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45"/>
  </p:notesMasterIdLst>
  <p:handoutMasterIdLst>
    <p:handoutMasterId r:id="rId46"/>
  </p:handoutMasterIdLst>
  <p:sldIdLst>
    <p:sldId id="302" r:id="rId2"/>
    <p:sldId id="343" r:id="rId3"/>
    <p:sldId id="398" r:id="rId4"/>
    <p:sldId id="393" r:id="rId5"/>
    <p:sldId id="410" r:id="rId6"/>
    <p:sldId id="383" r:id="rId7"/>
    <p:sldId id="407" r:id="rId8"/>
    <p:sldId id="408" r:id="rId9"/>
    <p:sldId id="409" r:id="rId10"/>
    <p:sldId id="385" r:id="rId11"/>
    <p:sldId id="384" r:id="rId12"/>
    <p:sldId id="414" r:id="rId13"/>
    <p:sldId id="339" r:id="rId14"/>
    <p:sldId id="405" r:id="rId15"/>
    <p:sldId id="344" r:id="rId16"/>
    <p:sldId id="346" r:id="rId17"/>
    <p:sldId id="367" r:id="rId18"/>
    <p:sldId id="396" r:id="rId19"/>
    <p:sldId id="369" r:id="rId20"/>
    <p:sldId id="376" r:id="rId21"/>
    <p:sldId id="377" r:id="rId22"/>
    <p:sldId id="399" r:id="rId23"/>
    <p:sldId id="413" r:id="rId24"/>
    <p:sldId id="403" r:id="rId25"/>
    <p:sldId id="404" r:id="rId26"/>
    <p:sldId id="406" r:id="rId27"/>
    <p:sldId id="351" r:id="rId28"/>
    <p:sldId id="352" r:id="rId29"/>
    <p:sldId id="353" r:id="rId30"/>
    <p:sldId id="354" r:id="rId31"/>
    <p:sldId id="355" r:id="rId32"/>
    <p:sldId id="356" r:id="rId33"/>
    <p:sldId id="378" r:id="rId34"/>
    <p:sldId id="375" r:id="rId35"/>
    <p:sldId id="392" r:id="rId36"/>
    <p:sldId id="394" r:id="rId37"/>
    <p:sldId id="374" r:id="rId38"/>
    <p:sldId id="370" r:id="rId39"/>
    <p:sldId id="371" r:id="rId40"/>
    <p:sldId id="363" r:id="rId41"/>
    <p:sldId id="313" r:id="rId42"/>
    <p:sldId id="411" r:id="rId43"/>
    <p:sldId id="412" r:id="rId44"/>
  </p:sldIdLst>
  <p:sldSz cx="9144000" cy="6858000" type="screen4x3"/>
  <p:notesSz cx="6946900" cy="9271000"/>
  <p:custDataLst>
    <p:tags r:id="rId47"/>
  </p:custDataLst>
  <p:defaultTextStyle>
    <a:defPPr>
      <a:defRPr lang="en-US"/>
    </a:defPPr>
    <a:lvl1pPr algn="l" rtl="0" fontAlgn="base">
      <a:spcBef>
        <a:spcPct val="50000"/>
      </a:spcBef>
      <a:spcAft>
        <a:spcPct val="0"/>
      </a:spcAft>
      <a:buClr>
        <a:schemeClr val="accent2"/>
      </a:buClr>
      <a:buFont typeface="Wingdings" pitchFamily="2" charset="2"/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1pPr>
    <a:lvl2pPr marL="457200" algn="l" rtl="0" fontAlgn="base">
      <a:spcBef>
        <a:spcPct val="50000"/>
      </a:spcBef>
      <a:spcAft>
        <a:spcPct val="0"/>
      </a:spcAft>
      <a:buClr>
        <a:schemeClr val="accent2"/>
      </a:buClr>
      <a:buFont typeface="Wingdings" pitchFamily="2" charset="2"/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2pPr>
    <a:lvl3pPr marL="914400" algn="l" rtl="0" fontAlgn="base">
      <a:spcBef>
        <a:spcPct val="50000"/>
      </a:spcBef>
      <a:spcAft>
        <a:spcPct val="0"/>
      </a:spcAft>
      <a:buClr>
        <a:schemeClr val="accent2"/>
      </a:buClr>
      <a:buFont typeface="Wingdings" pitchFamily="2" charset="2"/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3pPr>
    <a:lvl4pPr marL="1371600" algn="l" rtl="0" fontAlgn="base">
      <a:spcBef>
        <a:spcPct val="50000"/>
      </a:spcBef>
      <a:spcAft>
        <a:spcPct val="0"/>
      </a:spcAft>
      <a:buClr>
        <a:schemeClr val="accent2"/>
      </a:buClr>
      <a:buFont typeface="Wingdings" pitchFamily="2" charset="2"/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4pPr>
    <a:lvl5pPr marL="1828800" algn="l" rtl="0" fontAlgn="base">
      <a:spcBef>
        <a:spcPct val="50000"/>
      </a:spcBef>
      <a:spcAft>
        <a:spcPct val="0"/>
      </a:spcAft>
      <a:buClr>
        <a:schemeClr val="accent2"/>
      </a:buClr>
      <a:buFont typeface="Wingdings" pitchFamily="2" charset="2"/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18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3366FF"/>
    <a:srgbClr val="0000CC"/>
    <a:srgbClr val="0099FF"/>
    <a:srgbClr val="E1F4FF"/>
    <a:srgbClr val="99CCFF"/>
    <a:srgbClr val="00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86439" autoAdjust="0"/>
  </p:normalViewPr>
  <p:slideViewPr>
    <p:cSldViewPr>
      <p:cViewPr varScale="1">
        <p:scale>
          <a:sx n="104" d="100"/>
          <a:sy n="104" d="100"/>
        </p:scale>
        <p:origin x="85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52" d="100"/>
          <a:sy n="152" d="100"/>
        </p:scale>
        <p:origin x="-86" y="-1229"/>
      </p:cViewPr>
      <p:guideLst>
        <p:guide orient="horz" pos="2920"/>
        <p:guide pos="218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A38D09-9DB3-4B99-B301-80C2AEC6BEA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>
        <a:scene3d>
          <a:camera prst="isometricOffAxis2Left"/>
          <a:lightRig rig="threePt" dir="t"/>
        </a:scene3d>
      </dgm:spPr>
      <dgm:t>
        <a:bodyPr/>
        <a:lstStyle/>
        <a:p>
          <a:endParaRPr lang="zh-CN" altLang="en-US"/>
        </a:p>
      </dgm:t>
    </dgm:pt>
    <dgm:pt modelId="{AB16A4C1-2F80-44D9-90B4-F262C30A63E6}">
      <dgm:prSet phldrT="[文本]"/>
      <dgm:spPr/>
      <dgm:t>
        <a:bodyPr/>
        <a:lstStyle/>
        <a:p>
          <a:r>
            <a:rPr lang="en-US" altLang="zh-CN" dirty="0" smtClean="0"/>
            <a:t>HMC	</a:t>
          </a:r>
          <a:endParaRPr lang="zh-CN" altLang="en-US" dirty="0"/>
        </a:p>
      </dgm:t>
    </dgm:pt>
    <dgm:pt modelId="{91849E0C-B5D9-4384-9048-34DD078730FC}" type="parTrans" cxnId="{B46444C9-8BF7-414C-B5A0-D06639CF1FE3}">
      <dgm:prSet/>
      <dgm:spPr/>
      <dgm:t>
        <a:bodyPr/>
        <a:lstStyle/>
        <a:p>
          <a:endParaRPr lang="zh-CN" altLang="en-US"/>
        </a:p>
      </dgm:t>
    </dgm:pt>
    <dgm:pt modelId="{F6B707C3-3412-4F82-A232-A06D4DE692A9}" type="sibTrans" cxnId="{B46444C9-8BF7-414C-B5A0-D06639CF1FE3}">
      <dgm:prSet/>
      <dgm:spPr/>
      <dgm:t>
        <a:bodyPr/>
        <a:lstStyle/>
        <a:p>
          <a:endParaRPr lang="zh-CN" altLang="en-US"/>
        </a:p>
      </dgm:t>
    </dgm:pt>
    <dgm:pt modelId="{AE4D1D40-18F5-44B9-9B85-1D09F4A464A8}">
      <dgm:prSet phldrT="[文本]"/>
      <dgm:spPr/>
      <dgm:t>
        <a:bodyPr/>
        <a:lstStyle/>
        <a:p>
          <a:r>
            <a:rPr lang="en-US" altLang="zh-CN" dirty="0" smtClean="0"/>
            <a:t>SERVER1</a:t>
          </a:r>
          <a:endParaRPr lang="zh-CN" altLang="en-US" dirty="0"/>
        </a:p>
      </dgm:t>
    </dgm:pt>
    <dgm:pt modelId="{67EE95A7-064C-4926-83DB-D9E616842FD7}" type="parTrans" cxnId="{66659281-0FCB-489E-892B-3EDCF1D5D4BB}">
      <dgm:prSet/>
      <dgm:spPr/>
      <dgm:t>
        <a:bodyPr/>
        <a:lstStyle/>
        <a:p>
          <a:endParaRPr lang="zh-CN" altLang="en-US"/>
        </a:p>
      </dgm:t>
    </dgm:pt>
    <dgm:pt modelId="{C17BCEC8-4131-4856-9EE2-562204AD6D9C}" type="sibTrans" cxnId="{66659281-0FCB-489E-892B-3EDCF1D5D4BB}">
      <dgm:prSet/>
      <dgm:spPr/>
      <dgm:t>
        <a:bodyPr/>
        <a:lstStyle/>
        <a:p>
          <a:endParaRPr lang="zh-CN" altLang="en-US"/>
        </a:p>
      </dgm:t>
    </dgm:pt>
    <dgm:pt modelId="{5B93A387-CFBD-4601-81B6-ADB29CE81DE9}">
      <dgm:prSet phldrT="[文本]"/>
      <dgm:spPr/>
      <dgm:t>
        <a:bodyPr/>
        <a:lstStyle/>
        <a:p>
          <a:r>
            <a:rPr lang="en-US" altLang="zh-CN" dirty="0" smtClean="0"/>
            <a:t>CPU 8</a:t>
          </a:r>
          <a:endParaRPr lang="zh-CN" altLang="en-US" dirty="0"/>
        </a:p>
      </dgm:t>
    </dgm:pt>
    <dgm:pt modelId="{53766460-9E9A-421D-B31B-F768C9D4D1B3}" type="parTrans" cxnId="{364D38FD-6F7B-4424-B985-E6EAE4659412}">
      <dgm:prSet/>
      <dgm:spPr/>
      <dgm:t>
        <a:bodyPr/>
        <a:lstStyle/>
        <a:p>
          <a:endParaRPr lang="zh-CN" altLang="en-US"/>
        </a:p>
      </dgm:t>
    </dgm:pt>
    <dgm:pt modelId="{5EFE74A6-CA42-458C-AE70-3E028509541A}" type="sibTrans" cxnId="{364D38FD-6F7B-4424-B985-E6EAE4659412}">
      <dgm:prSet/>
      <dgm:spPr/>
      <dgm:t>
        <a:bodyPr/>
        <a:lstStyle/>
        <a:p>
          <a:endParaRPr lang="zh-CN" altLang="en-US"/>
        </a:p>
      </dgm:t>
    </dgm:pt>
    <dgm:pt modelId="{CD79434C-0E7B-4EC4-9C8A-903654D5CA02}">
      <dgm:prSet phldrT="[文本]"/>
      <dgm:spPr/>
      <dgm:t>
        <a:bodyPr/>
        <a:lstStyle/>
        <a:p>
          <a:r>
            <a:rPr lang="en-US" altLang="zh-CN" dirty="0" smtClean="0"/>
            <a:t>SERVER2</a:t>
          </a:r>
          <a:endParaRPr lang="zh-CN" altLang="en-US" dirty="0"/>
        </a:p>
      </dgm:t>
    </dgm:pt>
    <dgm:pt modelId="{D3BE1701-41DC-488B-BB31-0B4257A27212}" type="parTrans" cxnId="{E5F62FE8-8C20-4C97-9B0A-28B6C253366F}">
      <dgm:prSet/>
      <dgm:spPr/>
      <dgm:t>
        <a:bodyPr/>
        <a:lstStyle/>
        <a:p>
          <a:endParaRPr lang="zh-CN" altLang="en-US"/>
        </a:p>
      </dgm:t>
    </dgm:pt>
    <dgm:pt modelId="{7B180F36-6A96-4305-B1EB-39674F39913B}" type="sibTrans" cxnId="{E5F62FE8-8C20-4C97-9B0A-28B6C253366F}">
      <dgm:prSet/>
      <dgm:spPr/>
      <dgm:t>
        <a:bodyPr/>
        <a:lstStyle/>
        <a:p>
          <a:endParaRPr lang="zh-CN" altLang="en-US"/>
        </a:p>
      </dgm:t>
    </dgm:pt>
    <dgm:pt modelId="{F4E2B357-06CF-499F-A6AE-107C54CE91A8}">
      <dgm:prSet phldrT="[文本]"/>
      <dgm:spPr/>
      <dgm:t>
        <a:bodyPr/>
        <a:lstStyle/>
        <a:p>
          <a:r>
            <a:rPr lang="en-US" altLang="zh-CN" dirty="0" smtClean="0"/>
            <a:t>CPU 16</a:t>
          </a:r>
          <a:endParaRPr lang="zh-CN" altLang="en-US" dirty="0"/>
        </a:p>
      </dgm:t>
    </dgm:pt>
    <dgm:pt modelId="{3E394747-7840-4E6C-8C4A-E87063BC156F}" type="parTrans" cxnId="{B728921C-C9B6-45A3-93FD-1689E6FB8372}">
      <dgm:prSet/>
      <dgm:spPr/>
      <dgm:t>
        <a:bodyPr/>
        <a:lstStyle/>
        <a:p>
          <a:endParaRPr lang="zh-CN" altLang="en-US"/>
        </a:p>
      </dgm:t>
    </dgm:pt>
    <dgm:pt modelId="{FA403706-EAD3-412E-A613-FBE1D6ACF41F}" type="sibTrans" cxnId="{B728921C-C9B6-45A3-93FD-1689E6FB8372}">
      <dgm:prSet/>
      <dgm:spPr/>
      <dgm:t>
        <a:bodyPr/>
        <a:lstStyle/>
        <a:p>
          <a:endParaRPr lang="zh-CN" altLang="en-US"/>
        </a:p>
      </dgm:t>
    </dgm:pt>
    <dgm:pt modelId="{AD6B8F90-9E1C-48BC-98CD-1711CBE455FC}">
      <dgm:prSet phldrT="[文本]"/>
      <dgm:spPr/>
      <dgm:t>
        <a:bodyPr/>
        <a:lstStyle/>
        <a:p>
          <a:r>
            <a:rPr lang="en-US" altLang="zh-CN" dirty="0" smtClean="0"/>
            <a:t>MEM 32G</a:t>
          </a:r>
          <a:endParaRPr lang="zh-CN" altLang="en-US" dirty="0"/>
        </a:p>
      </dgm:t>
    </dgm:pt>
    <dgm:pt modelId="{C957A14B-9916-4B38-B839-3742AC34F26C}" type="parTrans" cxnId="{D95A56BF-C7B2-4584-B680-2A5E4474A971}">
      <dgm:prSet/>
      <dgm:spPr/>
      <dgm:t>
        <a:bodyPr/>
        <a:lstStyle/>
        <a:p>
          <a:endParaRPr lang="zh-CN" altLang="en-US"/>
        </a:p>
      </dgm:t>
    </dgm:pt>
    <dgm:pt modelId="{D20BC7E2-640E-44D1-A007-ED21D64D53BD}" type="sibTrans" cxnId="{D95A56BF-C7B2-4584-B680-2A5E4474A971}">
      <dgm:prSet/>
      <dgm:spPr/>
      <dgm:t>
        <a:bodyPr/>
        <a:lstStyle/>
        <a:p>
          <a:endParaRPr lang="zh-CN" altLang="en-US"/>
        </a:p>
      </dgm:t>
    </dgm:pt>
    <dgm:pt modelId="{C65CA95F-ABBD-477C-8DF5-CAFC63CF8941}">
      <dgm:prSet phldrT="[文本]"/>
      <dgm:spPr/>
      <dgm:t>
        <a:bodyPr/>
        <a:lstStyle/>
        <a:p>
          <a:r>
            <a:rPr lang="en-US" altLang="zh-CN" dirty="0" smtClean="0"/>
            <a:t>SLOT</a:t>
          </a:r>
          <a:endParaRPr lang="zh-CN" altLang="en-US" dirty="0"/>
        </a:p>
      </dgm:t>
    </dgm:pt>
    <dgm:pt modelId="{FB1FB4BE-59B6-46E7-B397-E81C672040E1}" type="parTrans" cxnId="{7C23A784-CEC7-4246-8DA2-33A13376F3EA}">
      <dgm:prSet/>
      <dgm:spPr/>
      <dgm:t>
        <a:bodyPr/>
        <a:lstStyle/>
        <a:p>
          <a:endParaRPr lang="zh-CN" altLang="en-US"/>
        </a:p>
      </dgm:t>
    </dgm:pt>
    <dgm:pt modelId="{08234751-EB24-4408-AA65-169F724074FD}" type="sibTrans" cxnId="{7C23A784-CEC7-4246-8DA2-33A13376F3EA}">
      <dgm:prSet/>
      <dgm:spPr/>
      <dgm:t>
        <a:bodyPr/>
        <a:lstStyle/>
        <a:p>
          <a:endParaRPr lang="zh-CN" altLang="en-US"/>
        </a:p>
      </dgm:t>
    </dgm:pt>
    <dgm:pt modelId="{156863D7-1EF8-4105-BF97-C8C68C1DA674}">
      <dgm:prSet phldrT="[文本]"/>
      <dgm:spPr/>
      <dgm:t>
        <a:bodyPr/>
        <a:lstStyle/>
        <a:p>
          <a:r>
            <a:rPr lang="en-US" altLang="zh-CN" dirty="0" smtClean="0"/>
            <a:t>MEM 64G</a:t>
          </a:r>
          <a:endParaRPr lang="zh-CN" altLang="en-US" dirty="0"/>
        </a:p>
      </dgm:t>
    </dgm:pt>
    <dgm:pt modelId="{C247AD00-0E13-4E9F-B694-043137A19C1F}" type="parTrans" cxnId="{0E85ED89-F0EE-4675-8CA4-38DAB6BCE39C}">
      <dgm:prSet/>
      <dgm:spPr/>
      <dgm:t>
        <a:bodyPr/>
        <a:lstStyle/>
        <a:p>
          <a:endParaRPr lang="zh-CN" altLang="en-US"/>
        </a:p>
      </dgm:t>
    </dgm:pt>
    <dgm:pt modelId="{15167516-145A-4298-9DDD-8B2D24B263C0}" type="sibTrans" cxnId="{0E85ED89-F0EE-4675-8CA4-38DAB6BCE39C}">
      <dgm:prSet/>
      <dgm:spPr/>
      <dgm:t>
        <a:bodyPr/>
        <a:lstStyle/>
        <a:p>
          <a:endParaRPr lang="zh-CN" altLang="en-US"/>
        </a:p>
      </dgm:t>
    </dgm:pt>
    <dgm:pt modelId="{1D824C15-844D-415D-9B95-B2EE163958A7}">
      <dgm:prSet phldrT="[文本]"/>
      <dgm:spPr/>
      <dgm:t>
        <a:bodyPr/>
        <a:lstStyle/>
        <a:p>
          <a:r>
            <a:rPr lang="en-US" altLang="zh-CN" dirty="0" smtClean="0"/>
            <a:t>SLOT</a:t>
          </a:r>
          <a:endParaRPr lang="zh-CN" altLang="en-US" dirty="0"/>
        </a:p>
      </dgm:t>
    </dgm:pt>
    <dgm:pt modelId="{F5DA9C74-9278-40CE-A54E-7E9DCC7E39A0}" type="parTrans" cxnId="{84B10873-C1AC-4FFA-9AE8-68EC689F8F95}">
      <dgm:prSet/>
      <dgm:spPr/>
      <dgm:t>
        <a:bodyPr/>
        <a:lstStyle/>
        <a:p>
          <a:endParaRPr lang="zh-CN" altLang="en-US"/>
        </a:p>
      </dgm:t>
    </dgm:pt>
    <dgm:pt modelId="{E6D48A72-69CB-4920-8A37-3F841B73CF4D}" type="sibTrans" cxnId="{84B10873-C1AC-4FFA-9AE8-68EC689F8F95}">
      <dgm:prSet/>
      <dgm:spPr/>
      <dgm:t>
        <a:bodyPr/>
        <a:lstStyle/>
        <a:p>
          <a:endParaRPr lang="zh-CN" altLang="en-US"/>
        </a:p>
      </dgm:t>
    </dgm:pt>
    <dgm:pt modelId="{137253E5-D082-4F0A-8059-76B5452ABA65}" type="pres">
      <dgm:prSet presAssocID="{83A38D09-9DB3-4B99-B301-80C2AEC6BEA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E239C43-BE5B-4F5D-9EAF-916A16364393}" type="pres">
      <dgm:prSet presAssocID="{AB16A4C1-2F80-44D9-90B4-F262C30A63E6}" presName="root1" presStyleCnt="0"/>
      <dgm:spPr/>
    </dgm:pt>
    <dgm:pt modelId="{F0E2F912-E624-4A1B-8FCB-FE92D2FD1C6A}" type="pres">
      <dgm:prSet presAssocID="{AB16A4C1-2F80-44D9-90B4-F262C30A63E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2976296-9626-40C9-B5C5-B28EB72362FA}" type="pres">
      <dgm:prSet presAssocID="{AB16A4C1-2F80-44D9-90B4-F262C30A63E6}" presName="level2hierChild" presStyleCnt="0"/>
      <dgm:spPr/>
    </dgm:pt>
    <dgm:pt modelId="{85CE69A6-D520-4BE2-950F-3E5E2BB04708}" type="pres">
      <dgm:prSet presAssocID="{67EE95A7-064C-4926-83DB-D9E616842FD7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5183B62D-C875-411F-B7CA-9CC664E5B184}" type="pres">
      <dgm:prSet presAssocID="{67EE95A7-064C-4926-83DB-D9E616842FD7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05133081-C340-45B1-B13D-6C9BF961639A}" type="pres">
      <dgm:prSet presAssocID="{AE4D1D40-18F5-44B9-9B85-1D09F4A464A8}" presName="root2" presStyleCnt="0"/>
      <dgm:spPr/>
    </dgm:pt>
    <dgm:pt modelId="{A6D6A5FA-F36C-48E7-A336-6013C08E2AF2}" type="pres">
      <dgm:prSet presAssocID="{AE4D1D40-18F5-44B9-9B85-1D09F4A464A8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45044A-3FB6-477D-A4F7-6FEE2A2AD5EF}" type="pres">
      <dgm:prSet presAssocID="{AE4D1D40-18F5-44B9-9B85-1D09F4A464A8}" presName="level3hierChild" presStyleCnt="0"/>
      <dgm:spPr/>
    </dgm:pt>
    <dgm:pt modelId="{601D2412-5002-43BE-85E0-5B9ADC99CF75}" type="pres">
      <dgm:prSet presAssocID="{53766460-9E9A-421D-B31B-F768C9D4D1B3}" presName="conn2-1" presStyleLbl="parChTrans1D3" presStyleIdx="0" presStyleCnt="6"/>
      <dgm:spPr/>
      <dgm:t>
        <a:bodyPr/>
        <a:lstStyle/>
        <a:p>
          <a:endParaRPr lang="zh-CN" altLang="en-US"/>
        </a:p>
      </dgm:t>
    </dgm:pt>
    <dgm:pt modelId="{E366D876-6A31-457D-8E57-0C538FED0747}" type="pres">
      <dgm:prSet presAssocID="{53766460-9E9A-421D-B31B-F768C9D4D1B3}" presName="connTx" presStyleLbl="parChTrans1D3" presStyleIdx="0" presStyleCnt="6"/>
      <dgm:spPr/>
      <dgm:t>
        <a:bodyPr/>
        <a:lstStyle/>
        <a:p>
          <a:endParaRPr lang="zh-CN" altLang="en-US"/>
        </a:p>
      </dgm:t>
    </dgm:pt>
    <dgm:pt modelId="{E20D04D1-A97B-4EF7-B84A-5A364F04A799}" type="pres">
      <dgm:prSet presAssocID="{5B93A387-CFBD-4601-81B6-ADB29CE81DE9}" presName="root2" presStyleCnt="0"/>
      <dgm:spPr/>
    </dgm:pt>
    <dgm:pt modelId="{8C117D62-1AAD-4BFB-81A8-46E54876505F}" type="pres">
      <dgm:prSet presAssocID="{5B93A387-CFBD-4601-81B6-ADB29CE81DE9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276EEDE-CE49-4C69-8B25-5227E1D50396}" type="pres">
      <dgm:prSet presAssocID="{5B93A387-CFBD-4601-81B6-ADB29CE81DE9}" presName="level3hierChild" presStyleCnt="0"/>
      <dgm:spPr/>
    </dgm:pt>
    <dgm:pt modelId="{843D7DEE-2B50-4338-A0A0-B67D75B4E366}" type="pres">
      <dgm:prSet presAssocID="{C957A14B-9916-4B38-B839-3742AC34F26C}" presName="conn2-1" presStyleLbl="parChTrans1D3" presStyleIdx="1" presStyleCnt="6"/>
      <dgm:spPr/>
      <dgm:t>
        <a:bodyPr/>
        <a:lstStyle/>
        <a:p>
          <a:endParaRPr lang="zh-CN" altLang="en-US"/>
        </a:p>
      </dgm:t>
    </dgm:pt>
    <dgm:pt modelId="{F6FB2CF2-688C-49C3-80EC-C21188B1A03F}" type="pres">
      <dgm:prSet presAssocID="{C957A14B-9916-4B38-B839-3742AC34F26C}" presName="connTx" presStyleLbl="parChTrans1D3" presStyleIdx="1" presStyleCnt="6"/>
      <dgm:spPr/>
      <dgm:t>
        <a:bodyPr/>
        <a:lstStyle/>
        <a:p>
          <a:endParaRPr lang="zh-CN" altLang="en-US"/>
        </a:p>
      </dgm:t>
    </dgm:pt>
    <dgm:pt modelId="{CC32DF89-B8C9-4A62-8705-A4288F472C03}" type="pres">
      <dgm:prSet presAssocID="{AD6B8F90-9E1C-48BC-98CD-1711CBE455FC}" presName="root2" presStyleCnt="0"/>
      <dgm:spPr/>
    </dgm:pt>
    <dgm:pt modelId="{AA929E67-8772-49A1-BFA1-4CD1C2B6BFC2}" type="pres">
      <dgm:prSet presAssocID="{AD6B8F90-9E1C-48BC-98CD-1711CBE455FC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1A50531-166A-43A2-84AE-48918D0FA44C}" type="pres">
      <dgm:prSet presAssocID="{AD6B8F90-9E1C-48BC-98CD-1711CBE455FC}" presName="level3hierChild" presStyleCnt="0"/>
      <dgm:spPr/>
    </dgm:pt>
    <dgm:pt modelId="{1B683C17-A8EE-4665-AFE5-3FA8A5E76C82}" type="pres">
      <dgm:prSet presAssocID="{FB1FB4BE-59B6-46E7-B397-E81C672040E1}" presName="conn2-1" presStyleLbl="parChTrans1D3" presStyleIdx="2" presStyleCnt="6"/>
      <dgm:spPr/>
      <dgm:t>
        <a:bodyPr/>
        <a:lstStyle/>
        <a:p>
          <a:endParaRPr lang="zh-CN" altLang="en-US"/>
        </a:p>
      </dgm:t>
    </dgm:pt>
    <dgm:pt modelId="{476A6146-E842-41FC-A36A-0475B88434C8}" type="pres">
      <dgm:prSet presAssocID="{FB1FB4BE-59B6-46E7-B397-E81C672040E1}" presName="connTx" presStyleLbl="parChTrans1D3" presStyleIdx="2" presStyleCnt="6"/>
      <dgm:spPr/>
      <dgm:t>
        <a:bodyPr/>
        <a:lstStyle/>
        <a:p>
          <a:endParaRPr lang="zh-CN" altLang="en-US"/>
        </a:p>
      </dgm:t>
    </dgm:pt>
    <dgm:pt modelId="{39535BF5-8C1B-4EFB-84C8-76824E6C65F9}" type="pres">
      <dgm:prSet presAssocID="{C65CA95F-ABBD-477C-8DF5-CAFC63CF8941}" presName="root2" presStyleCnt="0"/>
      <dgm:spPr/>
    </dgm:pt>
    <dgm:pt modelId="{58B9110B-CCE5-4C01-BF17-4812916F0961}" type="pres">
      <dgm:prSet presAssocID="{C65CA95F-ABBD-477C-8DF5-CAFC63CF8941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9A187AA-7DA8-46BB-8095-312148F33A02}" type="pres">
      <dgm:prSet presAssocID="{C65CA95F-ABBD-477C-8DF5-CAFC63CF8941}" presName="level3hierChild" presStyleCnt="0"/>
      <dgm:spPr/>
    </dgm:pt>
    <dgm:pt modelId="{A7F9B3FF-42D6-4140-B510-FBFD34F519F1}" type="pres">
      <dgm:prSet presAssocID="{D3BE1701-41DC-488B-BB31-0B4257A27212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0A53A1A4-6E9F-4782-BCE4-01CB3759684C}" type="pres">
      <dgm:prSet presAssocID="{D3BE1701-41DC-488B-BB31-0B4257A27212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B5B0F878-FB70-477E-B312-AE4F0EF5DEE3}" type="pres">
      <dgm:prSet presAssocID="{CD79434C-0E7B-4EC4-9C8A-903654D5CA02}" presName="root2" presStyleCnt="0"/>
      <dgm:spPr/>
    </dgm:pt>
    <dgm:pt modelId="{58AFB5B3-B560-403D-9607-3916251A05C7}" type="pres">
      <dgm:prSet presAssocID="{CD79434C-0E7B-4EC4-9C8A-903654D5CA02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37BE192-65DD-4B33-A481-992F59CD7E5E}" type="pres">
      <dgm:prSet presAssocID="{CD79434C-0E7B-4EC4-9C8A-903654D5CA02}" presName="level3hierChild" presStyleCnt="0"/>
      <dgm:spPr/>
    </dgm:pt>
    <dgm:pt modelId="{FEBA616B-1D96-47D7-8FE1-4588F4B35B8C}" type="pres">
      <dgm:prSet presAssocID="{3E394747-7840-4E6C-8C4A-E87063BC156F}" presName="conn2-1" presStyleLbl="parChTrans1D3" presStyleIdx="3" presStyleCnt="6"/>
      <dgm:spPr/>
      <dgm:t>
        <a:bodyPr/>
        <a:lstStyle/>
        <a:p>
          <a:endParaRPr lang="zh-CN" altLang="en-US"/>
        </a:p>
      </dgm:t>
    </dgm:pt>
    <dgm:pt modelId="{18F48A79-F2D5-4655-A293-3F45E98729A9}" type="pres">
      <dgm:prSet presAssocID="{3E394747-7840-4E6C-8C4A-E87063BC156F}" presName="connTx" presStyleLbl="parChTrans1D3" presStyleIdx="3" presStyleCnt="6"/>
      <dgm:spPr/>
      <dgm:t>
        <a:bodyPr/>
        <a:lstStyle/>
        <a:p>
          <a:endParaRPr lang="zh-CN" altLang="en-US"/>
        </a:p>
      </dgm:t>
    </dgm:pt>
    <dgm:pt modelId="{EFC5286E-5B74-4213-A878-4896A60C2263}" type="pres">
      <dgm:prSet presAssocID="{F4E2B357-06CF-499F-A6AE-107C54CE91A8}" presName="root2" presStyleCnt="0"/>
      <dgm:spPr/>
    </dgm:pt>
    <dgm:pt modelId="{C2779186-6E8E-45E4-B681-857B3F822DA2}" type="pres">
      <dgm:prSet presAssocID="{F4E2B357-06CF-499F-A6AE-107C54CE91A8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19F4E69-5C6F-4A26-8146-9C8811F4E3AC}" type="pres">
      <dgm:prSet presAssocID="{F4E2B357-06CF-499F-A6AE-107C54CE91A8}" presName="level3hierChild" presStyleCnt="0"/>
      <dgm:spPr/>
    </dgm:pt>
    <dgm:pt modelId="{DFF98E1B-F69C-4A66-B418-D75B8AE3B14B}" type="pres">
      <dgm:prSet presAssocID="{C247AD00-0E13-4E9F-B694-043137A19C1F}" presName="conn2-1" presStyleLbl="parChTrans1D3" presStyleIdx="4" presStyleCnt="6"/>
      <dgm:spPr/>
      <dgm:t>
        <a:bodyPr/>
        <a:lstStyle/>
        <a:p>
          <a:endParaRPr lang="zh-CN" altLang="en-US"/>
        </a:p>
      </dgm:t>
    </dgm:pt>
    <dgm:pt modelId="{6D7D61D6-2A08-44FD-B34D-67ED8D381471}" type="pres">
      <dgm:prSet presAssocID="{C247AD00-0E13-4E9F-B694-043137A19C1F}" presName="connTx" presStyleLbl="parChTrans1D3" presStyleIdx="4" presStyleCnt="6"/>
      <dgm:spPr/>
      <dgm:t>
        <a:bodyPr/>
        <a:lstStyle/>
        <a:p>
          <a:endParaRPr lang="zh-CN" altLang="en-US"/>
        </a:p>
      </dgm:t>
    </dgm:pt>
    <dgm:pt modelId="{E70F9DD2-963E-4A13-8223-7EE6770F7F23}" type="pres">
      <dgm:prSet presAssocID="{156863D7-1EF8-4105-BF97-C8C68C1DA674}" presName="root2" presStyleCnt="0"/>
      <dgm:spPr/>
    </dgm:pt>
    <dgm:pt modelId="{BF2AFC59-8815-4C51-9C74-FB137639134F}" type="pres">
      <dgm:prSet presAssocID="{156863D7-1EF8-4105-BF97-C8C68C1DA674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17E587-04FD-4E1F-8814-DD8FFB41B92F}" type="pres">
      <dgm:prSet presAssocID="{156863D7-1EF8-4105-BF97-C8C68C1DA674}" presName="level3hierChild" presStyleCnt="0"/>
      <dgm:spPr/>
    </dgm:pt>
    <dgm:pt modelId="{25F9A936-6EBC-42C8-8596-B42AC5E78D5B}" type="pres">
      <dgm:prSet presAssocID="{F5DA9C74-9278-40CE-A54E-7E9DCC7E39A0}" presName="conn2-1" presStyleLbl="parChTrans1D3" presStyleIdx="5" presStyleCnt="6"/>
      <dgm:spPr/>
      <dgm:t>
        <a:bodyPr/>
        <a:lstStyle/>
        <a:p>
          <a:endParaRPr lang="zh-CN" altLang="en-US"/>
        </a:p>
      </dgm:t>
    </dgm:pt>
    <dgm:pt modelId="{BB6134EF-33B8-4810-B1E3-3467D2D4D950}" type="pres">
      <dgm:prSet presAssocID="{F5DA9C74-9278-40CE-A54E-7E9DCC7E39A0}" presName="connTx" presStyleLbl="parChTrans1D3" presStyleIdx="5" presStyleCnt="6"/>
      <dgm:spPr/>
      <dgm:t>
        <a:bodyPr/>
        <a:lstStyle/>
        <a:p>
          <a:endParaRPr lang="zh-CN" altLang="en-US"/>
        </a:p>
      </dgm:t>
    </dgm:pt>
    <dgm:pt modelId="{E70E94F9-31EA-41AA-85BC-54A54B510572}" type="pres">
      <dgm:prSet presAssocID="{1D824C15-844D-415D-9B95-B2EE163958A7}" presName="root2" presStyleCnt="0"/>
      <dgm:spPr/>
    </dgm:pt>
    <dgm:pt modelId="{8E45230D-F822-4E70-B897-76C1E6E65560}" type="pres">
      <dgm:prSet presAssocID="{1D824C15-844D-415D-9B95-B2EE163958A7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19209B9-D315-4C5E-9969-7864348BECD9}" type="pres">
      <dgm:prSet presAssocID="{1D824C15-844D-415D-9B95-B2EE163958A7}" presName="level3hierChild" presStyleCnt="0"/>
      <dgm:spPr/>
    </dgm:pt>
  </dgm:ptLst>
  <dgm:cxnLst>
    <dgm:cxn modelId="{48932C49-2A1E-4FED-9F75-05156EABC12F}" type="presOf" srcId="{3E394747-7840-4E6C-8C4A-E87063BC156F}" destId="{FEBA616B-1D96-47D7-8FE1-4588F4B35B8C}" srcOrd="0" destOrd="0" presId="urn:microsoft.com/office/officeart/2005/8/layout/hierarchy2"/>
    <dgm:cxn modelId="{93A861C8-3877-444C-A045-D9261EE76B16}" type="presOf" srcId="{3E394747-7840-4E6C-8C4A-E87063BC156F}" destId="{18F48A79-F2D5-4655-A293-3F45E98729A9}" srcOrd="1" destOrd="0" presId="urn:microsoft.com/office/officeart/2005/8/layout/hierarchy2"/>
    <dgm:cxn modelId="{199D2E9D-F37B-47AD-9721-18D54DF50F13}" type="presOf" srcId="{AD6B8F90-9E1C-48BC-98CD-1711CBE455FC}" destId="{AA929E67-8772-49A1-BFA1-4CD1C2B6BFC2}" srcOrd="0" destOrd="0" presId="urn:microsoft.com/office/officeart/2005/8/layout/hierarchy2"/>
    <dgm:cxn modelId="{24A96826-B968-4D51-BFD0-E57A7AA405E6}" type="presOf" srcId="{F4E2B357-06CF-499F-A6AE-107C54CE91A8}" destId="{C2779186-6E8E-45E4-B681-857B3F822DA2}" srcOrd="0" destOrd="0" presId="urn:microsoft.com/office/officeart/2005/8/layout/hierarchy2"/>
    <dgm:cxn modelId="{AF3C4BA6-EB1F-492A-AE72-37C38F07E9EB}" type="presOf" srcId="{F5DA9C74-9278-40CE-A54E-7E9DCC7E39A0}" destId="{BB6134EF-33B8-4810-B1E3-3467D2D4D950}" srcOrd="1" destOrd="0" presId="urn:microsoft.com/office/officeart/2005/8/layout/hierarchy2"/>
    <dgm:cxn modelId="{CA7EC966-816E-411C-806E-AFEC2871351D}" type="presOf" srcId="{CD79434C-0E7B-4EC4-9C8A-903654D5CA02}" destId="{58AFB5B3-B560-403D-9607-3916251A05C7}" srcOrd="0" destOrd="0" presId="urn:microsoft.com/office/officeart/2005/8/layout/hierarchy2"/>
    <dgm:cxn modelId="{B46444C9-8BF7-414C-B5A0-D06639CF1FE3}" srcId="{83A38D09-9DB3-4B99-B301-80C2AEC6BEA1}" destId="{AB16A4C1-2F80-44D9-90B4-F262C30A63E6}" srcOrd="0" destOrd="0" parTransId="{91849E0C-B5D9-4384-9048-34DD078730FC}" sibTransId="{F6B707C3-3412-4F82-A232-A06D4DE692A9}"/>
    <dgm:cxn modelId="{D056AC26-6824-4831-8832-92A2EBE2D160}" type="presOf" srcId="{67EE95A7-064C-4926-83DB-D9E616842FD7}" destId="{5183B62D-C875-411F-B7CA-9CC664E5B184}" srcOrd="1" destOrd="0" presId="urn:microsoft.com/office/officeart/2005/8/layout/hierarchy2"/>
    <dgm:cxn modelId="{0D116428-CBF6-43E8-A3ED-7CAB278CC3EC}" type="presOf" srcId="{156863D7-1EF8-4105-BF97-C8C68C1DA674}" destId="{BF2AFC59-8815-4C51-9C74-FB137639134F}" srcOrd="0" destOrd="0" presId="urn:microsoft.com/office/officeart/2005/8/layout/hierarchy2"/>
    <dgm:cxn modelId="{916280BB-D2BA-4607-BCCC-EDEFED063A1E}" type="presOf" srcId="{C957A14B-9916-4B38-B839-3742AC34F26C}" destId="{843D7DEE-2B50-4338-A0A0-B67D75B4E366}" srcOrd="0" destOrd="0" presId="urn:microsoft.com/office/officeart/2005/8/layout/hierarchy2"/>
    <dgm:cxn modelId="{B728921C-C9B6-45A3-93FD-1689E6FB8372}" srcId="{CD79434C-0E7B-4EC4-9C8A-903654D5CA02}" destId="{F4E2B357-06CF-499F-A6AE-107C54CE91A8}" srcOrd="0" destOrd="0" parTransId="{3E394747-7840-4E6C-8C4A-E87063BC156F}" sibTransId="{FA403706-EAD3-412E-A613-FBE1D6ACF41F}"/>
    <dgm:cxn modelId="{E5F62FE8-8C20-4C97-9B0A-28B6C253366F}" srcId="{AB16A4C1-2F80-44D9-90B4-F262C30A63E6}" destId="{CD79434C-0E7B-4EC4-9C8A-903654D5CA02}" srcOrd="1" destOrd="0" parTransId="{D3BE1701-41DC-488B-BB31-0B4257A27212}" sibTransId="{7B180F36-6A96-4305-B1EB-39674F39913B}"/>
    <dgm:cxn modelId="{F67275C8-6076-46BA-8CB9-33515CD22D40}" type="presOf" srcId="{53766460-9E9A-421D-B31B-F768C9D4D1B3}" destId="{E366D876-6A31-457D-8E57-0C538FED0747}" srcOrd="1" destOrd="0" presId="urn:microsoft.com/office/officeart/2005/8/layout/hierarchy2"/>
    <dgm:cxn modelId="{2B5A8913-ABF9-4EF6-A7E2-B8FD634CD7A6}" type="presOf" srcId="{FB1FB4BE-59B6-46E7-B397-E81C672040E1}" destId="{1B683C17-A8EE-4665-AFE5-3FA8A5E76C82}" srcOrd="0" destOrd="0" presId="urn:microsoft.com/office/officeart/2005/8/layout/hierarchy2"/>
    <dgm:cxn modelId="{4B38654E-6BD8-4777-AD96-57B0BA899571}" type="presOf" srcId="{C247AD00-0E13-4E9F-B694-043137A19C1F}" destId="{6D7D61D6-2A08-44FD-B34D-67ED8D381471}" srcOrd="1" destOrd="0" presId="urn:microsoft.com/office/officeart/2005/8/layout/hierarchy2"/>
    <dgm:cxn modelId="{C2F3B67A-CEF6-4AAD-B2E0-8AD30C199893}" type="presOf" srcId="{1D824C15-844D-415D-9B95-B2EE163958A7}" destId="{8E45230D-F822-4E70-B897-76C1E6E65560}" srcOrd="0" destOrd="0" presId="urn:microsoft.com/office/officeart/2005/8/layout/hierarchy2"/>
    <dgm:cxn modelId="{795DE5AD-D428-42C0-BB50-930594611643}" type="presOf" srcId="{FB1FB4BE-59B6-46E7-B397-E81C672040E1}" destId="{476A6146-E842-41FC-A36A-0475B88434C8}" srcOrd="1" destOrd="0" presId="urn:microsoft.com/office/officeart/2005/8/layout/hierarchy2"/>
    <dgm:cxn modelId="{5743ACAD-CDB6-43E6-A9FF-54A335FFECE0}" type="presOf" srcId="{AE4D1D40-18F5-44B9-9B85-1D09F4A464A8}" destId="{A6D6A5FA-F36C-48E7-A336-6013C08E2AF2}" srcOrd="0" destOrd="0" presId="urn:microsoft.com/office/officeart/2005/8/layout/hierarchy2"/>
    <dgm:cxn modelId="{A4C10B66-44FD-4098-85D6-CCFC70021AE4}" type="presOf" srcId="{C247AD00-0E13-4E9F-B694-043137A19C1F}" destId="{DFF98E1B-F69C-4A66-B418-D75B8AE3B14B}" srcOrd="0" destOrd="0" presId="urn:microsoft.com/office/officeart/2005/8/layout/hierarchy2"/>
    <dgm:cxn modelId="{D95A56BF-C7B2-4584-B680-2A5E4474A971}" srcId="{AE4D1D40-18F5-44B9-9B85-1D09F4A464A8}" destId="{AD6B8F90-9E1C-48BC-98CD-1711CBE455FC}" srcOrd="1" destOrd="0" parTransId="{C957A14B-9916-4B38-B839-3742AC34F26C}" sibTransId="{D20BC7E2-640E-44D1-A007-ED21D64D53BD}"/>
    <dgm:cxn modelId="{84B10873-C1AC-4FFA-9AE8-68EC689F8F95}" srcId="{CD79434C-0E7B-4EC4-9C8A-903654D5CA02}" destId="{1D824C15-844D-415D-9B95-B2EE163958A7}" srcOrd="2" destOrd="0" parTransId="{F5DA9C74-9278-40CE-A54E-7E9DCC7E39A0}" sibTransId="{E6D48A72-69CB-4920-8A37-3F841B73CF4D}"/>
    <dgm:cxn modelId="{0B0B8CB7-E553-4B08-AF75-65A39E56A08E}" type="presOf" srcId="{C65CA95F-ABBD-477C-8DF5-CAFC63CF8941}" destId="{58B9110B-CCE5-4C01-BF17-4812916F0961}" srcOrd="0" destOrd="0" presId="urn:microsoft.com/office/officeart/2005/8/layout/hierarchy2"/>
    <dgm:cxn modelId="{66659281-0FCB-489E-892B-3EDCF1D5D4BB}" srcId="{AB16A4C1-2F80-44D9-90B4-F262C30A63E6}" destId="{AE4D1D40-18F5-44B9-9B85-1D09F4A464A8}" srcOrd="0" destOrd="0" parTransId="{67EE95A7-064C-4926-83DB-D9E616842FD7}" sibTransId="{C17BCEC8-4131-4856-9EE2-562204AD6D9C}"/>
    <dgm:cxn modelId="{1B816B54-1C4E-4171-B778-1BC2B394E70F}" type="presOf" srcId="{C957A14B-9916-4B38-B839-3742AC34F26C}" destId="{F6FB2CF2-688C-49C3-80EC-C21188B1A03F}" srcOrd="1" destOrd="0" presId="urn:microsoft.com/office/officeart/2005/8/layout/hierarchy2"/>
    <dgm:cxn modelId="{5F2E6D2F-409C-4369-B25A-EAB00B5E4094}" type="presOf" srcId="{83A38D09-9DB3-4B99-B301-80C2AEC6BEA1}" destId="{137253E5-D082-4F0A-8059-76B5452ABA65}" srcOrd="0" destOrd="0" presId="urn:microsoft.com/office/officeart/2005/8/layout/hierarchy2"/>
    <dgm:cxn modelId="{D436C710-2BE6-48D6-BF0C-DB4014FC5007}" type="presOf" srcId="{D3BE1701-41DC-488B-BB31-0B4257A27212}" destId="{A7F9B3FF-42D6-4140-B510-FBFD34F519F1}" srcOrd="0" destOrd="0" presId="urn:microsoft.com/office/officeart/2005/8/layout/hierarchy2"/>
    <dgm:cxn modelId="{BACCE3D2-ACEA-4264-A065-29B1CDC97B3D}" type="presOf" srcId="{AB16A4C1-2F80-44D9-90B4-F262C30A63E6}" destId="{F0E2F912-E624-4A1B-8FCB-FE92D2FD1C6A}" srcOrd="0" destOrd="0" presId="urn:microsoft.com/office/officeart/2005/8/layout/hierarchy2"/>
    <dgm:cxn modelId="{0E85ED89-F0EE-4675-8CA4-38DAB6BCE39C}" srcId="{CD79434C-0E7B-4EC4-9C8A-903654D5CA02}" destId="{156863D7-1EF8-4105-BF97-C8C68C1DA674}" srcOrd="1" destOrd="0" parTransId="{C247AD00-0E13-4E9F-B694-043137A19C1F}" sibTransId="{15167516-145A-4298-9DDD-8B2D24B263C0}"/>
    <dgm:cxn modelId="{9B3DDEE9-D813-4732-8B5F-80E9ADF37458}" type="presOf" srcId="{D3BE1701-41DC-488B-BB31-0B4257A27212}" destId="{0A53A1A4-6E9F-4782-BCE4-01CB3759684C}" srcOrd="1" destOrd="0" presId="urn:microsoft.com/office/officeart/2005/8/layout/hierarchy2"/>
    <dgm:cxn modelId="{7C23A784-CEC7-4246-8DA2-33A13376F3EA}" srcId="{AE4D1D40-18F5-44B9-9B85-1D09F4A464A8}" destId="{C65CA95F-ABBD-477C-8DF5-CAFC63CF8941}" srcOrd="2" destOrd="0" parTransId="{FB1FB4BE-59B6-46E7-B397-E81C672040E1}" sibTransId="{08234751-EB24-4408-AA65-169F724074FD}"/>
    <dgm:cxn modelId="{4EE2582C-A7C4-48E1-9DDB-CA8444E72828}" type="presOf" srcId="{5B93A387-CFBD-4601-81B6-ADB29CE81DE9}" destId="{8C117D62-1AAD-4BFB-81A8-46E54876505F}" srcOrd="0" destOrd="0" presId="urn:microsoft.com/office/officeart/2005/8/layout/hierarchy2"/>
    <dgm:cxn modelId="{B05D8D6C-FD44-4B97-AFBE-3B8BF3DCB5EB}" type="presOf" srcId="{53766460-9E9A-421D-B31B-F768C9D4D1B3}" destId="{601D2412-5002-43BE-85E0-5B9ADC99CF75}" srcOrd="0" destOrd="0" presId="urn:microsoft.com/office/officeart/2005/8/layout/hierarchy2"/>
    <dgm:cxn modelId="{3B473C46-E1AA-458D-B32D-2B821805DC76}" type="presOf" srcId="{F5DA9C74-9278-40CE-A54E-7E9DCC7E39A0}" destId="{25F9A936-6EBC-42C8-8596-B42AC5E78D5B}" srcOrd="0" destOrd="0" presId="urn:microsoft.com/office/officeart/2005/8/layout/hierarchy2"/>
    <dgm:cxn modelId="{364D38FD-6F7B-4424-B985-E6EAE4659412}" srcId="{AE4D1D40-18F5-44B9-9B85-1D09F4A464A8}" destId="{5B93A387-CFBD-4601-81B6-ADB29CE81DE9}" srcOrd="0" destOrd="0" parTransId="{53766460-9E9A-421D-B31B-F768C9D4D1B3}" sibTransId="{5EFE74A6-CA42-458C-AE70-3E028509541A}"/>
    <dgm:cxn modelId="{57B3B00F-8092-4200-88DC-9BF47253E52E}" type="presOf" srcId="{67EE95A7-064C-4926-83DB-D9E616842FD7}" destId="{85CE69A6-D520-4BE2-950F-3E5E2BB04708}" srcOrd="0" destOrd="0" presId="urn:microsoft.com/office/officeart/2005/8/layout/hierarchy2"/>
    <dgm:cxn modelId="{91207630-C04C-4FD9-8BEC-5C63BF0507BD}" type="presParOf" srcId="{137253E5-D082-4F0A-8059-76B5452ABA65}" destId="{6E239C43-BE5B-4F5D-9EAF-916A16364393}" srcOrd="0" destOrd="0" presId="urn:microsoft.com/office/officeart/2005/8/layout/hierarchy2"/>
    <dgm:cxn modelId="{CCC5C3CF-FF52-4660-B356-CC0E94EB718B}" type="presParOf" srcId="{6E239C43-BE5B-4F5D-9EAF-916A16364393}" destId="{F0E2F912-E624-4A1B-8FCB-FE92D2FD1C6A}" srcOrd="0" destOrd="0" presId="urn:microsoft.com/office/officeart/2005/8/layout/hierarchy2"/>
    <dgm:cxn modelId="{8B87A551-2D6D-45B4-AE58-4D610E16F425}" type="presParOf" srcId="{6E239C43-BE5B-4F5D-9EAF-916A16364393}" destId="{42976296-9626-40C9-B5C5-B28EB72362FA}" srcOrd="1" destOrd="0" presId="urn:microsoft.com/office/officeart/2005/8/layout/hierarchy2"/>
    <dgm:cxn modelId="{34B0027E-A447-4B6D-8D7B-1E82091CD4AF}" type="presParOf" srcId="{42976296-9626-40C9-B5C5-B28EB72362FA}" destId="{85CE69A6-D520-4BE2-950F-3E5E2BB04708}" srcOrd="0" destOrd="0" presId="urn:microsoft.com/office/officeart/2005/8/layout/hierarchy2"/>
    <dgm:cxn modelId="{CE4EE203-7B8F-43CF-8BA7-F587D11EBF0B}" type="presParOf" srcId="{85CE69A6-D520-4BE2-950F-3E5E2BB04708}" destId="{5183B62D-C875-411F-B7CA-9CC664E5B184}" srcOrd="0" destOrd="0" presId="urn:microsoft.com/office/officeart/2005/8/layout/hierarchy2"/>
    <dgm:cxn modelId="{E5E4E2DF-7DC3-495E-B153-0246542ECE19}" type="presParOf" srcId="{42976296-9626-40C9-B5C5-B28EB72362FA}" destId="{05133081-C340-45B1-B13D-6C9BF961639A}" srcOrd="1" destOrd="0" presId="urn:microsoft.com/office/officeart/2005/8/layout/hierarchy2"/>
    <dgm:cxn modelId="{E396C70E-C89F-4FC0-80B6-A5921D617114}" type="presParOf" srcId="{05133081-C340-45B1-B13D-6C9BF961639A}" destId="{A6D6A5FA-F36C-48E7-A336-6013C08E2AF2}" srcOrd="0" destOrd="0" presId="urn:microsoft.com/office/officeart/2005/8/layout/hierarchy2"/>
    <dgm:cxn modelId="{8EF055F9-EF93-4C0D-906C-C8065E4CFD0E}" type="presParOf" srcId="{05133081-C340-45B1-B13D-6C9BF961639A}" destId="{EC45044A-3FB6-477D-A4F7-6FEE2A2AD5EF}" srcOrd="1" destOrd="0" presId="urn:microsoft.com/office/officeart/2005/8/layout/hierarchy2"/>
    <dgm:cxn modelId="{6E9C32AA-0A8B-4E61-9681-7EC9C025C49A}" type="presParOf" srcId="{EC45044A-3FB6-477D-A4F7-6FEE2A2AD5EF}" destId="{601D2412-5002-43BE-85E0-5B9ADC99CF75}" srcOrd="0" destOrd="0" presId="urn:microsoft.com/office/officeart/2005/8/layout/hierarchy2"/>
    <dgm:cxn modelId="{DECD97F5-A540-438D-9F20-7FCFC58C1077}" type="presParOf" srcId="{601D2412-5002-43BE-85E0-5B9ADC99CF75}" destId="{E366D876-6A31-457D-8E57-0C538FED0747}" srcOrd="0" destOrd="0" presId="urn:microsoft.com/office/officeart/2005/8/layout/hierarchy2"/>
    <dgm:cxn modelId="{E98332CD-398D-4801-9643-2BCE85D64478}" type="presParOf" srcId="{EC45044A-3FB6-477D-A4F7-6FEE2A2AD5EF}" destId="{E20D04D1-A97B-4EF7-B84A-5A364F04A799}" srcOrd="1" destOrd="0" presId="urn:microsoft.com/office/officeart/2005/8/layout/hierarchy2"/>
    <dgm:cxn modelId="{E4561A75-6966-4492-9478-559F80644F9E}" type="presParOf" srcId="{E20D04D1-A97B-4EF7-B84A-5A364F04A799}" destId="{8C117D62-1AAD-4BFB-81A8-46E54876505F}" srcOrd="0" destOrd="0" presId="urn:microsoft.com/office/officeart/2005/8/layout/hierarchy2"/>
    <dgm:cxn modelId="{630CD7E4-A966-44DA-A223-F593C5C400A8}" type="presParOf" srcId="{E20D04D1-A97B-4EF7-B84A-5A364F04A799}" destId="{3276EEDE-CE49-4C69-8B25-5227E1D50396}" srcOrd="1" destOrd="0" presId="urn:microsoft.com/office/officeart/2005/8/layout/hierarchy2"/>
    <dgm:cxn modelId="{211332CB-A6AB-402A-A5F6-46A4D0A4E5F2}" type="presParOf" srcId="{EC45044A-3FB6-477D-A4F7-6FEE2A2AD5EF}" destId="{843D7DEE-2B50-4338-A0A0-B67D75B4E366}" srcOrd="2" destOrd="0" presId="urn:microsoft.com/office/officeart/2005/8/layout/hierarchy2"/>
    <dgm:cxn modelId="{23B0F3EC-6DC4-4FD8-920D-4384BF6E59E9}" type="presParOf" srcId="{843D7DEE-2B50-4338-A0A0-B67D75B4E366}" destId="{F6FB2CF2-688C-49C3-80EC-C21188B1A03F}" srcOrd="0" destOrd="0" presId="urn:microsoft.com/office/officeart/2005/8/layout/hierarchy2"/>
    <dgm:cxn modelId="{5CDD8325-BFDB-407F-BD48-87502E9927F9}" type="presParOf" srcId="{EC45044A-3FB6-477D-A4F7-6FEE2A2AD5EF}" destId="{CC32DF89-B8C9-4A62-8705-A4288F472C03}" srcOrd="3" destOrd="0" presId="urn:microsoft.com/office/officeart/2005/8/layout/hierarchy2"/>
    <dgm:cxn modelId="{399BB62F-E395-4B00-AA4C-95511FC6F0AC}" type="presParOf" srcId="{CC32DF89-B8C9-4A62-8705-A4288F472C03}" destId="{AA929E67-8772-49A1-BFA1-4CD1C2B6BFC2}" srcOrd="0" destOrd="0" presId="urn:microsoft.com/office/officeart/2005/8/layout/hierarchy2"/>
    <dgm:cxn modelId="{7D84CF10-1FA5-42F6-9769-0B7440ECCC92}" type="presParOf" srcId="{CC32DF89-B8C9-4A62-8705-A4288F472C03}" destId="{F1A50531-166A-43A2-84AE-48918D0FA44C}" srcOrd="1" destOrd="0" presId="urn:microsoft.com/office/officeart/2005/8/layout/hierarchy2"/>
    <dgm:cxn modelId="{EECB193C-814F-42E7-9CDB-2D4754DAE273}" type="presParOf" srcId="{EC45044A-3FB6-477D-A4F7-6FEE2A2AD5EF}" destId="{1B683C17-A8EE-4665-AFE5-3FA8A5E76C82}" srcOrd="4" destOrd="0" presId="urn:microsoft.com/office/officeart/2005/8/layout/hierarchy2"/>
    <dgm:cxn modelId="{6C709465-30E6-4A1C-BA03-45F668B6191E}" type="presParOf" srcId="{1B683C17-A8EE-4665-AFE5-3FA8A5E76C82}" destId="{476A6146-E842-41FC-A36A-0475B88434C8}" srcOrd="0" destOrd="0" presId="urn:microsoft.com/office/officeart/2005/8/layout/hierarchy2"/>
    <dgm:cxn modelId="{0CA9F730-FBC6-44DF-A746-F7E7FB9C720C}" type="presParOf" srcId="{EC45044A-3FB6-477D-A4F7-6FEE2A2AD5EF}" destId="{39535BF5-8C1B-4EFB-84C8-76824E6C65F9}" srcOrd="5" destOrd="0" presId="urn:microsoft.com/office/officeart/2005/8/layout/hierarchy2"/>
    <dgm:cxn modelId="{F0BF66F5-EB43-4F80-8042-253033E85770}" type="presParOf" srcId="{39535BF5-8C1B-4EFB-84C8-76824E6C65F9}" destId="{58B9110B-CCE5-4C01-BF17-4812916F0961}" srcOrd="0" destOrd="0" presId="urn:microsoft.com/office/officeart/2005/8/layout/hierarchy2"/>
    <dgm:cxn modelId="{C0CA8844-48A2-44F6-91FE-5F652F8C848A}" type="presParOf" srcId="{39535BF5-8C1B-4EFB-84C8-76824E6C65F9}" destId="{69A187AA-7DA8-46BB-8095-312148F33A02}" srcOrd="1" destOrd="0" presId="urn:microsoft.com/office/officeart/2005/8/layout/hierarchy2"/>
    <dgm:cxn modelId="{6D35641C-4F4F-47C6-897E-7B89AA4D57B2}" type="presParOf" srcId="{42976296-9626-40C9-B5C5-B28EB72362FA}" destId="{A7F9B3FF-42D6-4140-B510-FBFD34F519F1}" srcOrd="2" destOrd="0" presId="urn:microsoft.com/office/officeart/2005/8/layout/hierarchy2"/>
    <dgm:cxn modelId="{EA637E4E-6EF2-4F89-B441-92FEB00C3BFC}" type="presParOf" srcId="{A7F9B3FF-42D6-4140-B510-FBFD34F519F1}" destId="{0A53A1A4-6E9F-4782-BCE4-01CB3759684C}" srcOrd="0" destOrd="0" presId="urn:microsoft.com/office/officeart/2005/8/layout/hierarchy2"/>
    <dgm:cxn modelId="{44E07A4E-BEA8-4A09-9840-74ACB13178E2}" type="presParOf" srcId="{42976296-9626-40C9-B5C5-B28EB72362FA}" destId="{B5B0F878-FB70-477E-B312-AE4F0EF5DEE3}" srcOrd="3" destOrd="0" presId="urn:microsoft.com/office/officeart/2005/8/layout/hierarchy2"/>
    <dgm:cxn modelId="{C1AE21D9-4579-4DCB-90BC-FDBF59E3C08B}" type="presParOf" srcId="{B5B0F878-FB70-477E-B312-AE4F0EF5DEE3}" destId="{58AFB5B3-B560-403D-9607-3916251A05C7}" srcOrd="0" destOrd="0" presId="urn:microsoft.com/office/officeart/2005/8/layout/hierarchy2"/>
    <dgm:cxn modelId="{33182A83-1092-4CF6-92F2-CCBE78B0260D}" type="presParOf" srcId="{B5B0F878-FB70-477E-B312-AE4F0EF5DEE3}" destId="{937BE192-65DD-4B33-A481-992F59CD7E5E}" srcOrd="1" destOrd="0" presId="urn:microsoft.com/office/officeart/2005/8/layout/hierarchy2"/>
    <dgm:cxn modelId="{63513AC2-309F-48AE-98FE-0DED6F2B0264}" type="presParOf" srcId="{937BE192-65DD-4B33-A481-992F59CD7E5E}" destId="{FEBA616B-1D96-47D7-8FE1-4588F4B35B8C}" srcOrd="0" destOrd="0" presId="urn:microsoft.com/office/officeart/2005/8/layout/hierarchy2"/>
    <dgm:cxn modelId="{8A70C88F-B7A6-4E32-B5DF-9C8684C13153}" type="presParOf" srcId="{FEBA616B-1D96-47D7-8FE1-4588F4B35B8C}" destId="{18F48A79-F2D5-4655-A293-3F45E98729A9}" srcOrd="0" destOrd="0" presId="urn:microsoft.com/office/officeart/2005/8/layout/hierarchy2"/>
    <dgm:cxn modelId="{82C8F482-355A-4354-9247-7493FAF14F8B}" type="presParOf" srcId="{937BE192-65DD-4B33-A481-992F59CD7E5E}" destId="{EFC5286E-5B74-4213-A878-4896A60C2263}" srcOrd="1" destOrd="0" presId="urn:microsoft.com/office/officeart/2005/8/layout/hierarchy2"/>
    <dgm:cxn modelId="{B087759D-4156-4BFA-9C55-1A67F00086EF}" type="presParOf" srcId="{EFC5286E-5B74-4213-A878-4896A60C2263}" destId="{C2779186-6E8E-45E4-B681-857B3F822DA2}" srcOrd="0" destOrd="0" presId="urn:microsoft.com/office/officeart/2005/8/layout/hierarchy2"/>
    <dgm:cxn modelId="{3B8FE4B6-F45C-46C6-B736-A73AD81CE609}" type="presParOf" srcId="{EFC5286E-5B74-4213-A878-4896A60C2263}" destId="{F19F4E69-5C6F-4A26-8146-9C8811F4E3AC}" srcOrd="1" destOrd="0" presId="urn:microsoft.com/office/officeart/2005/8/layout/hierarchy2"/>
    <dgm:cxn modelId="{A544739B-FF32-4B63-8C46-EC9E07B4BFE0}" type="presParOf" srcId="{937BE192-65DD-4B33-A481-992F59CD7E5E}" destId="{DFF98E1B-F69C-4A66-B418-D75B8AE3B14B}" srcOrd="2" destOrd="0" presId="urn:microsoft.com/office/officeart/2005/8/layout/hierarchy2"/>
    <dgm:cxn modelId="{38CD17B4-6A2E-4AD9-918D-8D99F2C9BCE9}" type="presParOf" srcId="{DFF98E1B-F69C-4A66-B418-D75B8AE3B14B}" destId="{6D7D61D6-2A08-44FD-B34D-67ED8D381471}" srcOrd="0" destOrd="0" presId="urn:microsoft.com/office/officeart/2005/8/layout/hierarchy2"/>
    <dgm:cxn modelId="{B39517A8-6C9B-4F17-B58F-7112E2762752}" type="presParOf" srcId="{937BE192-65DD-4B33-A481-992F59CD7E5E}" destId="{E70F9DD2-963E-4A13-8223-7EE6770F7F23}" srcOrd="3" destOrd="0" presId="urn:microsoft.com/office/officeart/2005/8/layout/hierarchy2"/>
    <dgm:cxn modelId="{5AE52732-6B88-4C68-9163-16B1053FA345}" type="presParOf" srcId="{E70F9DD2-963E-4A13-8223-7EE6770F7F23}" destId="{BF2AFC59-8815-4C51-9C74-FB137639134F}" srcOrd="0" destOrd="0" presId="urn:microsoft.com/office/officeart/2005/8/layout/hierarchy2"/>
    <dgm:cxn modelId="{D2E83798-BDB3-4889-9594-F5BE4267A54C}" type="presParOf" srcId="{E70F9DD2-963E-4A13-8223-7EE6770F7F23}" destId="{1417E587-04FD-4E1F-8814-DD8FFB41B92F}" srcOrd="1" destOrd="0" presId="urn:microsoft.com/office/officeart/2005/8/layout/hierarchy2"/>
    <dgm:cxn modelId="{289020A7-00E0-4004-8E2B-E81D1AE165CA}" type="presParOf" srcId="{937BE192-65DD-4B33-A481-992F59CD7E5E}" destId="{25F9A936-6EBC-42C8-8596-B42AC5E78D5B}" srcOrd="4" destOrd="0" presId="urn:microsoft.com/office/officeart/2005/8/layout/hierarchy2"/>
    <dgm:cxn modelId="{44B50128-FB8F-41C2-BBF9-8E2C1EE6C9C8}" type="presParOf" srcId="{25F9A936-6EBC-42C8-8596-B42AC5E78D5B}" destId="{BB6134EF-33B8-4810-B1E3-3467D2D4D950}" srcOrd="0" destOrd="0" presId="urn:microsoft.com/office/officeart/2005/8/layout/hierarchy2"/>
    <dgm:cxn modelId="{27A9EF30-557A-474B-8B2B-4ACCD213B0F2}" type="presParOf" srcId="{937BE192-65DD-4B33-A481-992F59CD7E5E}" destId="{E70E94F9-31EA-41AA-85BC-54A54B510572}" srcOrd="5" destOrd="0" presId="urn:microsoft.com/office/officeart/2005/8/layout/hierarchy2"/>
    <dgm:cxn modelId="{7C7388A7-E821-4916-AC99-33674F4BAAFB}" type="presParOf" srcId="{E70E94F9-31EA-41AA-85BC-54A54B510572}" destId="{8E45230D-F822-4E70-B897-76C1E6E65560}" srcOrd="0" destOrd="0" presId="urn:microsoft.com/office/officeart/2005/8/layout/hierarchy2"/>
    <dgm:cxn modelId="{6E991771-5A44-4F93-BE4E-F09DE6E8D30D}" type="presParOf" srcId="{E70E94F9-31EA-41AA-85BC-54A54B510572}" destId="{419209B9-D315-4C5E-9969-7864348BECD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A38D09-9DB3-4B99-B301-80C2AEC6BEA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B16A4C1-2F80-44D9-90B4-F262C30A63E6}">
      <dgm:prSet phldrT="[文本]"/>
      <dgm:spPr>
        <a:scene3d>
          <a:camera prst="isometricOffAxis2Left"/>
          <a:lightRig rig="threePt" dir="t"/>
        </a:scene3d>
      </dgm:spPr>
      <dgm:t>
        <a:bodyPr/>
        <a:lstStyle/>
        <a:p>
          <a:r>
            <a:rPr lang="en-US" altLang="zh-CN" dirty="0" smtClean="0"/>
            <a:t>HMC	</a:t>
          </a:r>
          <a:endParaRPr lang="zh-CN" altLang="en-US" dirty="0"/>
        </a:p>
      </dgm:t>
    </dgm:pt>
    <dgm:pt modelId="{91849E0C-B5D9-4384-9048-34DD078730FC}" type="parTrans" cxnId="{B46444C9-8BF7-414C-B5A0-D06639CF1FE3}">
      <dgm:prSet/>
      <dgm:spPr/>
      <dgm:t>
        <a:bodyPr/>
        <a:lstStyle/>
        <a:p>
          <a:endParaRPr lang="zh-CN" altLang="en-US"/>
        </a:p>
      </dgm:t>
    </dgm:pt>
    <dgm:pt modelId="{F6B707C3-3412-4F82-A232-A06D4DE692A9}" type="sibTrans" cxnId="{B46444C9-8BF7-414C-B5A0-D06639CF1FE3}">
      <dgm:prSet/>
      <dgm:spPr/>
      <dgm:t>
        <a:bodyPr/>
        <a:lstStyle/>
        <a:p>
          <a:endParaRPr lang="zh-CN" altLang="en-US"/>
        </a:p>
      </dgm:t>
    </dgm:pt>
    <dgm:pt modelId="{AE4D1D40-18F5-44B9-9B85-1D09F4A464A8}">
      <dgm:prSet phldrT="[文本]"/>
      <dgm:spPr>
        <a:scene3d>
          <a:camera prst="isometricOffAxis2Left"/>
          <a:lightRig rig="threePt" dir="t"/>
        </a:scene3d>
      </dgm:spPr>
      <dgm:t>
        <a:bodyPr/>
        <a:lstStyle/>
        <a:p>
          <a:r>
            <a:rPr lang="en-US" altLang="zh-CN" dirty="0" smtClean="0"/>
            <a:t>SERVER1</a:t>
          </a:r>
          <a:endParaRPr lang="zh-CN" altLang="en-US" dirty="0"/>
        </a:p>
      </dgm:t>
    </dgm:pt>
    <dgm:pt modelId="{67EE95A7-064C-4926-83DB-D9E616842FD7}" type="parTrans" cxnId="{66659281-0FCB-489E-892B-3EDCF1D5D4BB}">
      <dgm:prSet/>
      <dgm:spPr>
        <a:scene3d>
          <a:camera prst="isometricOffAxis2Left"/>
          <a:lightRig rig="threePt" dir="t"/>
        </a:scene3d>
      </dgm:spPr>
      <dgm:t>
        <a:bodyPr/>
        <a:lstStyle/>
        <a:p>
          <a:endParaRPr lang="zh-CN" altLang="en-US"/>
        </a:p>
      </dgm:t>
    </dgm:pt>
    <dgm:pt modelId="{C17BCEC8-4131-4856-9EE2-562204AD6D9C}" type="sibTrans" cxnId="{66659281-0FCB-489E-892B-3EDCF1D5D4BB}">
      <dgm:prSet/>
      <dgm:spPr/>
      <dgm:t>
        <a:bodyPr/>
        <a:lstStyle/>
        <a:p>
          <a:endParaRPr lang="zh-CN" altLang="en-US"/>
        </a:p>
      </dgm:t>
    </dgm:pt>
    <dgm:pt modelId="{CD79434C-0E7B-4EC4-9C8A-903654D5CA02}">
      <dgm:prSet phldrT="[文本]"/>
      <dgm:spPr>
        <a:scene3d>
          <a:camera prst="isometricOffAxis2Left"/>
          <a:lightRig rig="threePt" dir="t"/>
        </a:scene3d>
      </dgm:spPr>
      <dgm:t>
        <a:bodyPr/>
        <a:lstStyle/>
        <a:p>
          <a:r>
            <a:rPr lang="en-US" altLang="zh-CN" dirty="0" smtClean="0"/>
            <a:t>SERVER2</a:t>
          </a:r>
          <a:endParaRPr lang="zh-CN" altLang="en-US" dirty="0"/>
        </a:p>
      </dgm:t>
    </dgm:pt>
    <dgm:pt modelId="{D3BE1701-41DC-488B-BB31-0B4257A27212}" type="parTrans" cxnId="{E5F62FE8-8C20-4C97-9B0A-28B6C253366F}">
      <dgm:prSet/>
      <dgm:spPr>
        <a:scene3d>
          <a:camera prst="isometricOffAxis2Left"/>
          <a:lightRig rig="threePt" dir="t"/>
        </a:scene3d>
      </dgm:spPr>
      <dgm:t>
        <a:bodyPr/>
        <a:lstStyle/>
        <a:p>
          <a:endParaRPr lang="zh-CN" altLang="en-US"/>
        </a:p>
      </dgm:t>
    </dgm:pt>
    <dgm:pt modelId="{7B180F36-6A96-4305-B1EB-39674F39913B}" type="sibTrans" cxnId="{E5F62FE8-8C20-4C97-9B0A-28B6C253366F}">
      <dgm:prSet/>
      <dgm:spPr/>
      <dgm:t>
        <a:bodyPr/>
        <a:lstStyle/>
        <a:p>
          <a:endParaRPr lang="zh-CN" altLang="en-US"/>
        </a:p>
      </dgm:t>
    </dgm:pt>
    <dgm:pt modelId="{AD6B8F90-9E1C-48BC-98CD-1711CBE455FC}">
      <dgm:prSet phldrT="[文本]"/>
      <dgm:spPr>
        <a:scene3d>
          <a:camera prst="isometricOffAxis2Left"/>
          <a:lightRig rig="threePt" dir="t"/>
        </a:scene3d>
      </dgm:spPr>
      <dgm:t>
        <a:bodyPr/>
        <a:lstStyle/>
        <a:p>
          <a:r>
            <a:rPr lang="en-US" altLang="zh-CN" dirty="0" smtClean="0"/>
            <a:t>MEM 32G</a:t>
          </a:r>
          <a:endParaRPr lang="zh-CN" altLang="en-US" dirty="0"/>
        </a:p>
      </dgm:t>
    </dgm:pt>
    <dgm:pt modelId="{C957A14B-9916-4B38-B839-3742AC34F26C}" type="parTrans" cxnId="{D95A56BF-C7B2-4584-B680-2A5E4474A971}">
      <dgm:prSet/>
      <dgm:spPr>
        <a:scene3d>
          <a:camera prst="isometricOffAxis2Left"/>
          <a:lightRig rig="threePt" dir="t"/>
        </a:scene3d>
      </dgm:spPr>
      <dgm:t>
        <a:bodyPr/>
        <a:lstStyle/>
        <a:p>
          <a:endParaRPr lang="zh-CN" altLang="en-US"/>
        </a:p>
      </dgm:t>
    </dgm:pt>
    <dgm:pt modelId="{D20BC7E2-640E-44D1-A007-ED21D64D53BD}" type="sibTrans" cxnId="{D95A56BF-C7B2-4584-B680-2A5E4474A971}">
      <dgm:prSet/>
      <dgm:spPr/>
      <dgm:t>
        <a:bodyPr/>
        <a:lstStyle/>
        <a:p>
          <a:endParaRPr lang="zh-CN" altLang="en-US"/>
        </a:p>
      </dgm:t>
    </dgm:pt>
    <dgm:pt modelId="{156863D7-1EF8-4105-BF97-C8C68C1DA674}">
      <dgm:prSet phldrT="[文本]"/>
      <dgm:spPr>
        <a:scene3d>
          <a:camera prst="isometricOffAxis2Left"/>
          <a:lightRig rig="threePt" dir="t"/>
        </a:scene3d>
      </dgm:spPr>
      <dgm:t>
        <a:bodyPr/>
        <a:lstStyle/>
        <a:p>
          <a:r>
            <a:rPr lang="en-US" altLang="zh-CN" dirty="0" smtClean="0"/>
            <a:t>MEM 64G</a:t>
          </a:r>
          <a:endParaRPr lang="zh-CN" altLang="en-US" dirty="0"/>
        </a:p>
      </dgm:t>
    </dgm:pt>
    <dgm:pt modelId="{C247AD00-0E13-4E9F-B694-043137A19C1F}" type="parTrans" cxnId="{0E85ED89-F0EE-4675-8CA4-38DAB6BCE39C}">
      <dgm:prSet/>
      <dgm:spPr>
        <a:scene3d>
          <a:camera prst="isometricOffAxis2Left"/>
          <a:lightRig rig="threePt" dir="t"/>
        </a:scene3d>
      </dgm:spPr>
      <dgm:t>
        <a:bodyPr/>
        <a:lstStyle/>
        <a:p>
          <a:endParaRPr lang="zh-CN" altLang="en-US"/>
        </a:p>
      </dgm:t>
    </dgm:pt>
    <dgm:pt modelId="{15167516-145A-4298-9DDD-8B2D24B263C0}" type="sibTrans" cxnId="{0E85ED89-F0EE-4675-8CA4-38DAB6BCE39C}">
      <dgm:prSet/>
      <dgm:spPr/>
      <dgm:t>
        <a:bodyPr/>
        <a:lstStyle/>
        <a:p>
          <a:endParaRPr lang="zh-CN" altLang="en-US"/>
        </a:p>
      </dgm:t>
    </dgm:pt>
    <dgm:pt modelId="{137253E5-D082-4F0A-8059-76B5452ABA65}" type="pres">
      <dgm:prSet presAssocID="{83A38D09-9DB3-4B99-B301-80C2AEC6BEA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E239C43-BE5B-4F5D-9EAF-916A16364393}" type="pres">
      <dgm:prSet presAssocID="{AB16A4C1-2F80-44D9-90B4-F262C30A63E6}" presName="root1" presStyleCnt="0"/>
      <dgm:spPr/>
    </dgm:pt>
    <dgm:pt modelId="{F0E2F912-E624-4A1B-8FCB-FE92D2FD1C6A}" type="pres">
      <dgm:prSet presAssocID="{AB16A4C1-2F80-44D9-90B4-F262C30A63E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2976296-9626-40C9-B5C5-B28EB72362FA}" type="pres">
      <dgm:prSet presAssocID="{AB16A4C1-2F80-44D9-90B4-F262C30A63E6}" presName="level2hierChild" presStyleCnt="0"/>
      <dgm:spPr/>
    </dgm:pt>
    <dgm:pt modelId="{85CE69A6-D520-4BE2-950F-3E5E2BB04708}" type="pres">
      <dgm:prSet presAssocID="{67EE95A7-064C-4926-83DB-D9E616842FD7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5183B62D-C875-411F-B7CA-9CC664E5B184}" type="pres">
      <dgm:prSet presAssocID="{67EE95A7-064C-4926-83DB-D9E616842FD7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05133081-C340-45B1-B13D-6C9BF961639A}" type="pres">
      <dgm:prSet presAssocID="{AE4D1D40-18F5-44B9-9B85-1D09F4A464A8}" presName="root2" presStyleCnt="0"/>
      <dgm:spPr/>
    </dgm:pt>
    <dgm:pt modelId="{A6D6A5FA-F36C-48E7-A336-6013C08E2AF2}" type="pres">
      <dgm:prSet presAssocID="{AE4D1D40-18F5-44B9-9B85-1D09F4A464A8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45044A-3FB6-477D-A4F7-6FEE2A2AD5EF}" type="pres">
      <dgm:prSet presAssocID="{AE4D1D40-18F5-44B9-9B85-1D09F4A464A8}" presName="level3hierChild" presStyleCnt="0"/>
      <dgm:spPr/>
    </dgm:pt>
    <dgm:pt modelId="{843D7DEE-2B50-4338-A0A0-B67D75B4E366}" type="pres">
      <dgm:prSet presAssocID="{C957A14B-9916-4B38-B839-3742AC34F26C}" presName="conn2-1" presStyleLbl="parChTrans1D3" presStyleIdx="0" presStyleCnt="2"/>
      <dgm:spPr/>
      <dgm:t>
        <a:bodyPr/>
        <a:lstStyle/>
        <a:p>
          <a:endParaRPr lang="zh-CN" altLang="en-US"/>
        </a:p>
      </dgm:t>
    </dgm:pt>
    <dgm:pt modelId="{F6FB2CF2-688C-49C3-80EC-C21188B1A03F}" type="pres">
      <dgm:prSet presAssocID="{C957A14B-9916-4B38-B839-3742AC34F26C}" presName="connTx" presStyleLbl="parChTrans1D3" presStyleIdx="0" presStyleCnt="2"/>
      <dgm:spPr/>
      <dgm:t>
        <a:bodyPr/>
        <a:lstStyle/>
        <a:p>
          <a:endParaRPr lang="zh-CN" altLang="en-US"/>
        </a:p>
      </dgm:t>
    </dgm:pt>
    <dgm:pt modelId="{CC32DF89-B8C9-4A62-8705-A4288F472C03}" type="pres">
      <dgm:prSet presAssocID="{AD6B8F90-9E1C-48BC-98CD-1711CBE455FC}" presName="root2" presStyleCnt="0"/>
      <dgm:spPr/>
    </dgm:pt>
    <dgm:pt modelId="{AA929E67-8772-49A1-BFA1-4CD1C2B6BFC2}" type="pres">
      <dgm:prSet presAssocID="{AD6B8F90-9E1C-48BC-98CD-1711CBE455FC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1A50531-166A-43A2-84AE-48918D0FA44C}" type="pres">
      <dgm:prSet presAssocID="{AD6B8F90-9E1C-48BC-98CD-1711CBE455FC}" presName="level3hierChild" presStyleCnt="0"/>
      <dgm:spPr/>
    </dgm:pt>
    <dgm:pt modelId="{A7F9B3FF-42D6-4140-B510-FBFD34F519F1}" type="pres">
      <dgm:prSet presAssocID="{D3BE1701-41DC-488B-BB31-0B4257A27212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0A53A1A4-6E9F-4782-BCE4-01CB3759684C}" type="pres">
      <dgm:prSet presAssocID="{D3BE1701-41DC-488B-BB31-0B4257A27212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B5B0F878-FB70-477E-B312-AE4F0EF5DEE3}" type="pres">
      <dgm:prSet presAssocID="{CD79434C-0E7B-4EC4-9C8A-903654D5CA02}" presName="root2" presStyleCnt="0"/>
      <dgm:spPr/>
    </dgm:pt>
    <dgm:pt modelId="{58AFB5B3-B560-403D-9607-3916251A05C7}" type="pres">
      <dgm:prSet presAssocID="{CD79434C-0E7B-4EC4-9C8A-903654D5CA02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37BE192-65DD-4B33-A481-992F59CD7E5E}" type="pres">
      <dgm:prSet presAssocID="{CD79434C-0E7B-4EC4-9C8A-903654D5CA02}" presName="level3hierChild" presStyleCnt="0"/>
      <dgm:spPr/>
    </dgm:pt>
    <dgm:pt modelId="{DFF98E1B-F69C-4A66-B418-D75B8AE3B14B}" type="pres">
      <dgm:prSet presAssocID="{C247AD00-0E13-4E9F-B694-043137A19C1F}" presName="conn2-1" presStyleLbl="parChTrans1D3" presStyleIdx="1" presStyleCnt="2"/>
      <dgm:spPr/>
      <dgm:t>
        <a:bodyPr/>
        <a:lstStyle/>
        <a:p>
          <a:endParaRPr lang="zh-CN" altLang="en-US"/>
        </a:p>
      </dgm:t>
    </dgm:pt>
    <dgm:pt modelId="{6D7D61D6-2A08-44FD-B34D-67ED8D381471}" type="pres">
      <dgm:prSet presAssocID="{C247AD00-0E13-4E9F-B694-043137A19C1F}" presName="connTx" presStyleLbl="parChTrans1D3" presStyleIdx="1" presStyleCnt="2"/>
      <dgm:spPr/>
      <dgm:t>
        <a:bodyPr/>
        <a:lstStyle/>
        <a:p>
          <a:endParaRPr lang="zh-CN" altLang="en-US"/>
        </a:p>
      </dgm:t>
    </dgm:pt>
    <dgm:pt modelId="{E70F9DD2-963E-4A13-8223-7EE6770F7F23}" type="pres">
      <dgm:prSet presAssocID="{156863D7-1EF8-4105-BF97-C8C68C1DA674}" presName="root2" presStyleCnt="0"/>
      <dgm:spPr/>
    </dgm:pt>
    <dgm:pt modelId="{BF2AFC59-8815-4C51-9C74-FB137639134F}" type="pres">
      <dgm:prSet presAssocID="{156863D7-1EF8-4105-BF97-C8C68C1DA674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17E587-04FD-4E1F-8814-DD8FFB41B92F}" type="pres">
      <dgm:prSet presAssocID="{156863D7-1EF8-4105-BF97-C8C68C1DA674}" presName="level3hierChild" presStyleCnt="0"/>
      <dgm:spPr/>
    </dgm:pt>
  </dgm:ptLst>
  <dgm:cxnLst>
    <dgm:cxn modelId="{1FC9FA9F-FE17-4248-A900-2B73916B3ED8}" type="presOf" srcId="{C247AD00-0E13-4E9F-B694-043137A19C1F}" destId="{DFF98E1B-F69C-4A66-B418-D75B8AE3B14B}" srcOrd="0" destOrd="0" presId="urn:microsoft.com/office/officeart/2005/8/layout/hierarchy2"/>
    <dgm:cxn modelId="{8AD9FE39-6D87-4C23-9D04-791039C6A9B0}" type="presOf" srcId="{67EE95A7-064C-4926-83DB-D9E616842FD7}" destId="{85CE69A6-D520-4BE2-950F-3E5E2BB04708}" srcOrd="0" destOrd="0" presId="urn:microsoft.com/office/officeart/2005/8/layout/hierarchy2"/>
    <dgm:cxn modelId="{1FA1ED24-CD7F-4EC6-818E-DC4D199F2016}" type="presOf" srcId="{C957A14B-9916-4B38-B839-3742AC34F26C}" destId="{843D7DEE-2B50-4338-A0A0-B67D75B4E366}" srcOrd="0" destOrd="0" presId="urn:microsoft.com/office/officeart/2005/8/layout/hierarchy2"/>
    <dgm:cxn modelId="{4F1715F2-EBDB-41A9-AAC6-480FCD14D9F1}" type="presOf" srcId="{C247AD00-0E13-4E9F-B694-043137A19C1F}" destId="{6D7D61D6-2A08-44FD-B34D-67ED8D381471}" srcOrd="1" destOrd="0" presId="urn:microsoft.com/office/officeart/2005/8/layout/hierarchy2"/>
    <dgm:cxn modelId="{88D3DC81-0CDD-487A-82F3-E0955AFF4C99}" type="presOf" srcId="{156863D7-1EF8-4105-BF97-C8C68C1DA674}" destId="{BF2AFC59-8815-4C51-9C74-FB137639134F}" srcOrd="0" destOrd="0" presId="urn:microsoft.com/office/officeart/2005/8/layout/hierarchy2"/>
    <dgm:cxn modelId="{88D2AAA9-5E7C-4EE5-B747-65A82E4017D7}" type="presOf" srcId="{CD79434C-0E7B-4EC4-9C8A-903654D5CA02}" destId="{58AFB5B3-B560-403D-9607-3916251A05C7}" srcOrd="0" destOrd="0" presId="urn:microsoft.com/office/officeart/2005/8/layout/hierarchy2"/>
    <dgm:cxn modelId="{B46444C9-8BF7-414C-B5A0-D06639CF1FE3}" srcId="{83A38D09-9DB3-4B99-B301-80C2AEC6BEA1}" destId="{AB16A4C1-2F80-44D9-90B4-F262C30A63E6}" srcOrd="0" destOrd="0" parTransId="{91849E0C-B5D9-4384-9048-34DD078730FC}" sibTransId="{F6B707C3-3412-4F82-A232-A06D4DE692A9}"/>
    <dgm:cxn modelId="{DCD16975-328E-45CA-BAB4-DA3965EC6C5D}" type="presOf" srcId="{83A38D09-9DB3-4B99-B301-80C2AEC6BEA1}" destId="{137253E5-D082-4F0A-8059-76B5452ABA65}" srcOrd="0" destOrd="0" presId="urn:microsoft.com/office/officeart/2005/8/layout/hierarchy2"/>
    <dgm:cxn modelId="{339DDCEC-ADCF-4D82-BCC9-96EE53C97617}" type="presOf" srcId="{AD6B8F90-9E1C-48BC-98CD-1711CBE455FC}" destId="{AA929E67-8772-49A1-BFA1-4CD1C2B6BFC2}" srcOrd="0" destOrd="0" presId="urn:microsoft.com/office/officeart/2005/8/layout/hierarchy2"/>
    <dgm:cxn modelId="{D95A56BF-C7B2-4584-B680-2A5E4474A971}" srcId="{AE4D1D40-18F5-44B9-9B85-1D09F4A464A8}" destId="{AD6B8F90-9E1C-48BC-98CD-1711CBE455FC}" srcOrd="0" destOrd="0" parTransId="{C957A14B-9916-4B38-B839-3742AC34F26C}" sibTransId="{D20BC7E2-640E-44D1-A007-ED21D64D53BD}"/>
    <dgm:cxn modelId="{E5F62FE8-8C20-4C97-9B0A-28B6C253366F}" srcId="{AB16A4C1-2F80-44D9-90B4-F262C30A63E6}" destId="{CD79434C-0E7B-4EC4-9C8A-903654D5CA02}" srcOrd="1" destOrd="0" parTransId="{D3BE1701-41DC-488B-BB31-0B4257A27212}" sibTransId="{7B180F36-6A96-4305-B1EB-39674F39913B}"/>
    <dgm:cxn modelId="{ADDEB4EC-8C63-4421-8D41-CB69E78A1786}" type="presOf" srcId="{D3BE1701-41DC-488B-BB31-0B4257A27212}" destId="{A7F9B3FF-42D6-4140-B510-FBFD34F519F1}" srcOrd="0" destOrd="0" presId="urn:microsoft.com/office/officeart/2005/8/layout/hierarchy2"/>
    <dgm:cxn modelId="{D4C9A225-F7CB-4C69-86C9-BEEBD89B3C2E}" type="presOf" srcId="{C957A14B-9916-4B38-B839-3742AC34F26C}" destId="{F6FB2CF2-688C-49C3-80EC-C21188B1A03F}" srcOrd="1" destOrd="0" presId="urn:microsoft.com/office/officeart/2005/8/layout/hierarchy2"/>
    <dgm:cxn modelId="{66659281-0FCB-489E-892B-3EDCF1D5D4BB}" srcId="{AB16A4C1-2F80-44D9-90B4-F262C30A63E6}" destId="{AE4D1D40-18F5-44B9-9B85-1D09F4A464A8}" srcOrd="0" destOrd="0" parTransId="{67EE95A7-064C-4926-83DB-D9E616842FD7}" sibTransId="{C17BCEC8-4131-4856-9EE2-562204AD6D9C}"/>
    <dgm:cxn modelId="{BF3CEA97-D358-4CE1-B00B-1334DB2A345C}" type="presOf" srcId="{AB16A4C1-2F80-44D9-90B4-F262C30A63E6}" destId="{F0E2F912-E624-4A1B-8FCB-FE92D2FD1C6A}" srcOrd="0" destOrd="0" presId="urn:microsoft.com/office/officeart/2005/8/layout/hierarchy2"/>
    <dgm:cxn modelId="{79E2C134-E616-44A3-A723-FD879574DE93}" type="presOf" srcId="{AE4D1D40-18F5-44B9-9B85-1D09F4A464A8}" destId="{A6D6A5FA-F36C-48E7-A336-6013C08E2AF2}" srcOrd="0" destOrd="0" presId="urn:microsoft.com/office/officeart/2005/8/layout/hierarchy2"/>
    <dgm:cxn modelId="{EE3E53B4-BAB8-4B27-9A02-6FA8DE01F6EA}" type="presOf" srcId="{D3BE1701-41DC-488B-BB31-0B4257A27212}" destId="{0A53A1A4-6E9F-4782-BCE4-01CB3759684C}" srcOrd="1" destOrd="0" presId="urn:microsoft.com/office/officeart/2005/8/layout/hierarchy2"/>
    <dgm:cxn modelId="{0E85ED89-F0EE-4675-8CA4-38DAB6BCE39C}" srcId="{CD79434C-0E7B-4EC4-9C8A-903654D5CA02}" destId="{156863D7-1EF8-4105-BF97-C8C68C1DA674}" srcOrd="0" destOrd="0" parTransId="{C247AD00-0E13-4E9F-B694-043137A19C1F}" sibTransId="{15167516-145A-4298-9DDD-8B2D24B263C0}"/>
    <dgm:cxn modelId="{3887AD26-49DE-4947-A76D-40AEAA122458}" type="presOf" srcId="{67EE95A7-064C-4926-83DB-D9E616842FD7}" destId="{5183B62D-C875-411F-B7CA-9CC664E5B184}" srcOrd="1" destOrd="0" presId="urn:microsoft.com/office/officeart/2005/8/layout/hierarchy2"/>
    <dgm:cxn modelId="{E71860A7-FE84-41C5-907A-74F265B35DE8}" type="presParOf" srcId="{137253E5-D082-4F0A-8059-76B5452ABA65}" destId="{6E239C43-BE5B-4F5D-9EAF-916A16364393}" srcOrd="0" destOrd="0" presId="urn:microsoft.com/office/officeart/2005/8/layout/hierarchy2"/>
    <dgm:cxn modelId="{2014A914-D27C-439B-97F6-DBEB28B35CCC}" type="presParOf" srcId="{6E239C43-BE5B-4F5D-9EAF-916A16364393}" destId="{F0E2F912-E624-4A1B-8FCB-FE92D2FD1C6A}" srcOrd="0" destOrd="0" presId="urn:microsoft.com/office/officeart/2005/8/layout/hierarchy2"/>
    <dgm:cxn modelId="{134CABB6-EFD2-4D07-9366-2E036A29263A}" type="presParOf" srcId="{6E239C43-BE5B-4F5D-9EAF-916A16364393}" destId="{42976296-9626-40C9-B5C5-B28EB72362FA}" srcOrd="1" destOrd="0" presId="urn:microsoft.com/office/officeart/2005/8/layout/hierarchy2"/>
    <dgm:cxn modelId="{29140E49-1F6A-4750-905F-6DD6C7AB1E15}" type="presParOf" srcId="{42976296-9626-40C9-B5C5-B28EB72362FA}" destId="{85CE69A6-D520-4BE2-950F-3E5E2BB04708}" srcOrd="0" destOrd="0" presId="urn:microsoft.com/office/officeart/2005/8/layout/hierarchy2"/>
    <dgm:cxn modelId="{6CEC5012-F2CF-4551-9A23-B06A941ACC48}" type="presParOf" srcId="{85CE69A6-D520-4BE2-950F-3E5E2BB04708}" destId="{5183B62D-C875-411F-B7CA-9CC664E5B184}" srcOrd="0" destOrd="0" presId="urn:microsoft.com/office/officeart/2005/8/layout/hierarchy2"/>
    <dgm:cxn modelId="{90249C77-F284-4382-96DC-B0CEDEF07BDA}" type="presParOf" srcId="{42976296-9626-40C9-B5C5-B28EB72362FA}" destId="{05133081-C340-45B1-B13D-6C9BF961639A}" srcOrd="1" destOrd="0" presId="urn:microsoft.com/office/officeart/2005/8/layout/hierarchy2"/>
    <dgm:cxn modelId="{159DD543-45C7-4BAD-B6A9-5828F720B84D}" type="presParOf" srcId="{05133081-C340-45B1-B13D-6C9BF961639A}" destId="{A6D6A5FA-F36C-48E7-A336-6013C08E2AF2}" srcOrd="0" destOrd="0" presId="urn:microsoft.com/office/officeart/2005/8/layout/hierarchy2"/>
    <dgm:cxn modelId="{6EE84F9F-32EC-4A03-B6E2-6B9FABF0E15F}" type="presParOf" srcId="{05133081-C340-45B1-B13D-6C9BF961639A}" destId="{EC45044A-3FB6-477D-A4F7-6FEE2A2AD5EF}" srcOrd="1" destOrd="0" presId="urn:microsoft.com/office/officeart/2005/8/layout/hierarchy2"/>
    <dgm:cxn modelId="{BC43E8F2-F2B9-4AE3-B19D-69C48FA1E31E}" type="presParOf" srcId="{EC45044A-3FB6-477D-A4F7-6FEE2A2AD5EF}" destId="{843D7DEE-2B50-4338-A0A0-B67D75B4E366}" srcOrd="0" destOrd="0" presId="urn:microsoft.com/office/officeart/2005/8/layout/hierarchy2"/>
    <dgm:cxn modelId="{4C5BC173-A925-4363-8EFC-316EE6E1A9F4}" type="presParOf" srcId="{843D7DEE-2B50-4338-A0A0-B67D75B4E366}" destId="{F6FB2CF2-688C-49C3-80EC-C21188B1A03F}" srcOrd="0" destOrd="0" presId="urn:microsoft.com/office/officeart/2005/8/layout/hierarchy2"/>
    <dgm:cxn modelId="{61A071D0-C906-4399-A201-27FA0DE62E23}" type="presParOf" srcId="{EC45044A-3FB6-477D-A4F7-6FEE2A2AD5EF}" destId="{CC32DF89-B8C9-4A62-8705-A4288F472C03}" srcOrd="1" destOrd="0" presId="urn:microsoft.com/office/officeart/2005/8/layout/hierarchy2"/>
    <dgm:cxn modelId="{BE81CF23-9EAC-461D-AA4A-CE8D7D62CB26}" type="presParOf" srcId="{CC32DF89-B8C9-4A62-8705-A4288F472C03}" destId="{AA929E67-8772-49A1-BFA1-4CD1C2B6BFC2}" srcOrd="0" destOrd="0" presId="urn:microsoft.com/office/officeart/2005/8/layout/hierarchy2"/>
    <dgm:cxn modelId="{DC752BAB-4B4E-4DF5-925A-9F293D32F525}" type="presParOf" srcId="{CC32DF89-B8C9-4A62-8705-A4288F472C03}" destId="{F1A50531-166A-43A2-84AE-48918D0FA44C}" srcOrd="1" destOrd="0" presId="urn:microsoft.com/office/officeart/2005/8/layout/hierarchy2"/>
    <dgm:cxn modelId="{AAB4BB37-90B8-46B5-8573-2DDF9DBB3361}" type="presParOf" srcId="{42976296-9626-40C9-B5C5-B28EB72362FA}" destId="{A7F9B3FF-42D6-4140-B510-FBFD34F519F1}" srcOrd="2" destOrd="0" presId="urn:microsoft.com/office/officeart/2005/8/layout/hierarchy2"/>
    <dgm:cxn modelId="{B8E42F1A-A0FF-4004-BB68-63255E5665E3}" type="presParOf" srcId="{A7F9B3FF-42D6-4140-B510-FBFD34F519F1}" destId="{0A53A1A4-6E9F-4782-BCE4-01CB3759684C}" srcOrd="0" destOrd="0" presId="urn:microsoft.com/office/officeart/2005/8/layout/hierarchy2"/>
    <dgm:cxn modelId="{851B624C-DB60-4D68-B890-5756B9D06D23}" type="presParOf" srcId="{42976296-9626-40C9-B5C5-B28EB72362FA}" destId="{B5B0F878-FB70-477E-B312-AE4F0EF5DEE3}" srcOrd="3" destOrd="0" presId="urn:microsoft.com/office/officeart/2005/8/layout/hierarchy2"/>
    <dgm:cxn modelId="{B8A916BE-14C5-4095-8330-AF331FAA5E46}" type="presParOf" srcId="{B5B0F878-FB70-477E-B312-AE4F0EF5DEE3}" destId="{58AFB5B3-B560-403D-9607-3916251A05C7}" srcOrd="0" destOrd="0" presId="urn:microsoft.com/office/officeart/2005/8/layout/hierarchy2"/>
    <dgm:cxn modelId="{1EF4D790-A442-462A-9715-632FC905758E}" type="presParOf" srcId="{B5B0F878-FB70-477E-B312-AE4F0EF5DEE3}" destId="{937BE192-65DD-4B33-A481-992F59CD7E5E}" srcOrd="1" destOrd="0" presId="urn:microsoft.com/office/officeart/2005/8/layout/hierarchy2"/>
    <dgm:cxn modelId="{BD023E81-FB30-462E-B4D0-619738A5EDC1}" type="presParOf" srcId="{937BE192-65DD-4B33-A481-992F59CD7E5E}" destId="{DFF98E1B-F69C-4A66-B418-D75B8AE3B14B}" srcOrd="0" destOrd="0" presId="urn:microsoft.com/office/officeart/2005/8/layout/hierarchy2"/>
    <dgm:cxn modelId="{55B7F8EF-9A4C-44B5-BD71-6819F879ABF6}" type="presParOf" srcId="{DFF98E1B-F69C-4A66-B418-D75B8AE3B14B}" destId="{6D7D61D6-2A08-44FD-B34D-67ED8D381471}" srcOrd="0" destOrd="0" presId="urn:microsoft.com/office/officeart/2005/8/layout/hierarchy2"/>
    <dgm:cxn modelId="{BC199A7A-D06F-46D9-A28E-FA88A5408A55}" type="presParOf" srcId="{937BE192-65DD-4B33-A481-992F59CD7E5E}" destId="{E70F9DD2-963E-4A13-8223-7EE6770F7F23}" srcOrd="1" destOrd="0" presId="urn:microsoft.com/office/officeart/2005/8/layout/hierarchy2"/>
    <dgm:cxn modelId="{E08008F7-F4D4-414C-B68F-ACA4482FDDB8}" type="presParOf" srcId="{E70F9DD2-963E-4A13-8223-7EE6770F7F23}" destId="{BF2AFC59-8815-4C51-9C74-FB137639134F}" srcOrd="0" destOrd="0" presId="urn:microsoft.com/office/officeart/2005/8/layout/hierarchy2"/>
    <dgm:cxn modelId="{04EF76D5-09D2-411C-A16D-429181D94B37}" type="presParOf" srcId="{E70F9DD2-963E-4A13-8223-7EE6770F7F23}" destId="{1417E587-04FD-4E1F-8814-DD8FFB41B92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A38D09-9DB3-4B99-B301-80C2AEC6BEA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B16A4C1-2F80-44D9-90B4-F262C30A63E6}">
      <dgm:prSet phldrT="[文本]"/>
      <dgm:spPr>
        <a:solidFill>
          <a:schemeClr val="accent1">
            <a:hueOff val="0"/>
            <a:satOff val="0"/>
            <a:lumOff val="0"/>
            <a:alpha val="10000"/>
          </a:schemeClr>
        </a:solidFill>
        <a:ln>
          <a:solidFill>
            <a:schemeClr val="lt1">
              <a:hueOff val="0"/>
              <a:satOff val="0"/>
              <a:lumOff val="0"/>
              <a:alpha val="20000"/>
            </a:schemeClr>
          </a:solidFill>
        </a:ln>
        <a:scene3d>
          <a:camera prst="isometricOffAxis2Left"/>
          <a:lightRig rig="threePt" dir="t"/>
        </a:scene3d>
      </dgm:spPr>
      <dgm:t>
        <a:bodyPr/>
        <a:lstStyle/>
        <a:p>
          <a:r>
            <a:rPr lang="en-US" altLang="zh-CN" dirty="0" smtClean="0"/>
            <a:t>HMC	</a:t>
          </a:r>
          <a:endParaRPr lang="zh-CN" altLang="en-US" dirty="0"/>
        </a:p>
      </dgm:t>
    </dgm:pt>
    <dgm:pt modelId="{91849E0C-B5D9-4384-9048-34DD078730FC}" type="parTrans" cxnId="{B46444C9-8BF7-414C-B5A0-D06639CF1FE3}">
      <dgm:prSet/>
      <dgm:spPr/>
      <dgm:t>
        <a:bodyPr/>
        <a:lstStyle/>
        <a:p>
          <a:endParaRPr lang="zh-CN" altLang="en-US"/>
        </a:p>
      </dgm:t>
    </dgm:pt>
    <dgm:pt modelId="{F6B707C3-3412-4F82-A232-A06D4DE692A9}" type="sibTrans" cxnId="{B46444C9-8BF7-414C-B5A0-D06639CF1FE3}">
      <dgm:prSet/>
      <dgm:spPr/>
      <dgm:t>
        <a:bodyPr/>
        <a:lstStyle/>
        <a:p>
          <a:endParaRPr lang="zh-CN" altLang="en-US"/>
        </a:p>
      </dgm:t>
    </dgm:pt>
    <dgm:pt modelId="{AE4D1D40-18F5-44B9-9B85-1D09F4A464A8}">
      <dgm:prSet phldrT="[文本]"/>
      <dgm:spPr>
        <a:solidFill>
          <a:schemeClr val="accent1">
            <a:hueOff val="0"/>
            <a:satOff val="0"/>
            <a:lumOff val="0"/>
            <a:alpha val="10000"/>
          </a:schemeClr>
        </a:solidFill>
        <a:ln>
          <a:solidFill>
            <a:schemeClr val="lt1">
              <a:hueOff val="0"/>
              <a:satOff val="0"/>
              <a:lumOff val="0"/>
              <a:alpha val="20000"/>
            </a:schemeClr>
          </a:solidFill>
        </a:ln>
        <a:scene3d>
          <a:camera prst="isometricOffAxis2Left"/>
          <a:lightRig rig="threePt" dir="t"/>
        </a:scene3d>
      </dgm:spPr>
      <dgm:t>
        <a:bodyPr/>
        <a:lstStyle/>
        <a:p>
          <a:r>
            <a:rPr lang="en-US" altLang="zh-CN" dirty="0" smtClean="0"/>
            <a:t>SERVER1</a:t>
          </a:r>
          <a:endParaRPr lang="zh-CN" altLang="en-US" dirty="0"/>
        </a:p>
      </dgm:t>
    </dgm:pt>
    <dgm:pt modelId="{67EE95A7-064C-4926-83DB-D9E616842FD7}" type="parTrans" cxnId="{66659281-0FCB-489E-892B-3EDCF1D5D4BB}">
      <dgm:prSet/>
      <dgm:spPr>
        <a:ln>
          <a:solidFill>
            <a:schemeClr val="lt1">
              <a:hueOff val="0"/>
              <a:satOff val="0"/>
              <a:lumOff val="0"/>
              <a:alpha val="47000"/>
            </a:schemeClr>
          </a:solidFill>
        </a:ln>
        <a:scene3d>
          <a:camera prst="isometricOffAxis2Left"/>
          <a:lightRig rig="threePt" dir="t"/>
        </a:scene3d>
      </dgm:spPr>
      <dgm:t>
        <a:bodyPr/>
        <a:lstStyle/>
        <a:p>
          <a:endParaRPr lang="zh-CN" altLang="en-US"/>
        </a:p>
      </dgm:t>
    </dgm:pt>
    <dgm:pt modelId="{C17BCEC8-4131-4856-9EE2-562204AD6D9C}" type="sibTrans" cxnId="{66659281-0FCB-489E-892B-3EDCF1D5D4BB}">
      <dgm:prSet/>
      <dgm:spPr/>
      <dgm:t>
        <a:bodyPr/>
        <a:lstStyle/>
        <a:p>
          <a:endParaRPr lang="zh-CN" altLang="en-US"/>
        </a:p>
      </dgm:t>
    </dgm:pt>
    <dgm:pt modelId="{CD79434C-0E7B-4EC4-9C8A-903654D5CA02}">
      <dgm:prSet phldrT="[文本]"/>
      <dgm:spPr>
        <a:solidFill>
          <a:schemeClr val="accent1">
            <a:hueOff val="0"/>
            <a:satOff val="0"/>
            <a:lumOff val="0"/>
            <a:alpha val="10000"/>
          </a:schemeClr>
        </a:solidFill>
        <a:ln>
          <a:solidFill>
            <a:schemeClr val="lt1">
              <a:hueOff val="0"/>
              <a:satOff val="0"/>
              <a:lumOff val="0"/>
              <a:alpha val="20000"/>
            </a:schemeClr>
          </a:solidFill>
        </a:ln>
        <a:scene3d>
          <a:camera prst="isometricOffAxis2Left"/>
          <a:lightRig rig="threePt" dir="t"/>
        </a:scene3d>
      </dgm:spPr>
      <dgm:t>
        <a:bodyPr/>
        <a:lstStyle/>
        <a:p>
          <a:r>
            <a:rPr lang="en-US" altLang="zh-CN" dirty="0" smtClean="0"/>
            <a:t>SERVER2</a:t>
          </a:r>
          <a:endParaRPr lang="zh-CN" altLang="en-US" dirty="0"/>
        </a:p>
      </dgm:t>
    </dgm:pt>
    <dgm:pt modelId="{D3BE1701-41DC-488B-BB31-0B4257A27212}" type="parTrans" cxnId="{E5F62FE8-8C20-4C97-9B0A-28B6C253366F}">
      <dgm:prSet/>
      <dgm:spPr>
        <a:ln>
          <a:solidFill>
            <a:schemeClr val="lt1">
              <a:hueOff val="0"/>
              <a:satOff val="0"/>
              <a:lumOff val="0"/>
              <a:alpha val="20000"/>
            </a:schemeClr>
          </a:solidFill>
        </a:ln>
        <a:scene3d>
          <a:camera prst="isometricOffAxis2Left"/>
          <a:lightRig rig="threePt" dir="t"/>
        </a:scene3d>
      </dgm:spPr>
      <dgm:t>
        <a:bodyPr/>
        <a:lstStyle/>
        <a:p>
          <a:endParaRPr lang="zh-CN" altLang="en-US"/>
        </a:p>
      </dgm:t>
    </dgm:pt>
    <dgm:pt modelId="{7B180F36-6A96-4305-B1EB-39674F39913B}" type="sibTrans" cxnId="{E5F62FE8-8C20-4C97-9B0A-28B6C253366F}">
      <dgm:prSet/>
      <dgm:spPr/>
      <dgm:t>
        <a:bodyPr/>
        <a:lstStyle/>
        <a:p>
          <a:endParaRPr lang="zh-CN" altLang="en-US"/>
        </a:p>
      </dgm:t>
    </dgm:pt>
    <dgm:pt modelId="{AD6B8F90-9E1C-48BC-98CD-1711CBE455FC}">
      <dgm:prSet phldrT="[文本]"/>
      <dgm:spPr>
        <a:scene3d>
          <a:camera prst="isometricOffAxis2Left"/>
          <a:lightRig rig="threePt" dir="t"/>
        </a:scene3d>
      </dgm:spPr>
      <dgm:t>
        <a:bodyPr/>
        <a:lstStyle/>
        <a:p>
          <a:r>
            <a:rPr lang="en-US" altLang="zh-CN" dirty="0" smtClean="0"/>
            <a:t>MEM 32G</a:t>
          </a:r>
          <a:endParaRPr lang="zh-CN" altLang="en-US" dirty="0"/>
        </a:p>
      </dgm:t>
    </dgm:pt>
    <dgm:pt modelId="{C957A14B-9916-4B38-B839-3742AC34F26C}" type="parTrans" cxnId="{D95A56BF-C7B2-4584-B680-2A5E4474A971}">
      <dgm:prSet/>
      <dgm:spPr>
        <a:ln>
          <a:solidFill>
            <a:schemeClr val="accent1">
              <a:shade val="80000"/>
              <a:hueOff val="0"/>
              <a:satOff val="0"/>
              <a:lumOff val="0"/>
              <a:alpha val="20000"/>
            </a:schemeClr>
          </a:solidFill>
        </a:ln>
        <a:scene3d>
          <a:camera prst="isometricOffAxis2Left"/>
          <a:lightRig rig="threePt" dir="t"/>
        </a:scene3d>
      </dgm:spPr>
      <dgm:t>
        <a:bodyPr/>
        <a:lstStyle/>
        <a:p>
          <a:endParaRPr lang="zh-CN" altLang="en-US"/>
        </a:p>
      </dgm:t>
    </dgm:pt>
    <dgm:pt modelId="{D20BC7E2-640E-44D1-A007-ED21D64D53BD}" type="sibTrans" cxnId="{D95A56BF-C7B2-4584-B680-2A5E4474A971}">
      <dgm:prSet/>
      <dgm:spPr/>
      <dgm:t>
        <a:bodyPr/>
        <a:lstStyle/>
        <a:p>
          <a:endParaRPr lang="zh-CN" altLang="en-US"/>
        </a:p>
      </dgm:t>
    </dgm:pt>
    <dgm:pt modelId="{156863D7-1EF8-4105-BF97-C8C68C1DA674}">
      <dgm:prSet phldrT="[文本]"/>
      <dgm:spPr>
        <a:scene3d>
          <a:camera prst="isometricOffAxis2Left"/>
          <a:lightRig rig="threePt" dir="t"/>
        </a:scene3d>
      </dgm:spPr>
      <dgm:t>
        <a:bodyPr/>
        <a:lstStyle/>
        <a:p>
          <a:r>
            <a:rPr lang="en-US" altLang="zh-CN" dirty="0" smtClean="0"/>
            <a:t>MEM 64G</a:t>
          </a:r>
          <a:endParaRPr lang="zh-CN" altLang="en-US" dirty="0"/>
        </a:p>
      </dgm:t>
    </dgm:pt>
    <dgm:pt modelId="{C247AD00-0E13-4E9F-B694-043137A19C1F}" type="parTrans" cxnId="{0E85ED89-F0EE-4675-8CA4-38DAB6BCE39C}">
      <dgm:prSet/>
      <dgm:spPr>
        <a:ln>
          <a:solidFill>
            <a:schemeClr val="accent1">
              <a:shade val="80000"/>
              <a:hueOff val="0"/>
              <a:satOff val="0"/>
              <a:lumOff val="0"/>
              <a:alpha val="20000"/>
            </a:schemeClr>
          </a:solidFill>
        </a:ln>
        <a:scene3d>
          <a:camera prst="isometricOffAxis2Left"/>
          <a:lightRig rig="threePt" dir="t"/>
        </a:scene3d>
      </dgm:spPr>
      <dgm:t>
        <a:bodyPr/>
        <a:lstStyle/>
        <a:p>
          <a:endParaRPr lang="zh-CN" altLang="en-US"/>
        </a:p>
      </dgm:t>
    </dgm:pt>
    <dgm:pt modelId="{15167516-145A-4298-9DDD-8B2D24B263C0}" type="sibTrans" cxnId="{0E85ED89-F0EE-4675-8CA4-38DAB6BCE39C}">
      <dgm:prSet/>
      <dgm:spPr/>
      <dgm:t>
        <a:bodyPr/>
        <a:lstStyle/>
        <a:p>
          <a:endParaRPr lang="zh-CN" altLang="en-US"/>
        </a:p>
      </dgm:t>
    </dgm:pt>
    <dgm:pt modelId="{137253E5-D082-4F0A-8059-76B5452ABA65}" type="pres">
      <dgm:prSet presAssocID="{83A38D09-9DB3-4B99-B301-80C2AEC6BEA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E239C43-BE5B-4F5D-9EAF-916A16364393}" type="pres">
      <dgm:prSet presAssocID="{AB16A4C1-2F80-44D9-90B4-F262C30A63E6}" presName="root1" presStyleCnt="0"/>
      <dgm:spPr/>
    </dgm:pt>
    <dgm:pt modelId="{F0E2F912-E624-4A1B-8FCB-FE92D2FD1C6A}" type="pres">
      <dgm:prSet presAssocID="{AB16A4C1-2F80-44D9-90B4-F262C30A63E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2976296-9626-40C9-B5C5-B28EB72362FA}" type="pres">
      <dgm:prSet presAssocID="{AB16A4C1-2F80-44D9-90B4-F262C30A63E6}" presName="level2hierChild" presStyleCnt="0"/>
      <dgm:spPr/>
    </dgm:pt>
    <dgm:pt modelId="{85CE69A6-D520-4BE2-950F-3E5E2BB04708}" type="pres">
      <dgm:prSet presAssocID="{67EE95A7-064C-4926-83DB-D9E616842FD7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5183B62D-C875-411F-B7CA-9CC664E5B184}" type="pres">
      <dgm:prSet presAssocID="{67EE95A7-064C-4926-83DB-D9E616842FD7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05133081-C340-45B1-B13D-6C9BF961639A}" type="pres">
      <dgm:prSet presAssocID="{AE4D1D40-18F5-44B9-9B85-1D09F4A464A8}" presName="root2" presStyleCnt="0"/>
      <dgm:spPr/>
    </dgm:pt>
    <dgm:pt modelId="{A6D6A5FA-F36C-48E7-A336-6013C08E2AF2}" type="pres">
      <dgm:prSet presAssocID="{AE4D1D40-18F5-44B9-9B85-1D09F4A464A8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45044A-3FB6-477D-A4F7-6FEE2A2AD5EF}" type="pres">
      <dgm:prSet presAssocID="{AE4D1D40-18F5-44B9-9B85-1D09F4A464A8}" presName="level3hierChild" presStyleCnt="0"/>
      <dgm:spPr/>
    </dgm:pt>
    <dgm:pt modelId="{843D7DEE-2B50-4338-A0A0-B67D75B4E366}" type="pres">
      <dgm:prSet presAssocID="{C957A14B-9916-4B38-B839-3742AC34F26C}" presName="conn2-1" presStyleLbl="parChTrans1D3" presStyleIdx="0" presStyleCnt="2"/>
      <dgm:spPr/>
      <dgm:t>
        <a:bodyPr/>
        <a:lstStyle/>
        <a:p>
          <a:endParaRPr lang="zh-CN" altLang="en-US"/>
        </a:p>
      </dgm:t>
    </dgm:pt>
    <dgm:pt modelId="{F6FB2CF2-688C-49C3-80EC-C21188B1A03F}" type="pres">
      <dgm:prSet presAssocID="{C957A14B-9916-4B38-B839-3742AC34F26C}" presName="connTx" presStyleLbl="parChTrans1D3" presStyleIdx="0" presStyleCnt="2"/>
      <dgm:spPr/>
      <dgm:t>
        <a:bodyPr/>
        <a:lstStyle/>
        <a:p>
          <a:endParaRPr lang="zh-CN" altLang="en-US"/>
        </a:p>
      </dgm:t>
    </dgm:pt>
    <dgm:pt modelId="{CC32DF89-B8C9-4A62-8705-A4288F472C03}" type="pres">
      <dgm:prSet presAssocID="{AD6B8F90-9E1C-48BC-98CD-1711CBE455FC}" presName="root2" presStyleCnt="0"/>
      <dgm:spPr/>
    </dgm:pt>
    <dgm:pt modelId="{AA929E67-8772-49A1-BFA1-4CD1C2B6BFC2}" type="pres">
      <dgm:prSet presAssocID="{AD6B8F90-9E1C-48BC-98CD-1711CBE455FC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1A50531-166A-43A2-84AE-48918D0FA44C}" type="pres">
      <dgm:prSet presAssocID="{AD6B8F90-9E1C-48BC-98CD-1711CBE455FC}" presName="level3hierChild" presStyleCnt="0"/>
      <dgm:spPr/>
    </dgm:pt>
    <dgm:pt modelId="{A7F9B3FF-42D6-4140-B510-FBFD34F519F1}" type="pres">
      <dgm:prSet presAssocID="{D3BE1701-41DC-488B-BB31-0B4257A27212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0A53A1A4-6E9F-4782-BCE4-01CB3759684C}" type="pres">
      <dgm:prSet presAssocID="{D3BE1701-41DC-488B-BB31-0B4257A27212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B5B0F878-FB70-477E-B312-AE4F0EF5DEE3}" type="pres">
      <dgm:prSet presAssocID="{CD79434C-0E7B-4EC4-9C8A-903654D5CA02}" presName="root2" presStyleCnt="0"/>
      <dgm:spPr/>
    </dgm:pt>
    <dgm:pt modelId="{58AFB5B3-B560-403D-9607-3916251A05C7}" type="pres">
      <dgm:prSet presAssocID="{CD79434C-0E7B-4EC4-9C8A-903654D5CA02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37BE192-65DD-4B33-A481-992F59CD7E5E}" type="pres">
      <dgm:prSet presAssocID="{CD79434C-0E7B-4EC4-9C8A-903654D5CA02}" presName="level3hierChild" presStyleCnt="0"/>
      <dgm:spPr/>
    </dgm:pt>
    <dgm:pt modelId="{DFF98E1B-F69C-4A66-B418-D75B8AE3B14B}" type="pres">
      <dgm:prSet presAssocID="{C247AD00-0E13-4E9F-B694-043137A19C1F}" presName="conn2-1" presStyleLbl="parChTrans1D3" presStyleIdx="1" presStyleCnt="2"/>
      <dgm:spPr/>
      <dgm:t>
        <a:bodyPr/>
        <a:lstStyle/>
        <a:p>
          <a:endParaRPr lang="zh-CN" altLang="en-US"/>
        </a:p>
      </dgm:t>
    </dgm:pt>
    <dgm:pt modelId="{6D7D61D6-2A08-44FD-B34D-67ED8D381471}" type="pres">
      <dgm:prSet presAssocID="{C247AD00-0E13-4E9F-B694-043137A19C1F}" presName="connTx" presStyleLbl="parChTrans1D3" presStyleIdx="1" presStyleCnt="2"/>
      <dgm:spPr/>
      <dgm:t>
        <a:bodyPr/>
        <a:lstStyle/>
        <a:p>
          <a:endParaRPr lang="zh-CN" altLang="en-US"/>
        </a:p>
      </dgm:t>
    </dgm:pt>
    <dgm:pt modelId="{E70F9DD2-963E-4A13-8223-7EE6770F7F23}" type="pres">
      <dgm:prSet presAssocID="{156863D7-1EF8-4105-BF97-C8C68C1DA674}" presName="root2" presStyleCnt="0"/>
      <dgm:spPr/>
    </dgm:pt>
    <dgm:pt modelId="{BF2AFC59-8815-4C51-9C74-FB137639134F}" type="pres">
      <dgm:prSet presAssocID="{156863D7-1EF8-4105-BF97-C8C68C1DA674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17E587-04FD-4E1F-8814-DD8FFB41B92F}" type="pres">
      <dgm:prSet presAssocID="{156863D7-1EF8-4105-BF97-C8C68C1DA674}" presName="level3hierChild" presStyleCnt="0"/>
      <dgm:spPr/>
    </dgm:pt>
  </dgm:ptLst>
  <dgm:cxnLst>
    <dgm:cxn modelId="{EC64561A-23E7-409C-94EF-E98330571624}" type="presOf" srcId="{AB16A4C1-2F80-44D9-90B4-F262C30A63E6}" destId="{F0E2F912-E624-4A1B-8FCB-FE92D2FD1C6A}" srcOrd="0" destOrd="0" presId="urn:microsoft.com/office/officeart/2005/8/layout/hierarchy2"/>
    <dgm:cxn modelId="{7583D8F3-EE9C-4D85-A926-B1A9B0BB13DB}" type="presOf" srcId="{AE4D1D40-18F5-44B9-9B85-1D09F4A464A8}" destId="{A6D6A5FA-F36C-48E7-A336-6013C08E2AF2}" srcOrd="0" destOrd="0" presId="urn:microsoft.com/office/officeart/2005/8/layout/hierarchy2"/>
    <dgm:cxn modelId="{16B03996-F8AB-4601-900F-A7E6AC6B4868}" type="presOf" srcId="{67EE95A7-064C-4926-83DB-D9E616842FD7}" destId="{5183B62D-C875-411F-B7CA-9CC664E5B184}" srcOrd="1" destOrd="0" presId="urn:microsoft.com/office/officeart/2005/8/layout/hierarchy2"/>
    <dgm:cxn modelId="{3968E1C2-134D-4727-867B-C7AC027BB356}" type="presOf" srcId="{D3BE1701-41DC-488B-BB31-0B4257A27212}" destId="{0A53A1A4-6E9F-4782-BCE4-01CB3759684C}" srcOrd="1" destOrd="0" presId="urn:microsoft.com/office/officeart/2005/8/layout/hierarchy2"/>
    <dgm:cxn modelId="{9E075072-E3E7-4D2C-B45C-329C047B84C6}" type="presOf" srcId="{C957A14B-9916-4B38-B839-3742AC34F26C}" destId="{F6FB2CF2-688C-49C3-80EC-C21188B1A03F}" srcOrd="1" destOrd="0" presId="urn:microsoft.com/office/officeart/2005/8/layout/hierarchy2"/>
    <dgm:cxn modelId="{0EA9F0E1-2E17-4D30-B06C-5F91CF8B2D27}" type="presOf" srcId="{C247AD00-0E13-4E9F-B694-043137A19C1F}" destId="{DFF98E1B-F69C-4A66-B418-D75B8AE3B14B}" srcOrd="0" destOrd="0" presId="urn:microsoft.com/office/officeart/2005/8/layout/hierarchy2"/>
    <dgm:cxn modelId="{13D60605-5AB9-4CCB-844B-B6CE7FC8D987}" type="presOf" srcId="{C957A14B-9916-4B38-B839-3742AC34F26C}" destId="{843D7DEE-2B50-4338-A0A0-B67D75B4E366}" srcOrd="0" destOrd="0" presId="urn:microsoft.com/office/officeart/2005/8/layout/hierarchy2"/>
    <dgm:cxn modelId="{B46444C9-8BF7-414C-B5A0-D06639CF1FE3}" srcId="{83A38D09-9DB3-4B99-B301-80C2AEC6BEA1}" destId="{AB16A4C1-2F80-44D9-90B4-F262C30A63E6}" srcOrd="0" destOrd="0" parTransId="{91849E0C-B5D9-4384-9048-34DD078730FC}" sibTransId="{F6B707C3-3412-4F82-A232-A06D4DE692A9}"/>
    <dgm:cxn modelId="{D95A56BF-C7B2-4584-B680-2A5E4474A971}" srcId="{AE4D1D40-18F5-44B9-9B85-1D09F4A464A8}" destId="{AD6B8F90-9E1C-48BC-98CD-1711CBE455FC}" srcOrd="0" destOrd="0" parTransId="{C957A14B-9916-4B38-B839-3742AC34F26C}" sibTransId="{D20BC7E2-640E-44D1-A007-ED21D64D53BD}"/>
    <dgm:cxn modelId="{E5F62FE8-8C20-4C97-9B0A-28B6C253366F}" srcId="{AB16A4C1-2F80-44D9-90B4-F262C30A63E6}" destId="{CD79434C-0E7B-4EC4-9C8A-903654D5CA02}" srcOrd="1" destOrd="0" parTransId="{D3BE1701-41DC-488B-BB31-0B4257A27212}" sibTransId="{7B180F36-6A96-4305-B1EB-39674F39913B}"/>
    <dgm:cxn modelId="{19651246-BBB3-455A-886E-1056E6BC3884}" type="presOf" srcId="{D3BE1701-41DC-488B-BB31-0B4257A27212}" destId="{A7F9B3FF-42D6-4140-B510-FBFD34F519F1}" srcOrd="0" destOrd="0" presId="urn:microsoft.com/office/officeart/2005/8/layout/hierarchy2"/>
    <dgm:cxn modelId="{40170CFE-0781-4BAD-B944-40815B8FD8AB}" type="presOf" srcId="{AD6B8F90-9E1C-48BC-98CD-1711CBE455FC}" destId="{AA929E67-8772-49A1-BFA1-4CD1C2B6BFC2}" srcOrd="0" destOrd="0" presId="urn:microsoft.com/office/officeart/2005/8/layout/hierarchy2"/>
    <dgm:cxn modelId="{66659281-0FCB-489E-892B-3EDCF1D5D4BB}" srcId="{AB16A4C1-2F80-44D9-90B4-F262C30A63E6}" destId="{AE4D1D40-18F5-44B9-9B85-1D09F4A464A8}" srcOrd="0" destOrd="0" parTransId="{67EE95A7-064C-4926-83DB-D9E616842FD7}" sibTransId="{C17BCEC8-4131-4856-9EE2-562204AD6D9C}"/>
    <dgm:cxn modelId="{750D091D-0617-4E80-B31A-D56D9E05B08F}" type="presOf" srcId="{83A38D09-9DB3-4B99-B301-80C2AEC6BEA1}" destId="{137253E5-D082-4F0A-8059-76B5452ABA65}" srcOrd="0" destOrd="0" presId="urn:microsoft.com/office/officeart/2005/8/layout/hierarchy2"/>
    <dgm:cxn modelId="{A5511553-7E6E-4BEB-B0C3-249EA41FF148}" type="presOf" srcId="{CD79434C-0E7B-4EC4-9C8A-903654D5CA02}" destId="{58AFB5B3-B560-403D-9607-3916251A05C7}" srcOrd="0" destOrd="0" presId="urn:microsoft.com/office/officeart/2005/8/layout/hierarchy2"/>
    <dgm:cxn modelId="{D70E99F5-52B7-4EF7-85B8-5F1164004541}" type="presOf" srcId="{67EE95A7-064C-4926-83DB-D9E616842FD7}" destId="{85CE69A6-D520-4BE2-950F-3E5E2BB04708}" srcOrd="0" destOrd="0" presId="urn:microsoft.com/office/officeart/2005/8/layout/hierarchy2"/>
    <dgm:cxn modelId="{CD6012AA-9F57-4B59-A4EF-0ADDD7E5338B}" type="presOf" srcId="{C247AD00-0E13-4E9F-B694-043137A19C1F}" destId="{6D7D61D6-2A08-44FD-B34D-67ED8D381471}" srcOrd="1" destOrd="0" presId="urn:microsoft.com/office/officeart/2005/8/layout/hierarchy2"/>
    <dgm:cxn modelId="{72F69201-E115-413D-B121-FAAB30B3FC5D}" type="presOf" srcId="{156863D7-1EF8-4105-BF97-C8C68C1DA674}" destId="{BF2AFC59-8815-4C51-9C74-FB137639134F}" srcOrd="0" destOrd="0" presId="urn:microsoft.com/office/officeart/2005/8/layout/hierarchy2"/>
    <dgm:cxn modelId="{0E85ED89-F0EE-4675-8CA4-38DAB6BCE39C}" srcId="{CD79434C-0E7B-4EC4-9C8A-903654D5CA02}" destId="{156863D7-1EF8-4105-BF97-C8C68C1DA674}" srcOrd="0" destOrd="0" parTransId="{C247AD00-0E13-4E9F-B694-043137A19C1F}" sibTransId="{15167516-145A-4298-9DDD-8B2D24B263C0}"/>
    <dgm:cxn modelId="{5647003B-FBA9-47E3-B0CD-6A427594DF2F}" type="presParOf" srcId="{137253E5-D082-4F0A-8059-76B5452ABA65}" destId="{6E239C43-BE5B-4F5D-9EAF-916A16364393}" srcOrd="0" destOrd="0" presId="urn:microsoft.com/office/officeart/2005/8/layout/hierarchy2"/>
    <dgm:cxn modelId="{7453982A-CBE7-425F-BC0E-57912D5975DA}" type="presParOf" srcId="{6E239C43-BE5B-4F5D-9EAF-916A16364393}" destId="{F0E2F912-E624-4A1B-8FCB-FE92D2FD1C6A}" srcOrd="0" destOrd="0" presId="urn:microsoft.com/office/officeart/2005/8/layout/hierarchy2"/>
    <dgm:cxn modelId="{188D0AEF-F5C0-4CBF-8CCE-C87F2159422E}" type="presParOf" srcId="{6E239C43-BE5B-4F5D-9EAF-916A16364393}" destId="{42976296-9626-40C9-B5C5-B28EB72362FA}" srcOrd="1" destOrd="0" presId="urn:microsoft.com/office/officeart/2005/8/layout/hierarchy2"/>
    <dgm:cxn modelId="{DA91F2C1-BE57-4A0B-B057-8F15F161439B}" type="presParOf" srcId="{42976296-9626-40C9-B5C5-B28EB72362FA}" destId="{85CE69A6-D520-4BE2-950F-3E5E2BB04708}" srcOrd="0" destOrd="0" presId="urn:microsoft.com/office/officeart/2005/8/layout/hierarchy2"/>
    <dgm:cxn modelId="{05A45C1A-75F0-4811-BC88-46124F0E4CF3}" type="presParOf" srcId="{85CE69A6-D520-4BE2-950F-3E5E2BB04708}" destId="{5183B62D-C875-411F-B7CA-9CC664E5B184}" srcOrd="0" destOrd="0" presId="urn:microsoft.com/office/officeart/2005/8/layout/hierarchy2"/>
    <dgm:cxn modelId="{B95CE653-9026-47B7-A00D-4E906DEA5D33}" type="presParOf" srcId="{42976296-9626-40C9-B5C5-B28EB72362FA}" destId="{05133081-C340-45B1-B13D-6C9BF961639A}" srcOrd="1" destOrd="0" presId="urn:microsoft.com/office/officeart/2005/8/layout/hierarchy2"/>
    <dgm:cxn modelId="{ED844A7E-49F0-4231-930C-8E65A4CA733A}" type="presParOf" srcId="{05133081-C340-45B1-B13D-6C9BF961639A}" destId="{A6D6A5FA-F36C-48E7-A336-6013C08E2AF2}" srcOrd="0" destOrd="0" presId="urn:microsoft.com/office/officeart/2005/8/layout/hierarchy2"/>
    <dgm:cxn modelId="{B9E17290-E479-498D-B63B-565A69107209}" type="presParOf" srcId="{05133081-C340-45B1-B13D-6C9BF961639A}" destId="{EC45044A-3FB6-477D-A4F7-6FEE2A2AD5EF}" srcOrd="1" destOrd="0" presId="urn:microsoft.com/office/officeart/2005/8/layout/hierarchy2"/>
    <dgm:cxn modelId="{3FD40F25-BC97-4CFF-A0D2-9A99EE9C04F9}" type="presParOf" srcId="{EC45044A-3FB6-477D-A4F7-6FEE2A2AD5EF}" destId="{843D7DEE-2B50-4338-A0A0-B67D75B4E366}" srcOrd="0" destOrd="0" presId="urn:microsoft.com/office/officeart/2005/8/layout/hierarchy2"/>
    <dgm:cxn modelId="{3C9F875B-6D1A-49B0-9E2E-982F2A19F6FB}" type="presParOf" srcId="{843D7DEE-2B50-4338-A0A0-B67D75B4E366}" destId="{F6FB2CF2-688C-49C3-80EC-C21188B1A03F}" srcOrd="0" destOrd="0" presId="urn:microsoft.com/office/officeart/2005/8/layout/hierarchy2"/>
    <dgm:cxn modelId="{DE8ADF00-5FFD-48D9-859D-CF1AD6671A68}" type="presParOf" srcId="{EC45044A-3FB6-477D-A4F7-6FEE2A2AD5EF}" destId="{CC32DF89-B8C9-4A62-8705-A4288F472C03}" srcOrd="1" destOrd="0" presId="urn:microsoft.com/office/officeart/2005/8/layout/hierarchy2"/>
    <dgm:cxn modelId="{27932A7D-F239-4B28-A76E-D142877FECAB}" type="presParOf" srcId="{CC32DF89-B8C9-4A62-8705-A4288F472C03}" destId="{AA929E67-8772-49A1-BFA1-4CD1C2B6BFC2}" srcOrd="0" destOrd="0" presId="urn:microsoft.com/office/officeart/2005/8/layout/hierarchy2"/>
    <dgm:cxn modelId="{40E9EAE9-55AE-444B-8B1D-426263F85068}" type="presParOf" srcId="{CC32DF89-B8C9-4A62-8705-A4288F472C03}" destId="{F1A50531-166A-43A2-84AE-48918D0FA44C}" srcOrd="1" destOrd="0" presId="urn:microsoft.com/office/officeart/2005/8/layout/hierarchy2"/>
    <dgm:cxn modelId="{18EA2D90-2958-4BD9-B587-B8DA79F6C6D2}" type="presParOf" srcId="{42976296-9626-40C9-B5C5-B28EB72362FA}" destId="{A7F9B3FF-42D6-4140-B510-FBFD34F519F1}" srcOrd="2" destOrd="0" presId="urn:microsoft.com/office/officeart/2005/8/layout/hierarchy2"/>
    <dgm:cxn modelId="{3C14B0D3-59AC-4007-BC51-267E77869E47}" type="presParOf" srcId="{A7F9B3FF-42D6-4140-B510-FBFD34F519F1}" destId="{0A53A1A4-6E9F-4782-BCE4-01CB3759684C}" srcOrd="0" destOrd="0" presId="urn:microsoft.com/office/officeart/2005/8/layout/hierarchy2"/>
    <dgm:cxn modelId="{47685DF4-D9B6-4F56-88F5-F4F4FBF102ED}" type="presParOf" srcId="{42976296-9626-40C9-B5C5-B28EB72362FA}" destId="{B5B0F878-FB70-477E-B312-AE4F0EF5DEE3}" srcOrd="3" destOrd="0" presId="urn:microsoft.com/office/officeart/2005/8/layout/hierarchy2"/>
    <dgm:cxn modelId="{57C21ED7-C287-478D-8488-0042BE553860}" type="presParOf" srcId="{B5B0F878-FB70-477E-B312-AE4F0EF5DEE3}" destId="{58AFB5B3-B560-403D-9607-3916251A05C7}" srcOrd="0" destOrd="0" presId="urn:microsoft.com/office/officeart/2005/8/layout/hierarchy2"/>
    <dgm:cxn modelId="{6137B66F-D48E-431C-8FCC-529F72480D9B}" type="presParOf" srcId="{B5B0F878-FB70-477E-B312-AE4F0EF5DEE3}" destId="{937BE192-65DD-4B33-A481-992F59CD7E5E}" srcOrd="1" destOrd="0" presId="urn:microsoft.com/office/officeart/2005/8/layout/hierarchy2"/>
    <dgm:cxn modelId="{EF210B86-01BB-48B5-990A-18EB255A695D}" type="presParOf" srcId="{937BE192-65DD-4B33-A481-992F59CD7E5E}" destId="{DFF98E1B-F69C-4A66-B418-D75B8AE3B14B}" srcOrd="0" destOrd="0" presId="urn:microsoft.com/office/officeart/2005/8/layout/hierarchy2"/>
    <dgm:cxn modelId="{7C555965-A54F-4171-ABB9-CEA8E5462F5E}" type="presParOf" srcId="{DFF98E1B-F69C-4A66-B418-D75B8AE3B14B}" destId="{6D7D61D6-2A08-44FD-B34D-67ED8D381471}" srcOrd="0" destOrd="0" presId="urn:microsoft.com/office/officeart/2005/8/layout/hierarchy2"/>
    <dgm:cxn modelId="{C5D0C9A7-CB7C-4851-B8AC-8A4EE9D87F53}" type="presParOf" srcId="{937BE192-65DD-4B33-A481-992F59CD7E5E}" destId="{E70F9DD2-963E-4A13-8223-7EE6770F7F23}" srcOrd="1" destOrd="0" presId="urn:microsoft.com/office/officeart/2005/8/layout/hierarchy2"/>
    <dgm:cxn modelId="{604AA1B3-9A47-4DD5-BAB4-886035E2E51D}" type="presParOf" srcId="{E70F9DD2-963E-4A13-8223-7EE6770F7F23}" destId="{BF2AFC59-8815-4C51-9C74-FB137639134F}" srcOrd="0" destOrd="0" presId="urn:microsoft.com/office/officeart/2005/8/layout/hierarchy2"/>
    <dgm:cxn modelId="{E085EFFC-B898-4D52-962A-E67ADBDD4E0D}" type="presParOf" srcId="{E70F9DD2-963E-4A13-8223-7EE6770F7F23}" destId="{1417E587-04FD-4E1F-8814-DD8FFB41B92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2F912-E624-4A1B-8FCB-FE92D2FD1C6A}">
      <dsp:nvSpPr>
        <dsp:cNvPr id="0" name=""/>
        <dsp:cNvSpPr/>
      </dsp:nvSpPr>
      <dsp:spPr>
        <a:xfrm>
          <a:off x="1326" y="1476812"/>
          <a:ext cx="501462" cy="250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HMC	</a:t>
          </a:r>
          <a:endParaRPr lang="zh-CN" altLang="en-US" sz="800" kern="1200" dirty="0"/>
        </a:p>
      </dsp:txBody>
      <dsp:txXfrm>
        <a:off x="8670" y="1484156"/>
        <a:ext cx="486774" cy="236043"/>
      </dsp:txXfrm>
    </dsp:sp>
    <dsp:sp modelId="{85CE69A6-D520-4BE2-950F-3E5E2BB04708}">
      <dsp:nvSpPr>
        <dsp:cNvPr id="0" name=""/>
        <dsp:cNvSpPr/>
      </dsp:nvSpPr>
      <dsp:spPr>
        <a:xfrm rot="17692822">
          <a:off x="364701" y="1378879"/>
          <a:ext cx="476760" cy="14084"/>
        </a:xfrm>
        <a:custGeom>
          <a:avLst/>
          <a:gdLst/>
          <a:ahLst/>
          <a:cxnLst/>
          <a:rect l="0" t="0" r="0" b="0"/>
          <a:pathLst>
            <a:path>
              <a:moveTo>
                <a:pt x="0" y="7042"/>
              </a:moveTo>
              <a:lnTo>
                <a:pt x="476760" y="70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91162" y="1374003"/>
        <a:ext cx="23838" cy="23838"/>
      </dsp:txXfrm>
    </dsp:sp>
    <dsp:sp modelId="{A6D6A5FA-F36C-48E7-A336-6013C08E2AF2}">
      <dsp:nvSpPr>
        <dsp:cNvPr id="0" name=""/>
        <dsp:cNvSpPr/>
      </dsp:nvSpPr>
      <dsp:spPr>
        <a:xfrm>
          <a:off x="703374" y="1044300"/>
          <a:ext cx="501462" cy="250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SERVER1</a:t>
          </a:r>
          <a:endParaRPr lang="zh-CN" altLang="en-US" sz="800" kern="1200" dirty="0"/>
        </a:p>
      </dsp:txBody>
      <dsp:txXfrm>
        <a:off x="710718" y="1051644"/>
        <a:ext cx="486774" cy="236043"/>
      </dsp:txXfrm>
    </dsp:sp>
    <dsp:sp modelId="{601D2412-5002-43BE-85E0-5B9ADC99CF75}">
      <dsp:nvSpPr>
        <dsp:cNvPr id="0" name=""/>
        <dsp:cNvSpPr/>
      </dsp:nvSpPr>
      <dsp:spPr>
        <a:xfrm rot="18289469">
          <a:off x="1129506" y="1018453"/>
          <a:ext cx="351247" cy="14084"/>
        </a:xfrm>
        <a:custGeom>
          <a:avLst/>
          <a:gdLst/>
          <a:ahLst/>
          <a:cxnLst/>
          <a:rect l="0" t="0" r="0" b="0"/>
          <a:pathLst>
            <a:path>
              <a:moveTo>
                <a:pt x="0" y="7042"/>
              </a:moveTo>
              <a:lnTo>
                <a:pt x="351247" y="70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296348" y="1016714"/>
        <a:ext cx="17562" cy="17562"/>
      </dsp:txXfrm>
    </dsp:sp>
    <dsp:sp modelId="{8C117D62-1AAD-4BFB-81A8-46E54876505F}">
      <dsp:nvSpPr>
        <dsp:cNvPr id="0" name=""/>
        <dsp:cNvSpPr/>
      </dsp:nvSpPr>
      <dsp:spPr>
        <a:xfrm>
          <a:off x="1405422" y="755959"/>
          <a:ext cx="501462" cy="250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CPU 8</a:t>
          </a:r>
          <a:endParaRPr lang="zh-CN" altLang="en-US" sz="800" kern="1200" dirty="0"/>
        </a:p>
      </dsp:txBody>
      <dsp:txXfrm>
        <a:off x="1412766" y="763303"/>
        <a:ext cx="486774" cy="236043"/>
      </dsp:txXfrm>
    </dsp:sp>
    <dsp:sp modelId="{843D7DEE-2B50-4338-A0A0-B67D75B4E366}">
      <dsp:nvSpPr>
        <dsp:cNvPr id="0" name=""/>
        <dsp:cNvSpPr/>
      </dsp:nvSpPr>
      <dsp:spPr>
        <a:xfrm>
          <a:off x="1204837" y="1162623"/>
          <a:ext cx="200585" cy="14084"/>
        </a:xfrm>
        <a:custGeom>
          <a:avLst/>
          <a:gdLst/>
          <a:ahLst/>
          <a:cxnLst/>
          <a:rect l="0" t="0" r="0" b="0"/>
          <a:pathLst>
            <a:path>
              <a:moveTo>
                <a:pt x="0" y="7042"/>
              </a:moveTo>
              <a:lnTo>
                <a:pt x="200585" y="70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00115" y="1164651"/>
        <a:ext cx="10029" cy="10029"/>
      </dsp:txXfrm>
    </dsp:sp>
    <dsp:sp modelId="{AA929E67-8772-49A1-BFA1-4CD1C2B6BFC2}">
      <dsp:nvSpPr>
        <dsp:cNvPr id="0" name=""/>
        <dsp:cNvSpPr/>
      </dsp:nvSpPr>
      <dsp:spPr>
        <a:xfrm>
          <a:off x="1405422" y="1044300"/>
          <a:ext cx="501462" cy="250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MEM 32G</a:t>
          </a:r>
          <a:endParaRPr lang="zh-CN" altLang="en-US" sz="800" kern="1200" dirty="0"/>
        </a:p>
      </dsp:txBody>
      <dsp:txXfrm>
        <a:off x="1412766" y="1051644"/>
        <a:ext cx="486774" cy="236043"/>
      </dsp:txXfrm>
    </dsp:sp>
    <dsp:sp modelId="{1B683C17-A8EE-4665-AFE5-3FA8A5E76C82}">
      <dsp:nvSpPr>
        <dsp:cNvPr id="0" name=""/>
        <dsp:cNvSpPr/>
      </dsp:nvSpPr>
      <dsp:spPr>
        <a:xfrm rot="3310531">
          <a:off x="1129506" y="1306794"/>
          <a:ext cx="351247" cy="14084"/>
        </a:xfrm>
        <a:custGeom>
          <a:avLst/>
          <a:gdLst/>
          <a:ahLst/>
          <a:cxnLst/>
          <a:rect l="0" t="0" r="0" b="0"/>
          <a:pathLst>
            <a:path>
              <a:moveTo>
                <a:pt x="0" y="7042"/>
              </a:moveTo>
              <a:lnTo>
                <a:pt x="351247" y="70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296348" y="1305055"/>
        <a:ext cx="17562" cy="17562"/>
      </dsp:txXfrm>
    </dsp:sp>
    <dsp:sp modelId="{58B9110B-CCE5-4C01-BF17-4812916F0961}">
      <dsp:nvSpPr>
        <dsp:cNvPr id="0" name=""/>
        <dsp:cNvSpPr/>
      </dsp:nvSpPr>
      <dsp:spPr>
        <a:xfrm>
          <a:off x="1405422" y="1332641"/>
          <a:ext cx="501462" cy="250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SLOT</a:t>
          </a:r>
          <a:endParaRPr lang="zh-CN" altLang="en-US" sz="800" kern="1200" dirty="0"/>
        </a:p>
      </dsp:txBody>
      <dsp:txXfrm>
        <a:off x="1412766" y="1339985"/>
        <a:ext cx="486774" cy="236043"/>
      </dsp:txXfrm>
    </dsp:sp>
    <dsp:sp modelId="{A7F9B3FF-42D6-4140-B510-FBFD34F519F1}">
      <dsp:nvSpPr>
        <dsp:cNvPr id="0" name=""/>
        <dsp:cNvSpPr/>
      </dsp:nvSpPr>
      <dsp:spPr>
        <a:xfrm rot="3907178">
          <a:off x="364701" y="1811391"/>
          <a:ext cx="476760" cy="14084"/>
        </a:xfrm>
        <a:custGeom>
          <a:avLst/>
          <a:gdLst/>
          <a:ahLst/>
          <a:cxnLst/>
          <a:rect l="0" t="0" r="0" b="0"/>
          <a:pathLst>
            <a:path>
              <a:moveTo>
                <a:pt x="0" y="7042"/>
              </a:moveTo>
              <a:lnTo>
                <a:pt x="476760" y="70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91162" y="1806514"/>
        <a:ext cx="23838" cy="23838"/>
      </dsp:txXfrm>
    </dsp:sp>
    <dsp:sp modelId="{58AFB5B3-B560-403D-9607-3916251A05C7}">
      <dsp:nvSpPr>
        <dsp:cNvPr id="0" name=""/>
        <dsp:cNvSpPr/>
      </dsp:nvSpPr>
      <dsp:spPr>
        <a:xfrm>
          <a:off x="703374" y="1909324"/>
          <a:ext cx="501462" cy="250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SERVER2</a:t>
          </a:r>
          <a:endParaRPr lang="zh-CN" altLang="en-US" sz="800" kern="1200" dirty="0"/>
        </a:p>
      </dsp:txBody>
      <dsp:txXfrm>
        <a:off x="710718" y="1916668"/>
        <a:ext cx="486774" cy="236043"/>
      </dsp:txXfrm>
    </dsp:sp>
    <dsp:sp modelId="{FEBA616B-1D96-47D7-8FE1-4588F4B35B8C}">
      <dsp:nvSpPr>
        <dsp:cNvPr id="0" name=""/>
        <dsp:cNvSpPr/>
      </dsp:nvSpPr>
      <dsp:spPr>
        <a:xfrm rot="18289469">
          <a:off x="1129506" y="1883476"/>
          <a:ext cx="351247" cy="14084"/>
        </a:xfrm>
        <a:custGeom>
          <a:avLst/>
          <a:gdLst/>
          <a:ahLst/>
          <a:cxnLst/>
          <a:rect l="0" t="0" r="0" b="0"/>
          <a:pathLst>
            <a:path>
              <a:moveTo>
                <a:pt x="0" y="7042"/>
              </a:moveTo>
              <a:lnTo>
                <a:pt x="351247" y="70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296348" y="1881737"/>
        <a:ext cx="17562" cy="17562"/>
      </dsp:txXfrm>
    </dsp:sp>
    <dsp:sp modelId="{C2779186-6E8E-45E4-B681-857B3F822DA2}">
      <dsp:nvSpPr>
        <dsp:cNvPr id="0" name=""/>
        <dsp:cNvSpPr/>
      </dsp:nvSpPr>
      <dsp:spPr>
        <a:xfrm>
          <a:off x="1405422" y="1620982"/>
          <a:ext cx="501462" cy="250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CPU 16</a:t>
          </a:r>
          <a:endParaRPr lang="zh-CN" altLang="en-US" sz="800" kern="1200" dirty="0"/>
        </a:p>
      </dsp:txBody>
      <dsp:txXfrm>
        <a:off x="1412766" y="1628326"/>
        <a:ext cx="486774" cy="236043"/>
      </dsp:txXfrm>
    </dsp:sp>
    <dsp:sp modelId="{DFF98E1B-F69C-4A66-B418-D75B8AE3B14B}">
      <dsp:nvSpPr>
        <dsp:cNvPr id="0" name=""/>
        <dsp:cNvSpPr/>
      </dsp:nvSpPr>
      <dsp:spPr>
        <a:xfrm>
          <a:off x="1204837" y="2027647"/>
          <a:ext cx="200585" cy="14084"/>
        </a:xfrm>
        <a:custGeom>
          <a:avLst/>
          <a:gdLst/>
          <a:ahLst/>
          <a:cxnLst/>
          <a:rect l="0" t="0" r="0" b="0"/>
          <a:pathLst>
            <a:path>
              <a:moveTo>
                <a:pt x="0" y="7042"/>
              </a:moveTo>
              <a:lnTo>
                <a:pt x="200585" y="70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00115" y="2029675"/>
        <a:ext cx="10029" cy="10029"/>
      </dsp:txXfrm>
    </dsp:sp>
    <dsp:sp modelId="{BF2AFC59-8815-4C51-9C74-FB137639134F}">
      <dsp:nvSpPr>
        <dsp:cNvPr id="0" name=""/>
        <dsp:cNvSpPr/>
      </dsp:nvSpPr>
      <dsp:spPr>
        <a:xfrm>
          <a:off x="1405422" y="1909324"/>
          <a:ext cx="501462" cy="250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MEM 64G</a:t>
          </a:r>
          <a:endParaRPr lang="zh-CN" altLang="en-US" sz="800" kern="1200" dirty="0"/>
        </a:p>
      </dsp:txBody>
      <dsp:txXfrm>
        <a:off x="1412766" y="1916668"/>
        <a:ext cx="486774" cy="236043"/>
      </dsp:txXfrm>
    </dsp:sp>
    <dsp:sp modelId="{25F9A936-6EBC-42C8-8596-B42AC5E78D5B}">
      <dsp:nvSpPr>
        <dsp:cNvPr id="0" name=""/>
        <dsp:cNvSpPr/>
      </dsp:nvSpPr>
      <dsp:spPr>
        <a:xfrm rot="3310531">
          <a:off x="1129506" y="2171818"/>
          <a:ext cx="351247" cy="14084"/>
        </a:xfrm>
        <a:custGeom>
          <a:avLst/>
          <a:gdLst/>
          <a:ahLst/>
          <a:cxnLst/>
          <a:rect l="0" t="0" r="0" b="0"/>
          <a:pathLst>
            <a:path>
              <a:moveTo>
                <a:pt x="0" y="7042"/>
              </a:moveTo>
              <a:lnTo>
                <a:pt x="351247" y="70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296348" y="2170079"/>
        <a:ext cx="17562" cy="17562"/>
      </dsp:txXfrm>
    </dsp:sp>
    <dsp:sp modelId="{8E45230D-F822-4E70-B897-76C1E6E65560}">
      <dsp:nvSpPr>
        <dsp:cNvPr id="0" name=""/>
        <dsp:cNvSpPr/>
      </dsp:nvSpPr>
      <dsp:spPr>
        <a:xfrm>
          <a:off x="1405422" y="2197665"/>
          <a:ext cx="501462" cy="250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SLOT</a:t>
          </a:r>
          <a:endParaRPr lang="zh-CN" altLang="en-US" sz="800" kern="1200" dirty="0"/>
        </a:p>
      </dsp:txBody>
      <dsp:txXfrm>
        <a:off x="1412766" y="2205009"/>
        <a:ext cx="486774" cy="2360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2F912-E624-4A1B-8FCB-FE92D2FD1C6A}">
      <dsp:nvSpPr>
        <dsp:cNvPr id="0" name=""/>
        <dsp:cNvSpPr/>
      </dsp:nvSpPr>
      <dsp:spPr>
        <a:xfrm>
          <a:off x="228" y="652756"/>
          <a:ext cx="707237" cy="353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HMC	</a:t>
          </a:r>
          <a:endParaRPr lang="zh-CN" altLang="en-US" sz="1100" kern="1200" dirty="0"/>
        </a:p>
      </dsp:txBody>
      <dsp:txXfrm>
        <a:off x="10585" y="663113"/>
        <a:ext cx="686523" cy="332904"/>
      </dsp:txXfrm>
    </dsp:sp>
    <dsp:sp modelId="{85CE69A6-D520-4BE2-950F-3E5E2BB04708}">
      <dsp:nvSpPr>
        <dsp:cNvPr id="0" name=""/>
        <dsp:cNvSpPr/>
      </dsp:nvSpPr>
      <dsp:spPr>
        <a:xfrm rot="19457599">
          <a:off x="674720" y="708718"/>
          <a:ext cx="348386" cy="38364"/>
        </a:xfrm>
        <a:custGeom>
          <a:avLst/>
          <a:gdLst/>
          <a:ahLst/>
          <a:cxnLst/>
          <a:rect l="0" t="0" r="0" b="0"/>
          <a:pathLst>
            <a:path>
              <a:moveTo>
                <a:pt x="0" y="19182"/>
              </a:moveTo>
              <a:lnTo>
                <a:pt x="348386" y="191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840204" y="719190"/>
        <a:ext cx="17419" cy="17419"/>
      </dsp:txXfrm>
    </dsp:sp>
    <dsp:sp modelId="{A6D6A5FA-F36C-48E7-A336-6013C08E2AF2}">
      <dsp:nvSpPr>
        <dsp:cNvPr id="0" name=""/>
        <dsp:cNvSpPr/>
      </dsp:nvSpPr>
      <dsp:spPr>
        <a:xfrm>
          <a:off x="990361" y="449425"/>
          <a:ext cx="707237" cy="353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SERVER1</a:t>
          </a:r>
          <a:endParaRPr lang="zh-CN" altLang="en-US" sz="1100" kern="1200" dirty="0"/>
        </a:p>
      </dsp:txBody>
      <dsp:txXfrm>
        <a:off x="1000718" y="459782"/>
        <a:ext cx="686523" cy="332904"/>
      </dsp:txXfrm>
    </dsp:sp>
    <dsp:sp modelId="{843D7DEE-2B50-4338-A0A0-B67D75B4E366}">
      <dsp:nvSpPr>
        <dsp:cNvPr id="0" name=""/>
        <dsp:cNvSpPr/>
      </dsp:nvSpPr>
      <dsp:spPr>
        <a:xfrm>
          <a:off x="1697598" y="607053"/>
          <a:ext cx="282894" cy="38364"/>
        </a:xfrm>
        <a:custGeom>
          <a:avLst/>
          <a:gdLst/>
          <a:ahLst/>
          <a:cxnLst/>
          <a:rect l="0" t="0" r="0" b="0"/>
          <a:pathLst>
            <a:path>
              <a:moveTo>
                <a:pt x="0" y="19182"/>
              </a:moveTo>
              <a:lnTo>
                <a:pt x="282894" y="191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831973" y="619162"/>
        <a:ext cx="14144" cy="14144"/>
      </dsp:txXfrm>
    </dsp:sp>
    <dsp:sp modelId="{AA929E67-8772-49A1-BFA1-4CD1C2B6BFC2}">
      <dsp:nvSpPr>
        <dsp:cNvPr id="0" name=""/>
        <dsp:cNvSpPr/>
      </dsp:nvSpPr>
      <dsp:spPr>
        <a:xfrm>
          <a:off x="1980493" y="449425"/>
          <a:ext cx="707237" cy="353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MEM 32G</a:t>
          </a:r>
          <a:endParaRPr lang="zh-CN" altLang="en-US" sz="1100" kern="1200" dirty="0"/>
        </a:p>
      </dsp:txBody>
      <dsp:txXfrm>
        <a:off x="1990850" y="459782"/>
        <a:ext cx="686523" cy="332904"/>
      </dsp:txXfrm>
    </dsp:sp>
    <dsp:sp modelId="{A7F9B3FF-42D6-4140-B510-FBFD34F519F1}">
      <dsp:nvSpPr>
        <dsp:cNvPr id="0" name=""/>
        <dsp:cNvSpPr/>
      </dsp:nvSpPr>
      <dsp:spPr>
        <a:xfrm rot="2142401">
          <a:off x="674720" y="912049"/>
          <a:ext cx="348386" cy="38364"/>
        </a:xfrm>
        <a:custGeom>
          <a:avLst/>
          <a:gdLst/>
          <a:ahLst/>
          <a:cxnLst/>
          <a:rect l="0" t="0" r="0" b="0"/>
          <a:pathLst>
            <a:path>
              <a:moveTo>
                <a:pt x="0" y="19182"/>
              </a:moveTo>
              <a:lnTo>
                <a:pt x="348386" y="191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840204" y="922521"/>
        <a:ext cx="17419" cy="17419"/>
      </dsp:txXfrm>
    </dsp:sp>
    <dsp:sp modelId="{58AFB5B3-B560-403D-9607-3916251A05C7}">
      <dsp:nvSpPr>
        <dsp:cNvPr id="0" name=""/>
        <dsp:cNvSpPr/>
      </dsp:nvSpPr>
      <dsp:spPr>
        <a:xfrm>
          <a:off x="990361" y="856087"/>
          <a:ext cx="707237" cy="353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SERVER2</a:t>
          </a:r>
          <a:endParaRPr lang="zh-CN" altLang="en-US" sz="1100" kern="1200" dirty="0"/>
        </a:p>
      </dsp:txBody>
      <dsp:txXfrm>
        <a:off x="1000718" y="866444"/>
        <a:ext cx="686523" cy="332904"/>
      </dsp:txXfrm>
    </dsp:sp>
    <dsp:sp modelId="{DFF98E1B-F69C-4A66-B418-D75B8AE3B14B}">
      <dsp:nvSpPr>
        <dsp:cNvPr id="0" name=""/>
        <dsp:cNvSpPr/>
      </dsp:nvSpPr>
      <dsp:spPr>
        <a:xfrm>
          <a:off x="1697598" y="1013714"/>
          <a:ext cx="282894" cy="38364"/>
        </a:xfrm>
        <a:custGeom>
          <a:avLst/>
          <a:gdLst/>
          <a:ahLst/>
          <a:cxnLst/>
          <a:rect l="0" t="0" r="0" b="0"/>
          <a:pathLst>
            <a:path>
              <a:moveTo>
                <a:pt x="0" y="19182"/>
              </a:moveTo>
              <a:lnTo>
                <a:pt x="282894" y="191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831973" y="1025824"/>
        <a:ext cx="14144" cy="14144"/>
      </dsp:txXfrm>
    </dsp:sp>
    <dsp:sp modelId="{BF2AFC59-8815-4C51-9C74-FB137639134F}">
      <dsp:nvSpPr>
        <dsp:cNvPr id="0" name=""/>
        <dsp:cNvSpPr/>
      </dsp:nvSpPr>
      <dsp:spPr>
        <a:xfrm>
          <a:off x="1980493" y="856087"/>
          <a:ext cx="707237" cy="353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MEM 64G</a:t>
          </a:r>
          <a:endParaRPr lang="zh-CN" altLang="en-US" sz="1100" kern="1200" dirty="0"/>
        </a:p>
      </dsp:txBody>
      <dsp:txXfrm>
        <a:off x="1990850" y="866444"/>
        <a:ext cx="686523" cy="3329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2F912-E624-4A1B-8FCB-FE92D2FD1C6A}">
      <dsp:nvSpPr>
        <dsp:cNvPr id="0" name=""/>
        <dsp:cNvSpPr/>
      </dsp:nvSpPr>
      <dsp:spPr>
        <a:xfrm>
          <a:off x="1885" y="393849"/>
          <a:ext cx="706365" cy="3531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 val="2000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HMC	</a:t>
          </a:r>
          <a:endParaRPr lang="zh-CN" altLang="en-US" sz="1100" kern="1200" dirty="0"/>
        </a:p>
      </dsp:txBody>
      <dsp:txXfrm>
        <a:off x="12229" y="404193"/>
        <a:ext cx="685677" cy="332494"/>
      </dsp:txXfrm>
    </dsp:sp>
    <dsp:sp modelId="{85CE69A6-D520-4BE2-950F-3E5E2BB04708}">
      <dsp:nvSpPr>
        <dsp:cNvPr id="0" name=""/>
        <dsp:cNvSpPr/>
      </dsp:nvSpPr>
      <dsp:spPr>
        <a:xfrm rot="19457599">
          <a:off x="675545" y="441039"/>
          <a:ext cx="347956" cy="55722"/>
        </a:xfrm>
        <a:custGeom>
          <a:avLst/>
          <a:gdLst/>
          <a:ahLst/>
          <a:cxnLst/>
          <a:rect l="0" t="0" r="0" b="0"/>
          <a:pathLst>
            <a:path>
              <a:moveTo>
                <a:pt x="0" y="27861"/>
              </a:moveTo>
              <a:lnTo>
                <a:pt x="347956" y="27861"/>
              </a:lnTo>
            </a:path>
          </a:pathLst>
        </a:custGeom>
        <a:noFill/>
        <a:ln w="25400" cap="flat" cmpd="sng" algn="ctr">
          <a:solidFill>
            <a:schemeClr val="lt1">
              <a:hueOff val="0"/>
              <a:satOff val="0"/>
              <a:lumOff val="0"/>
              <a:alpha val="4700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840825" y="460201"/>
        <a:ext cx="17397" cy="17397"/>
      </dsp:txXfrm>
    </dsp:sp>
    <dsp:sp modelId="{A6D6A5FA-F36C-48E7-A336-6013C08E2AF2}">
      <dsp:nvSpPr>
        <dsp:cNvPr id="0" name=""/>
        <dsp:cNvSpPr/>
      </dsp:nvSpPr>
      <dsp:spPr>
        <a:xfrm>
          <a:off x="990797" y="190768"/>
          <a:ext cx="706365" cy="3531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 val="2000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SERVER1</a:t>
          </a:r>
          <a:endParaRPr lang="zh-CN" altLang="en-US" sz="1100" kern="1200" dirty="0"/>
        </a:p>
      </dsp:txBody>
      <dsp:txXfrm>
        <a:off x="1001141" y="201112"/>
        <a:ext cx="685677" cy="332494"/>
      </dsp:txXfrm>
    </dsp:sp>
    <dsp:sp modelId="{843D7DEE-2B50-4338-A0A0-B67D75B4E366}">
      <dsp:nvSpPr>
        <dsp:cNvPr id="0" name=""/>
        <dsp:cNvSpPr/>
      </dsp:nvSpPr>
      <dsp:spPr>
        <a:xfrm>
          <a:off x="1697162" y="339499"/>
          <a:ext cx="282546" cy="55722"/>
        </a:xfrm>
        <a:custGeom>
          <a:avLst/>
          <a:gdLst/>
          <a:ahLst/>
          <a:cxnLst/>
          <a:rect l="0" t="0" r="0" b="0"/>
          <a:pathLst>
            <a:path>
              <a:moveTo>
                <a:pt x="0" y="27861"/>
              </a:moveTo>
              <a:lnTo>
                <a:pt x="282546" y="278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 val="2000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831372" y="360296"/>
        <a:ext cx="14127" cy="14127"/>
      </dsp:txXfrm>
    </dsp:sp>
    <dsp:sp modelId="{AA929E67-8772-49A1-BFA1-4CD1C2B6BFC2}">
      <dsp:nvSpPr>
        <dsp:cNvPr id="0" name=""/>
        <dsp:cNvSpPr/>
      </dsp:nvSpPr>
      <dsp:spPr>
        <a:xfrm>
          <a:off x="1979709" y="190768"/>
          <a:ext cx="706365" cy="3531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MEM 32G</a:t>
          </a:r>
          <a:endParaRPr lang="zh-CN" altLang="en-US" sz="1100" kern="1200" dirty="0"/>
        </a:p>
      </dsp:txBody>
      <dsp:txXfrm>
        <a:off x="1990053" y="201112"/>
        <a:ext cx="685677" cy="332494"/>
      </dsp:txXfrm>
    </dsp:sp>
    <dsp:sp modelId="{A7F9B3FF-42D6-4140-B510-FBFD34F519F1}">
      <dsp:nvSpPr>
        <dsp:cNvPr id="0" name=""/>
        <dsp:cNvSpPr/>
      </dsp:nvSpPr>
      <dsp:spPr>
        <a:xfrm rot="2142401">
          <a:off x="675545" y="644119"/>
          <a:ext cx="347956" cy="55722"/>
        </a:xfrm>
        <a:custGeom>
          <a:avLst/>
          <a:gdLst/>
          <a:ahLst/>
          <a:cxnLst/>
          <a:rect l="0" t="0" r="0" b="0"/>
          <a:pathLst>
            <a:path>
              <a:moveTo>
                <a:pt x="0" y="27861"/>
              </a:moveTo>
              <a:lnTo>
                <a:pt x="347956" y="27861"/>
              </a:lnTo>
            </a:path>
          </a:pathLst>
        </a:custGeom>
        <a:noFill/>
        <a:ln w="25400" cap="flat" cmpd="sng" algn="ctr">
          <a:solidFill>
            <a:schemeClr val="lt1">
              <a:hueOff val="0"/>
              <a:satOff val="0"/>
              <a:lumOff val="0"/>
              <a:alpha val="2000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840825" y="663281"/>
        <a:ext cx="17397" cy="17397"/>
      </dsp:txXfrm>
    </dsp:sp>
    <dsp:sp modelId="{58AFB5B3-B560-403D-9607-3916251A05C7}">
      <dsp:nvSpPr>
        <dsp:cNvPr id="0" name=""/>
        <dsp:cNvSpPr/>
      </dsp:nvSpPr>
      <dsp:spPr>
        <a:xfrm>
          <a:off x="990797" y="596929"/>
          <a:ext cx="706365" cy="3531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 val="2000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SERVER2</a:t>
          </a:r>
          <a:endParaRPr lang="zh-CN" altLang="en-US" sz="1100" kern="1200" dirty="0"/>
        </a:p>
      </dsp:txBody>
      <dsp:txXfrm>
        <a:off x="1001141" y="607273"/>
        <a:ext cx="685677" cy="332494"/>
      </dsp:txXfrm>
    </dsp:sp>
    <dsp:sp modelId="{DFF98E1B-F69C-4A66-B418-D75B8AE3B14B}">
      <dsp:nvSpPr>
        <dsp:cNvPr id="0" name=""/>
        <dsp:cNvSpPr/>
      </dsp:nvSpPr>
      <dsp:spPr>
        <a:xfrm>
          <a:off x="1697162" y="745659"/>
          <a:ext cx="282546" cy="55722"/>
        </a:xfrm>
        <a:custGeom>
          <a:avLst/>
          <a:gdLst/>
          <a:ahLst/>
          <a:cxnLst/>
          <a:rect l="0" t="0" r="0" b="0"/>
          <a:pathLst>
            <a:path>
              <a:moveTo>
                <a:pt x="0" y="27861"/>
              </a:moveTo>
              <a:lnTo>
                <a:pt x="282546" y="278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 val="2000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831372" y="766457"/>
        <a:ext cx="14127" cy="14127"/>
      </dsp:txXfrm>
    </dsp:sp>
    <dsp:sp modelId="{BF2AFC59-8815-4C51-9C74-FB137639134F}">
      <dsp:nvSpPr>
        <dsp:cNvPr id="0" name=""/>
        <dsp:cNvSpPr/>
      </dsp:nvSpPr>
      <dsp:spPr>
        <a:xfrm>
          <a:off x="1979709" y="596929"/>
          <a:ext cx="706365" cy="3531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MEM 64G</a:t>
          </a:r>
          <a:endParaRPr lang="zh-CN" altLang="en-US" sz="1100" kern="1200" dirty="0"/>
        </a:p>
      </dsp:txBody>
      <dsp:txXfrm>
        <a:off x="1990053" y="607273"/>
        <a:ext cx="685677" cy="3324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t" anchorCtr="0" compatLnSpc="1">
            <a:prstTxWarp prst="textNoShape">
              <a:avLst/>
            </a:prstTxWarp>
          </a:bodyPr>
          <a:lstStyle>
            <a:lvl1pPr defTabSz="928688">
              <a:spcBef>
                <a:spcPct val="0"/>
              </a:spcBef>
              <a:buClrTx/>
              <a:buFontTx/>
              <a:buNone/>
              <a:defRPr b="0" smtClean="0">
                <a:latin typeface="Arial" charset="0"/>
              </a:defRPr>
            </a:lvl1pPr>
          </a:lstStyle>
          <a:p>
            <a:pPr>
              <a:defRPr/>
            </a:pPr>
            <a:endParaRPr lang="es-AR" altLang="zh-CN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3825" y="0"/>
            <a:ext cx="30114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t" anchorCtr="0" compatLnSpc="1">
            <a:prstTxWarp prst="textNoShape">
              <a:avLst/>
            </a:prstTxWarp>
          </a:bodyPr>
          <a:lstStyle>
            <a:lvl1pPr algn="r" defTabSz="928688">
              <a:spcBef>
                <a:spcPct val="0"/>
              </a:spcBef>
              <a:buClrTx/>
              <a:buFontTx/>
              <a:buNone/>
              <a:defRPr b="0" smtClean="0">
                <a:latin typeface="Arial" charset="0"/>
              </a:defRPr>
            </a:lvl1pPr>
          </a:lstStyle>
          <a:p>
            <a:pPr>
              <a:defRPr/>
            </a:pPr>
            <a:endParaRPr lang="es-AR" altLang="zh-CN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4275"/>
            <a:ext cx="30114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b" anchorCtr="0" compatLnSpc="1">
            <a:prstTxWarp prst="textNoShape">
              <a:avLst/>
            </a:prstTxWarp>
          </a:bodyPr>
          <a:lstStyle>
            <a:lvl1pPr defTabSz="928688">
              <a:spcBef>
                <a:spcPct val="0"/>
              </a:spcBef>
              <a:buClrTx/>
              <a:buFontTx/>
              <a:buNone/>
              <a:defRPr b="0" smtClean="0">
                <a:latin typeface="Arial" charset="0"/>
              </a:defRPr>
            </a:lvl1pPr>
          </a:lstStyle>
          <a:p>
            <a:pPr>
              <a:defRPr/>
            </a:pPr>
            <a:endParaRPr lang="es-AR" altLang="zh-CN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3825" y="8804275"/>
            <a:ext cx="30114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b" anchorCtr="0" compatLnSpc="1">
            <a:prstTxWarp prst="textNoShape">
              <a:avLst/>
            </a:prstTxWarp>
          </a:bodyPr>
          <a:lstStyle>
            <a:lvl1pPr algn="r" defTabSz="928688">
              <a:spcBef>
                <a:spcPct val="0"/>
              </a:spcBef>
              <a:buClrTx/>
              <a:buFontTx/>
              <a:buNone/>
              <a:defRPr b="0" smtClean="0">
                <a:latin typeface="Arial" charset="0"/>
              </a:defRPr>
            </a:lvl1pPr>
          </a:lstStyle>
          <a:p>
            <a:pPr>
              <a:defRPr/>
            </a:pPr>
            <a:fld id="{481A3516-68A8-4B12-9F09-02CBCDBD5C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7144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t" anchorCtr="0" compatLnSpc="1">
            <a:prstTxWarp prst="textNoShape">
              <a:avLst/>
            </a:prstTxWarp>
          </a:bodyPr>
          <a:lstStyle>
            <a:lvl1pPr defTabSz="928688">
              <a:spcBef>
                <a:spcPct val="0"/>
              </a:spcBef>
              <a:buClrTx/>
              <a:buFontTx/>
              <a:buNone/>
              <a:defRPr b="0" smtClean="0">
                <a:latin typeface="Arial" charset="0"/>
              </a:defRPr>
            </a:lvl1pPr>
          </a:lstStyle>
          <a:p>
            <a:pPr>
              <a:defRPr/>
            </a:pPr>
            <a:endParaRPr lang="es-AR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3825" y="0"/>
            <a:ext cx="30114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t" anchorCtr="0" compatLnSpc="1">
            <a:prstTxWarp prst="textNoShape">
              <a:avLst/>
            </a:prstTxWarp>
          </a:bodyPr>
          <a:lstStyle>
            <a:lvl1pPr algn="r" defTabSz="928688">
              <a:spcBef>
                <a:spcPct val="0"/>
              </a:spcBef>
              <a:buClrTx/>
              <a:buFontTx/>
              <a:buNone/>
              <a:defRPr b="0" smtClean="0">
                <a:latin typeface="Arial" charset="0"/>
              </a:defRPr>
            </a:lvl1pPr>
          </a:lstStyle>
          <a:p>
            <a:pPr>
              <a:defRPr/>
            </a:pPr>
            <a:endParaRPr lang="es-AR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5700" y="693738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325" y="4403725"/>
            <a:ext cx="5556250" cy="417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4275"/>
            <a:ext cx="30114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b" anchorCtr="0" compatLnSpc="1">
            <a:prstTxWarp prst="textNoShape">
              <a:avLst/>
            </a:prstTxWarp>
          </a:bodyPr>
          <a:lstStyle>
            <a:lvl1pPr defTabSz="928688">
              <a:spcBef>
                <a:spcPct val="0"/>
              </a:spcBef>
              <a:buClrTx/>
              <a:buFontTx/>
              <a:buNone/>
              <a:defRPr b="0" smtClean="0">
                <a:latin typeface="Arial" charset="0"/>
              </a:defRPr>
            </a:lvl1pPr>
          </a:lstStyle>
          <a:p>
            <a:pPr>
              <a:defRPr/>
            </a:pPr>
            <a:endParaRPr lang="es-AR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3825" y="8804275"/>
            <a:ext cx="30114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b" anchorCtr="0" compatLnSpc="1">
            <a:prstTxWarp prst="textNoShape">
              <a:avLst/>
            </a:prstTxWarp>
          </a:bodyPr>
          <a:lstStyle>
            <a:lvl1pPr algn="r" defTabSz="928688">
              <a:spcBef>
                <a:spcPct val="0"/>
              </a:spcBef>
              <a:buClrTx/>
              <a:buFontTx/>
              <a:buNone/>
              <a:defRPr b="0" smtClean="0">
                <a:latin typeface="Arial" charset="0"/>
              </a:defRPr>
            </a:lvl1pPr>
          </a:lstStyle>
          <a:p>
            <a:pPr>
              <a:defRPr/>
            </a:pPr>
            <a:fld id="{5672AA02-4889-4EF5-96BC-C8CEDC283F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52626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C9C97E-5DCB-49D3-A9D4-5A4E280C9CDA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375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charset="0"/>
              </a:rPr>
              <a:t>服务器机房内大量布置无头的</a:t>
            </a:r>
            <a:r>
              <a:rPr lang="en-US" altLang="zh-CN" smtClean="0">
                <a:latin typeface="Arial" charset="0"/>
              </a:rPr>
              <a:t>HMC, </a:t>
            </a:r>
            <a:r>
              <a:rPr lang="zh-CN" altLang="en-US" smtClean="0">
                <a:latin typeface="Arial" charset="0"/>
              </a:rPr>
              <a:t>同时</a:t>
            </a:r>
            <a:r>
              <a:rPr lang="en-US" altLang="zh-CN" smtClean="0">
                <a:latin typeface="Arial" charset="0"/>
              </a:rPr>
              <a:t>HMC</a:t>
            </a:r>
            <a:r>
              <a:rPr lang="zh-CN" altLang="en-US" smtClean="0">
                <a:latin typeface="Arial" charset="0"/>
              </a:rPr>
              <a:t>要求帐房登录，管理员也很难记得多个</a:t>
            </a:r>
            <a:r>
              <a:rPr lang="en-US" altLang="zh-CN" smtClean="0">
                <a:latin typeface="Arial" charset="0"/>
              </a:rPr>
              <a:t>HMC</a:t>
            </a:r>
            <a:r>
              <a:rPr lang="zh-CN" altLang="en-US" smtClean="0">
                <a:latin typeface="Arial" charset="0"/>
              </a:rPr>
              <a:t>的不同帐号．传统上管理员会通过在标签来提示服务器的用途，比如按安装的软件，标记为</a:t>
            </a:r>
            <a:r>
              <a:rPr lang="en-US" altLang="zh-CN" smtClean="0">
                <a:latin typeface="Arial" charset="0"/>
              </a:rPr>
              <a:t>DB2, Websphere</a:t>
            </a:r>
            <a:r>
              <a:rPr lang="zh-CN" altLang="en-US" smtClean="0">
                <a:latin typeface="Arial" charset="0"/>
              </a:rPr>
              <a:t>，或者根据用途，</a:t>
            </a:r>
            <a:r>
              <a:rPr lang="en-US" altLang="zh-CN" smtClean="0">
                <a:latin typeface="Arial" charset="0"/>
              </a:rPr>
              <a:t>BOSS, OCS</a:t>
            </a:r>
            <a:r>
              <a:rPr lang="zh-CN" altLang="en-US" smtClean="0">
                <a:latin typeface="Arial" charset="0"/>
              </a:rPr>
              <a:t>，</a:t>
            </a:r>
            <a:r>
              <a:rPr lang="en-US" altLang="zh-CN" smtClean="0">
                <a:latin typeface="Arial" charset="0"/>
              </a:rPr>
              <a:t>Core Banking</a:t>
            </a:r>
            <a:r>
              <a:rPr lang="zh-CN" altLang="en-US" smtClean="0">
                <a:latin typeface="Arial" charset="0"/>
              </a:rPr>
              <a:t>等</a:t>
            </a:r>
          </a:p>
          <a:p>
            <a:endParaRPr lang="zh-CN" altLang="en-US" smtClean="0">
              <a:latin typeface="Arial" charset="0"/>
            </a:endParaRPr>
          </a:p>
          <a:p>
            <a:r>
              <a:rPr lang="zh-CN" altLang="en-US" smtClean="0">
                <a:latin typeface="Arial" charset="0"/>
              </a:rPr>
              <a:t>虚拟化技术的运用让这一管理手段不再有效，分区不仅会被创建，删除，还有可能被迁移，尤其是云的池化管理以后，云管理软件可能根据管理员的策略，自动的调度和部署软件，而对千篇一律的服务器．如何才能得知当前服务器的明细信息，为机房的管理操作提供指导？</a:t>
            </a:r>
          </a:p>
        </p:txBody>
      </p:sp>
    </p:spTree>
    <p:extLst>
      <p:ext uri="{BB962C8B-B14F-4D97-AF65-F5344CB8AC3E}">
        <p14:creationId xmlns:p14="http://schemas.microsoft.com/office/powerpoint/2010/main" val="1890656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charset="0"/>
              </a:rPr>
              <a:t>虚拟化的应用，让资产管理软件面临挑战，传统的痢疾管理软件甚于操作系统采集数据，很明显无法得到完整的设备信息，</a:t>
            </a:r>
            <a:r>
              <a:rPr lang="en-US" altLang="zh-CN" smtClean="0">
                <a:latin typeface="Arial" charset="0"/>
              </a:rPr>
              <a:t>Smart Monitor</a:t>
            </a:r>
            <a:r>
              <a:rPr lang="zh-CN" altLang="en-US" smtClean="0">
                <a:latin typeface="Arial" charset="0"/>
              </a:rPr>
              <a:t>对服务器明细信息提供了结构化搜索，可以轻易得到详细的资源分布情况．后面讲到的变动日志，同样包括服务器零部件，增加减少的记录</a:t>
            </a:r>
          </a:p>
        </p:txBody>
      </p:sp>
    </p:spTree>
    <p:extLst>
      <p:ext uri="{BB962C8B-B14F-4D97-AF65-F5344CB8AC3E}">
        <p14:creationId xmlns:p14="http://schemas.microsoft.com/office/powerpoint/2010/main" val="3901985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r>
              <a:rPr lang="zh-CN" altLang="en-US" smtClean="0">
                <a:latin typeface="Arial" charset="0"/>
              </a:rPr>
              <a:t>日志中记录时间及变化的数据</a:t>
            </a:r>
          </a:p>
          <a:p>
            <a:pPr marL="228600" indent="-228600"/>
            <a:endParaRPr lang="en-US" altLang="zh-CN" smtClean="0">
              <a:latin typeface="Arial" charset="0"/>
            </a:endParaRPr>
          </a:p>
          <a:p>
            <a:pPr marL="228600" indent="-228600">
              <a:buFontTx/>
              <a:buAutoNum type="arabicParenR"/>
            </a:pPr>
            <a:r>
              <a:rPr lang="zh-CN" altLang="en-US" smtClean="0">
                <a:latin typeface="Arial" charset="0"/>
              </a:rPr>
              <a:t>黄色的表示发生变化的数据</a:t>
            </a:r>
            <a:r>
              <a:rPr lang="en-US" altLang="zh-CN" smtClean="0">
                <a:latin typeface="Arial" charset="0"/>
              </a:rPr>
              <a:t>, (</a:t>
            </a:r>
            <a:r>
              <a:rPr lang="zh-CN" altLang="en-US" smtClean="0">
                <a:latin typeface="Arial" charset="0"/>
              </a:rPr>
              <a:t>点击</a:t>
            </a:r>
            <a:r>
              <a:rPr lang="en-US" altLang="zh-CN" smtClean="0">
                <a:latin typeface="Arial" charset="0"/>
              </a:rPr>
              <a:t>&lt;list&gt; button,</a:t>
            </a:r>
            <a:r>
              <a:rPr lang="zh-CN" altLang="en-US" smtClean="0">
                <a:latin typeface="Arial" charset="0"/>
              </a:rPr>
              <a:t>切换到</a:t>
            </a:r>
            <a:r>
              <a:rPr lang="en-US" altLang="zh-CN" smtClean="0">
                <a:latin typeface="Arial" charset="0"/>
              </a:rPr>
              <a:t>form</a:t>
            </a:r>
            <a:r>
              <a:rPr lang="zh-CN" altLang="en-US" smtClean="0">
                <a:latin typeface="Arial" charset="0"/>
              </a:rPr>
              <a:t>状态</a:t>
            </a:r>
            <a:r>
              <a:rPr lang="en-US" altLang="zh-CN" smtClean="0">
                <a:latin typeface="Arial" charset="0"/>
              </a:rPr>
              <a:t>, </a:t>
            </a:r>
            <a:r>
              <a:rPr lang="zh-CN" altLang="en-US" smtClean="0">
                <a:latin typeface="Arial" charset="0"/>
              </a:rPr>
              <a:t>可以看到变化 前的值</a:t>
            </a:r>
            <a:r>
              <a:rPr lang="en-US" altLang="zh-CN" smtClean="0">
                <a:latin typeface="Arial" charset="0"/>
              </a:rPr>
              <a:t>)</a:t>
            </a:r>
          </a:p>
          <a:p>
            <a:pPr marL="228600" indent="-228600">
              <a:buFontTx/>
              <a:buAutoNum type="arabicParenR"/>
            </a:pPr>
            <a:endParaRPr lang="en-US" altLang="zh-CN" smtClean="0">
              <a:latin typeface="Arial" charset="0"/>
            </a:endParaRPr>
          </a:p>
          <a:p>
            <a:pPr marL="228600" indent="-228600">
              <a:buFontTx/>
              <a:buAutoNum type="arabicParenR"/>
            </a:pPr>
            <a:r>
              <a:rPr lang="zh-CN" altLang="en-US" smtClean="0">
                <a:latin typeface="Arial" charset="0"/>
              </a:rPr>
              <a:t>绿色是新生的数据</a:t>
            </a:r>
          </a:p>
          <a:p>
            <a:pPr marL="228600" indent="-228600">
              <a:buFontTx/>
              <a:buAutoNum type="arabicParenR"/>
            </a:pPr>
            <a:endParaRPr lang="zh-CN" altLang="en-US" smtClean="0">
              <a:latin typeface="Arial" charset="0"/>
            </a:endParaRPr>
          </a:p>
          <a:p>
            <a:pPr marL="228600" indent="-228600">
              <a:buFontTx/>
              <a:buAutoNum type="arabicParenR"/>
            </a:pPr>
            <a:r>
              <a:rPr lang="zh-CN" altLang="en-US" smtClean="0">
                <a:latin typeface="Arial" charset="0"/>
              </a:rPr>
              <a:t>灰色带删除线的表示被删除的数据</a:t>
            </a:r>
          </a:p>
        </p:txBody>
      </p:sp>
    </p:spTree>
    <p:extLst>
      <p:ext uri="{BB962C8B-B14F-4D97-AF65-F5344CB8AC3E}">
        <p14:creationId xmlns:p14="http://schemas.microsoft.com/office/powerpoint/2010/main" val="2010327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charset="0"/>
              </a:rPr>
              <a:t>风险分析是来自客户的管理概念．传统的实时服务监控是被动监控，让管理员紧张而疲惫．不发生问题时工作单调，发生重大问题时又难于恢复．主动的风险管理在于及早发现服务器的变化，毕竟小事故积累而成停机故障．</a:t>
            </a:r>
          </a:p>
          <a:p>
            <a:endParaRPr lang="zh-CN" altLang="en-US" smtClean="0">
              <a:latin typeface="Arial" charset="0"/>
            </a:endParaRPr>
          </a:p>
          <a:p>
            <a:r>
              <a:rPr lang="zh-CN" altLang="en-US" smtClean="0">
                <a:latin typeface="Arial" charset="0"/>
              </a:rPr>
              <a:t>实际用户运营中，曾有管理员建立用户帐户，这个看似安全的操作没有得到记录和审批，当这台服务器发生故障时，因为与备份服务器的帐户不一致，导致无法切换，扩大的损失．</a:t>
            </a:r>
          </a:p>
          <a:p>
            <a:endParaRPr lang="zh-CN" altLang="en-US" smtClean="0">
              <a:latin typeface="Arial" charset="0"/>
            </a:endParaRPr>
          </a:p>
          <a:p>
            <a:r>
              <a:rPr lang="zh-CN" altLang="en-US" smtClean="0">
                <a:latin typeface="Arial" charset="0"/>
              </a:rPr>
              <a:t>传统服务器增加内存，</a:t>
            </a:r>
            <a:r>
              <a:rPr lang="en-US" altLang="zh-CN" smtClean="0">
                <a:latin typeface="Arial" charset="0"/>
              </a:rPr>
              <a:t>CPU,</a:t>
            </a:r>
            <a:r>
              <a:rPr lang="zh-CN" altLang="en-US" smtClean="0">
                <a:latin typeface="Arial" charset="0"/>
              </a:rPr>
              <a:t>板卡时都属于重大事情，管理员有直观的体验．而在虚拟化时代，这些操作被自动执行，硬件资源被加入分区中，往往自动完成，这些事件易被管理员忽略，从而造成故障分板判断上的障碍．</a:t>
            </a:r>
          </a:p>
          <a:p>
            <a:endParaRPr lang="zh-CN" altLang="en-US" smtClean="0">
              <a:latin typeface="Arial" charset="0"/>
            </a:endParaRPr>
          </a:p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444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r>
              <a:rPr lang="zh-CN" altLang="en-US" smtClean="0">
                <a:latin typeface="Arial" charset="0"/>
              </a:rPr>
              <a:t>日志中记录时间及变化的数据</a:t>
            </a:r>
          </a:p>
          <a:p>
            <a:pPr marL="228600" indent="-228600"/>
            <a:endParaRPr lang="en-US" altLang="zh-CN" smtClean="0">
              <a:latin typeface="Arial" charset="0"/>
            </a:endParaRPr>
          </a:p>
          <a:p>
            <a:pPr marL="228600" indent="-228600">
              <a:buFontTx/>
              <a:buAutoNum type="arabicParenR"/>
            </a:pPr>
            <a:r>
              <a:rPr lang="zh-CN" altLang="en-US" smtClean="0">
                <a:latin typeface="Arial" charset="0"/>
              </a:rPr>
              <a:t>黄色的表示发生变化的数据</a:t>
            </a:r>
            <a:r>
              <a:rPr lang="en-US" altLang="zh-CN" smtClean="0">
                <a:latin typeface="Arial" charset="0"/>
              </a:rPr>
              <a:t>, (</a:t>
            </a:r>
            <a:r>
              <a:rPr lang="zh-CN" altLang="en-US" smtClean="0">
                <a:latin typeface="Arial" charset="0"/>
              </a:rPr>
              <a:t>点击</a:t>
            </a:r>
            <a:r>
              <a:rPr lang="en-US" altLang="zh-CN" smtClean="0">
                <a:latin typeface="Arial" charset="0"/>
              </a:rPr>
              <a:t>&lt;list&gt; button,</a:t>
            </a:r>
            <a:r>
              <a:rPr lang="zh-CN" altLang="en-US" smtClean="0">
                <a:latin typeface="Arial" charset="0"/>
              </a:rPr>
              <a:t>切换到</a:t>
            </a:r>
            <a:r>
              <a:rPr lang="en-US" altLang="zh-CN" smtClean="0">
                <a:latin typeface="Arial" charset="0"/>
              </a:rPr>
              <a:t>form</a:t>
            </a:r>
            <a:r>
              <a:rPr lang="zh-CN" altLang="en-US" smtClean="0">
                <a:latin typeface="Arial" charset="0"/>
              </a:rPr>
              <a:t>状态</a:t>
            </a:r>
            <a:r>
              <a:rPr lang="en-US" altLang="zh-CN" smtClean="0">
                <a:latin typeface="Arial" charset="0"/>
              </a:rPr>
              <a:t>, </a:t>
            </a:r>
            <a:r>
              <a:rPr lang="zh-CN" altLang="en-US" smtClean="0">
                <a:latin typeface="Arial" charset="0"/>
              </a:rPr>
              <a:t>可以看到变化 前的值</a:t>
            </a:r>
            <a:r>
              <a:rPr lang="en-US" altLang="zh-CN" smtClean="0">
                <a:latin typeface="Arial" charset="0"/>
              </a:rPr>
              <a:t>)</a:t>
            </a:r>
          </a:p>
          <a:p>
            <a:pPr marL="228600" indent="-228600">
              <a:buFontTx/>
              <a:buAutoNum type="arabicParenR"/>
            </a:pPr>
            <a:endParaRPr lang="en-US" altLang="zh-CN" smtClean="0">
              <a:latin typeface="Arial" charset="0"/>
            </a:endParaRPr>
          </a:p>
          <a:p>
            <a:pPr marL="228600" indent="-228600">
              <a:buFontTx/>
              <a:buAutoNum type="arabicParenR"/>
            </a:pPr>
            <a:r>
              <a:rPr lang="zh-CN" altLang="en-US" smtClean="0">
                <a:latin typeface="Arial" charset="0"/>
              </a:rPr>
              <a:t>绿色是新生的数据</a:t>
            </a:r>
          </a:p>
          <a:p>
            <a:pPr marL="228600" indent="-228600">
              <a:buFontTx/>
              <a:buAutoNum type="arabicParenR"/>
            </a:pPr>
            <a:endParaRPr lang="zh-CN" altLang="en-US" smtClean="0">
              <a:latin typeface="Arial" charset="0"/>
            </a:endParaRPr>
          </a:p>
          <a:p>
            <a:pPr marL="228600" indent="-228600">
              <a:buFontTx/>
              <a:buAutoNum type="arabicParenR"/>
            </a:pPr>
            <a:r>
              <a:rPr lang="zh-CN" altLang="en-US" smtClean="0">
                <a:latin typeface="Arial" charset="0"/>
              </a:rPr>
              <a:t>灰色带删除线的表示被删除的数据</a:t>
            </a:r>
          </a:p>
        </p:txBody>
      </p:sp>
    </p:spTree>
    <p:extLst>
      <p:ext uri="{BB962C8B-B14F-4D97-AF65-F5344CB8AC3E}">
        <p14:creationId xmlns:p14="http://schemas.microsoft.com/office/powerpoint/2010/main" val="2871710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447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charset="0"/>
              </a:rPr>
              <a:t>代理商通过与</a:t>
            </a:r>
            <a:r>
              <a:rPr lang="en-US" altLang="zh-CN" smtClean="0">
                <a:latin typeface="Arial" charset="0"/>
              </a:rPr>
              <a:t>IBM</a:t>
            </a:r>
            <a:r>
              <a:rPr lang="zh-CN" altLang="en-US" smtClean="0">
                <a:latin typeface="Arial" charset="0"/>
              </a:rPr>
              <a:t>渠道技术团队合作</a:t>
            </a:r>
            <a:r>
              <a:rPr lang="en-US" altLang="zh-CN" smtClean="0">
                <a:latin typeface="Arial" charset="0"/>
              </a:rPr>
              <a:t>, </a:t>
            </a:r>
            <a:r>
              <a:rPr lang="zh-CN" altLang="en-US" smtClean="0">
                <a:latin typeface="Arial" charset="0"/>
              </a:rPr>
              <a:t>定制他们自己的解决方案</a:t>
            </a:r>
            <a:r>
              <a:rPr lang="en-US" altLang="zh-CN" smtClean="0">
                <a:latin typeface="Arial" charset="0"/>
              </a:rPr>
              <a:t>. </a:t>
            </a:r>
            <a:r>
              <a:rPr lang="zh-CN" altLang="en-US" smtClean="0">
                <a:latin typeface="Arial" charset="0"/>
              </a:rPr>
              <a:t>通过与服务器捆绑销售</a:t>
            </a:r>
            <a:r>
              <a:rPr lang="en-US" altLang="zh-CN" smtClean="0">
                <a:latin typeface="Arial" charset="0"/>
              </a:rPr>
              <a:t>, </a:t>
            </a:r>
            <a:r>
              <a:rPr lang="zh-CN" altLang="en-US" smtClean="0">
                <a:latin typeface="Arial" charset="0"/>
              </a:rPr>
              <a:t>为指定客户免费提供软件及相应的技术支持</a:t>
            </a:r>
            <a:r>
              <a:rPr lang="en-US" altLang="zh-CN" smtClean="0">
                <a:latin typeface="Arial" charset="0"/>
              </a:rPr>
              <a:t>,</a:t>
            </a:r>
            <a:r>
              <a:rPr lang="zh-CN" altLang="en-US" smtClean="0">
                <a:latin typeface="Arial" charset="0"/>
              </a:rPr>
              <a:t>从而使</a:t>
            </a:r>
            <a:r>
              <a:rPr lang="en-US" altLang="zh-CN" smtClean="0">
                <a:latin typeface="Arial" charset="0"/>
              </a:rPr>
              <a:t>IBM Power</a:t>
            </a:r>
            <a:r>
              <a:rPr lang="zh-CN" altLang="en-US" smtClean="0">
                <a:latin typeface="Arial" charset="0"/>
              </a:rPr>
              <a:t>服务器获得额外的竞争优势</a:t>
            </a:r>
          </a:p>
        </p:txBody>
      </p:sp>
    </p:spTree>
    <p:extLst>
      <p:ext uri="{BB962C8B-B14F-4D97-AF65-F5344CB8AC3E}">
        <p14:creationId xmlns:p14="http://schemas.microsoft.com/office/powerpoint/2010/main" val="17824423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261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409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845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9732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771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1922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438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9647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3610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4043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1175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2976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7829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52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charset="0"/>
              </a:rPr>
              <a:t>对服务器的实时监控</a:t>
            </a:r>
            <a:r>
              <a:rPr lang="en-US" altLang="zh-CN" smtClean="0">
                <a:latin typeface="Arial" charset="0"/>
              </a:rPr>
              <a:t>, </a:t>
            </a:r>
            <a:r>
              <a:rPr lang="zh-CN" altLang="en-US" smtClean="0">
                <a:latin typeface="Arial" charset="0"/>
              </a:rPr>
              <a:t>控制监控与实际状态之间的时延是个难题</a:t>
            </a:r>
            <a:r>
              <a:rPr lang="en-US" altLang="zh-CN" smtClean="0">
                <a:latin typeface="Arial" charset="0"/>
              </a:rPr>
              <a:t>. </a:t>
            </a:r>
            <a:r>
              <a:rPr lang="zh-CN" altLang="en-US" smtClean="0">
                <a:latin typeface="Arial" charset="0"/>
              </a:rPr>
              <a:t>甚于快速的服务器明细采集技术</a:t>
            </a:r>
            <a:r>
              <a:rPr lang="en-US" altLang="zh-CN" smtClean="0">
                <a:latin typeface="Arial" charset="0"/>
              </a:rPr>
              <a:t>, Smart Monitor</a:t>
            </a:r>
            <a:r>
              <a:rPr lang="zh-CN" altLang="en-US" smtClean="0">
                <a:latin typeface="Arial" charset="0"/>
              </a:rPr>
              <a:t>可以获得实时的服务器状态信息</a:t>
            </a:r>
            <a:r>
              <a:rPr lang="en-US" altLang="zh-CN" smtClean="0">
                <a:latin typeface="Arial" charset="0"/>
              </a:rPr>
              <a:t>. </a:t>
            </a:r>
          </a:p>
          <a:p>
            <a:endParaRPr lang="en-US" altLang="zh-CN" smtClean="0">
              <a:latin typeface="Arial" charset="0"/>
            </a:endParaRPr>
          </a:p>
          <a:p>
            <a:r>
              <a:rPr lang="en-US" altLang="zh-CN" smtClean="0">
                <a:latin typeface="Arial" charset="0"/>
              </a:rPr>
              <a:t>Smart Monitor</a:t>
            </a:r>
            <a:r>
              <a:rPr lang="zh-CN" altLang="en-US" smtClean="0">
                <a:latin typeface="Arial" charset="0"/>
              </a:rPr>
              <a:t>提供的结构化搜索</a:t>
            </a:r>
            <a:r>
              <a:rPr lang="en-US" altLang="zh-CN" smtClean="0">
                <a:latin typeface="Arial" charset="0"/>
              </a:rPr>
              <a:t>, </a:t>
            </a:r>
            <a:r>
              <a:rPr lang="zh-CN" altLang="en-US" smtClean="0">
                <a:latin typeface="Arial" charset="0"/>
              </a:rPr>
              <a:t>可以从大量的状态信息中抽取到有意义的结果</a:t>
            </a:r>
            <a:r>
              <a:rPr lang="en-US" altLang="zh-CN" smtClean="0">
                <a:latin typeface="Arial" charset="0"/>
              </a:rPr>
              <a:t>. </a:t>
            </a:r>
          </a:p>
          <a:p>
            <a:endParaRPr lang="en-US" altLang="zh-CN" smtClean="0">
              <a:latin typeface="Arial" charset="0"/>
            </a:endParaRPr>
          </a:p>
          <a:p>
            <a:r>
              <a:rPr lang="zh-CN" altLang="en-US" smtClean="0">
                <a:latin typeface="Arial" charset="0"/>
              </a:rPr>
              <a:t>蛙眼监控技术将服务器的任何细微变化</a:t>
            </a:r>
            <a:r>
              <a:rPr lang="en-US" altLang="zh-CN" smtClean="0">
                <a:latin typeface="Arial" charset="0"/>
              </a:rPr>
              <a:t>,</a:t>
            </a:r>
            <a:r>
              <a:rPr lang="zh-CN" altLang="en-US" smtClean="0">
                <a:latin typeface="Arial" charset="0"/>
              </a:rPr>
              <a:t>展现出来</a:t>
            </a:r>
            <a:r>
              <a:rPr lang="en-US" altLang="zh-CN" smtClean="0">
                <a:latin typeface="Arial" charset="0"/>
              </a:rPr>
              <a:t>,</a:t>
            </a:r>
            <a:r>
              <a:rPr lang="zh-CN" altLang="en-US" smtClean="0">
                <a:latin typeface="Arial" charset="0"/>
              </a:rPr>
              <a:t>为审计提供便利</a:t>
            </a:r>
          </a:p>
        </p:txBody>
      </p:sp>
    </p:spTree>
    <p:extLst>
      <p:ext uri="{BB962C8B-B14F-4D97-AF65-F5344CB8AC3E}">
        <p14:creationId xmlns:p14="http://schemas.microsoft.com/office/powerpoint/2010/main" val="2629193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763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charset="0"/>
              </a:rPr>
              <a:t>蛙眼机制．蛙眼只能对运动的目标产生反应．</a:t>
            </a:r>
            <a:r>
              <a:rPr lang="en-US" altLang="zh-CN" smtClean="0">
                <a:latin typeface="Arial" charset="0"/>
              </a:rPr>
              <a:t>Smart Monitor</a:t>
            </a:r>
            <a:r>
              <a:rPr lang="zh-CN" altLang="en-US" smtClean="0">
                <a:latin typeface="Arial" charset="0"/>
              </a:rPr>
              <a:t>采用同样的机理，采集到的数据与前一组数据进行比对，如果完全相同，则不产生任何动作．如果有异，则记录下时间和变化的数据行．通过这种方式，即使深夜，</a:t>
            </a:r>
            <a:r>
              <a:rPr lang="en-US" altLang="zh-CN" smtClean="0">
                <a:latin typeface="Arial" charset="0"/>
              </a:rPr>
              <a:t>Smart Monitor</a:t>
            </a:r>
            <a:r>
              <a:rPr lang="zh-CN" altLang="en-US" smtClean="0">
                <a:latin typeface="Arial" charset="0"/>
              </a:rPr>
              <a:t>也能忠实的记录，服务器的变化．</a:t>
            </a:r>
          </a:p>
          <a:p>
            <a:endParaRPr lang="zh-CN" altLang="en-US" smtClean="0">
              <a:latin typeface="Arial" charset="0"/>
            </a:endParaRPr>
          </a:p>
          <a:p>
            <a:r>
              <a:rPr lang="zh-CN" altLang="en-US" smtClean="0">
                <a:latin typeface="Arial" charset="0"/>
              </a:rPr>
              <a:t>传统的实时监控，让管理员承担这种夜不能寐的工作，对管理员非常不友好</a:t>
            </a:r>
            <a:r>
              <a:rPr lang="en-US" altLang="zh-CN" smtClean="0">
                <a:latin typeface="Arial" charset="0"/>
              </a:rPr>
              <a:t>. </a:t>
            </a:r>
            <a:r>
              <a:rPr lang="zh-CN" altLang="en-US" smtClean="0">
                <a:latin typeface="Arial" charset="0"/>
              </a:rPr>
              <a:t>（玩笑）．</a:t>
            </a:r>
          </a:p>
          <a:p>
            <a:endParaRPr lang="zh-CN" altLang="en-US" smtClean="0">
              <a:latin typeface="Arial" charset="0"/>
            </a:endParaRPr>
          </a:p>
          <a:p>
            <a:r>
              <a:rPr lang="en-US" altLang="zh-CN" smtClean="0">
                <a:latin typeface="Arial" charset="0"/>
              </a:rPr>
              <a:t>Smart Monitor</a:t>
            </a:r>
            <a:r>
              <a:rPr lang="zh-CN" altLang="en-US" smtClean="0">
                <a:latin typeface="Arial" charset="0"/>
              </a:rPr>
              <a:t>能够从大量数据中找到细微变化</a:t>
            </a:r>
            <a:r>
              <a:rPr lang="en-US" altLang="zh-CN" smtClean="0">
                <a:latin typeface="Arial" charset="0"/>
              </a:rPr>
              <a:t>, </a:t>
            </a:r>
            <a:r>
              <a:rPr lang="zh-CN" altLang="en-US" smtClean="0">
                <a:latin typeface="Arial" charset="0"/>
              </a:rPr>
              <a:t>这是人眼观察达不到的优势</a:t>
            </a:r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992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173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393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290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charset="0"/>
              </a:rPr>
              <a:t>服务器的现场管理，企业的数据中心内管理员房间通常与机房分开，管理员通过监控工作站了解服务器的工作状态，机房内通常缺少显示服务器实际运行情况的管理工作站．</a:t>
            </a:r>
          </a:p>
        </p:txBody>
      </p:sp>
    </p:spTree>
    <p:extLst>
      <p:ext uri="{BB962C8B-B14F-4D97-AF65-F5344CB8AC3E}">
        <p14:creationId xmlns:p14="http://schemas.microsoft.com/office/powerpoint/2010/main" val="1410557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"/>
          <p:cNvSpPr>
            <a:spLocks noChangeShapeType="1"/>
          </p:cNvSpPr>
          <p:nvPr/>
        </p:nvSpPr>
        <p:spPr bwMode="auto">
          <a:xfrm flipV="1">
            <a:off x="274638" y="54927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black">
          <a:xfrm>
            <a:off x="7381327" y="6515100"/>
            <a:ext cx="1527723" cy="212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800" b="0" dirty="0">
                <a:latin typeface="Arial" charset="0"/>
                <a:ea typeface="宋体" charset="-122"/>
              </a:rPr>
              <a:t>© </a:t>
            </a:r>
            <a:r>
              <a:rPr lang="en-US" altLang="zh-CN" sz="800" b="0" dirty="0" smtClean="0">
                <a:latin typeface="Arial" charset="0"/>
                <a:ea typeface="宋体" charset="-122"/>
              </a:rPr>
              <a:t>2013 ZTOP </a:t>
            </a:r>
            <a:r>
              <a:rPr lang="en-US" altLang="zh-CN" sz="800" b="0" dirty="0">
                <a:latin typeface="Arial" charset="0"/>
                <a:ea typeface="宋体" charset="-122"/>
              </a:rPr>
              <a:t>Corporation</a:t>
            </a:r>
            <a:endParaRPr lang="en-US" altLang="zh-CN" sz="1800" b="0" dirty="0">
              <a:latin typeface="Arial" charset="0"/>
              <a:ea typeface="宋体" charset="-122"/>
            </a:endParaRPr>
          </a:p>
        </p:txBody>
      </p:sp>
      <p:sp>
        <p:nvSpPr>
          <p:cNvPr id="4" name="Text Box 46"/>
          <p:cNvSpPr txBox="1">
            <a:spLocks noChangeArrowheads="1"/>
          </p:cNvSpPr>
          <p:nvPr/>
        </p:nvSpPr>
        <p:spPr bwMode="auto">
          <a:xfrm>
            <a:off x="182563" y="136525"/>
            <a:ext cx="4297362" cy="366713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 anchor="b"/>
          <a:lstStyle/>
          <a:p>
            <a:pPr>
              <a:spcBef>
                <a:spcPct val="0"/>
              </a:spcBef>
              <a:spcAft>
                <a:spcPts val="900"/>
              </a:spcAft>
              <a:buClrTx/>
              <a:buFontTx/>
              <a:buNone/>
              <a:defRPr/>
            </a:pPr>
            <a:endParaRPr lang="zh-CN" altLang="en-US" sz="1000" b="0">
              <a:latin typeface="Arial" charset="0"/>
              <a:ea typeface="宋体" charset="-122"/>
            </a:endParaRPr>
          </a:p>
        </p:txBody>
      </p:sp>
      <p:sp>
        <p:nvSpPr>
          <p:cNvPr id="7" name="Line 4"/>
          <p:cNvSpPr>
            <a:spLocks noChangeShapeType="1"/>
          </p:cNvSpPr>
          <p:nvPr userDrawn="1"/>
        </p:nvSpPr>
        <p:spPr bwMode="auto">
          <a:xfrm flipV="1">
            <a:off x="314325" y="6507163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80CCAB-337C-4B2D-9A8C-340BD846E1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AutoShape 2" descr="Topology : Mobius band with 360 degrees rotation. illustration. Mesh is used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4" descr="Topology : Mobius band with 360 degrees rotation. illustration. Mesh is used"/>
          <p:cNvSpPr>
            <a:spLocks noChangeAspect="1" noChangeArrowheads="1"/>
          </p:cNvSpPr>
          <p:nvPr userDrawn="1"/>
        </p:nvSpPr>
        <p:spPr bwMode="auto">
          <a:xfrm>
            <a:off x="6984268" y="96104"/>
            <a:ext cx="605570" cy="60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78135" y="15899"/>
            <a:ext cx="648072" cy="510357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7781164" y="41573"/>
            <a:ext cx="771365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</a:rPr>
              <a:t>ZTOP</a:t>
            </a:r>
            <a:endParaRPr lang="zh-CN" altLang="en-US" sz="2400" b="0" cap="none" spc="0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E2F8954-BB3B-4364-8528-963A884551A2}" type="datetimeFigureOut">
              <a:rPr lang="zh-CN" altLang="en-US" smtClean="0"/>
              <a:pPr/>
              <a:t>2014/2/18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05D0-FA39-4452-9DD7-4C1DCD83B2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341438"/>
            <a:ext cx="86868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8125" y="6515100"/>
            <a:ext cx="6286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9D90614D-46F3-4E05-8EB0-62E71389AE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99FF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99FF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99FF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99FF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99FF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  <a:cs typeface="Arial" pitchFamily="34" charset="0"/>
        </a:defRPr>
      </a:lvl9pPr>
    </p:titleStyle>
    <p:bodyStyle>
      <a:lvl1pPr marL="173038" indent="-1730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 b="1">
          <a:solidFill>
            <a:schemeClr val="tx1"/>
          </a:solidFill>
          <a:latin typeface="Arial" charset="0"/>
          <a:ea typeface="+mn-ea"/>
          <a:cs typeface="+mn-cs"/>
        </a:defRPr>
      </a:lvl1pPr>
      <a:lvl2pPr marL="509588" indent="-1635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Arial" charset="0"/>
          <a:cs typeface="+mn-cs"/>
        </a:defRPr>
      </a:lvl2pPr>
      <a:lvl3pPr marL="855663" indent="-1730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Arial" charset="0"/>
          <a:cs typeface="+mn-cs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–"/>
        <a:defRPr sz="1600">
          <a:solidFill>
            <a:schemeClr val="bg1"/>
          </a:solidFill>
          <a:latin typeface="Arial" charset="0"/>
          <a:cs typeface="+mn-cs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  <a:cs typeface="+mn-cs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jpeg"/><Relationship Id="rId9" Type="http://schemas.openxmlformats.org/officeDocument/2006/relationships/image" Target="../media/image3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8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12" Type="http://schemas.openxmlformats.org/officeDocument/2006/relationships/image" Target="../media/image4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6.jpeg"/><Relationship Id="rId5" Type="http://schemas.microsoft.com/office/2007/relationships/hdphoto" Target="../media/hdphoto3.wdp"/><Relationship Id="rId10" Type="http://schemas.openxmlformats.org/officeDocument/2006/relationships/image" Target="../media/image45.jpeg"/><Relationship Id="rId4" Type="http://schemas.openxmlformats.org/officeDocument/2006/relationships/image" Target="../media/image42.png"/><Relationship Id="rId9" Type="http://schemas.microsoft.com/office/2007/relationships/hdphoto" Target="../media/hdphoto5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mailto:zoujiebj@cn.ibm.com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9.png"/><Relationship Id="rId18" Type="http://schemas.microsoft.com/office/2007/relationships/diagramDrawing" Target="../diagrams/drawing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6" Type="http://schemas.openxmlformats.org/officeDocument/2006/relationships/diagramQuickStyle" Target="../diagrams/quickStyl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Layout" Target="../diagrams/layout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png"/><Relationship Id="rId7" Type="http://schemas.openxmlformats.org/officeDocument/2006/relationships/image" Target="../media/image1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DCFBE33-8E0F-4364-AA2F-5F0308373986}" type="slidenum">
              <a:rPr lang="zh-CN" altLang="en-US"/>
              <a:pPr/>
              <a:t>1</a:t>
            </a:fld>
            <a:endParaRPr lang="en-US" altLang="zh-CN"/>
          </a:p>
        </p:txBody>
      </p:sp>
      <p:pic>
        <p:nvPicPr>
          <p:cNvPr id="3075" name="Picture 24" descr="CloudMonit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238" y="1881188"/>
            <a:ext cx="330517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2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27425" y="2960688"/>
            <a:ext cx="5168900" cy="3163887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</p:pic>
      <p:sp>
        <p:nvSpPr>
          <p:cNvPr id="3077" name="WordArt 25"/>
          <p:cNvSpPr>
            <a:spLocks noChangeArrowheads="1" noChangeShapeType="1" noTextEdit="1"/>
          </p:cNvSpPr>
          <p:nvPr/>
        </p:nvSpPr>
        <p:spPr bwMode="auto">
          <a:xfrm>
            <a:off x="3549650" y="1019175"/>
            <a:ext cx="4527550" cy="8032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zh-CN" sz="4400" kern="10" cap="all" dirty="0">
                <a:ln/>
                <a:solidFill>
                  <a:srgbClr val="0070C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Impact"/>
              </a:rPr>
              <a:t>Smart Monitor 1.0</a:t>
            </a:r>
            <a:endParaRPr lang="zh-CN" altLang="en-US" sz="4400" kern="10" cap="all" dirty="0">
              <a:ln/>
              <a:solidFill>
                <a:srgbClr val="0070C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Impac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930BD0C-F92A-4180-BBA9-170693D58064}" type="slidenum">
              <a:rPr lang="zh-CN" altLang="en-US"/>
              <a:pPr/>
              <a:t>10</a:t>
            </a:fld>
            <a:endParaRPr lang="en-US" altLang="zh-CN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5104060" y="1785915"/>
            <a:ext cx="3438278" cy="3970360"/>
          </a:xfrm>
          <a:noFill/>
        </p:spPr>
      </p:pic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47700" y="1557338"/>
            <a:ext cx="4143378" cy="4662815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1800" b="0" dirty="0" smtClean="0">
                <a:latin typeface="Arial" charset="0"/>
                <a:ea typeface="华文彩云" pitchFamily="2" charset="-122"/>
              </a:rPr>
              <a:t>搜索应用</a:t>
            </a:r>
            <a:r>
              <a:rPr lang="en-US" altLang="zh-CN" sz="1800" b="0" dirty="0" smtClean="0">
                <a:latin typeface="Arial" charset="0"/>
                <a:ea typeface="华文彩云" pitchFamily="2" charset="-122"/>
              </a:rPr>
              <a:t>》 </a:t>
            </a:r>
            <a:r>
              <a:rPr lang="zh-CN" altLang="en-US" sz="1800" b="0" dirty="0" smtClean="0">
                <a:latin typeface="Arial" charset="0"/>
                <a:ea typeface="华文彩云" pitchFamily="2" charset="-122"/>
              </a:rPr>
              <a:t>机房</a:t>
            </a:r>
            <a:r>
              <a:rPr lang="zh-CN" altLang="en-US" sz="1800" b="0" dirty="0">
                <a:latin typeface="Arial" charset="0"/>
                <a:ea typeface="华文彩云" pitchFamily="2" charset="-122"/>
              </a:rPr>
              <a:t>可视化管理方案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1800" b="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使用移动设备对</a:t>
            </a:r>
            <a:r>
              <a:rPr lang="en-US" altLang="zh-CN" sz="1800" b="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Power</a:t>
            </a:r>
            <a:r>
              <a:rPr lang="zh-CN" altLang="en-US" sz="1800" b="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服务器进行现场管理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1800" b="0" dirty="0" smtClean="0">
                <a:ea typeface="华文彩云" pitchFamily="2" charset="-122"/>
              </a:rPr>
              <a:t>搜索应用 </a:t>
            </a:r>
            <a:r>
              <a:rPr lang="en-US" altLang="zh-CN" sz="1800" b="0" dirty="0" smtClean="0">
                <a:ea typeface="华文彩云" pitchFamily="2" charset="-122"/>
              </a:rPr>
              <a:t>》</a:t>
            </a:r>
            <a:r>
              <a:rPr lang="zh-CN" altLang="en-US" sz="1800" b="0" dirty="0" smtClean="0">
                <a:ea typeface="华文彩云" pitchFamily="2" charset="-122"/>
              </a:rPr>
              <a:t>资产</a:t>
            </a:r>
            <a:r>
              <a:rPr lang="zh-CN" altLang="en-US" sz="1800" b="0" dirty="0">
                <a:ea typeface="华文彩云" pitchFamily="2" charset="-122"/>
              </a:rPr>
              <a:t>管理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1800" b="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通过结构化搜索，轻松获取设备信息，处理器，内存，机箱，板卡等</a:t>
            </a:r>
            <a:endParaRPr lang="en-US" altLang="zh-CN" sz="1800" b="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1800" b="0" dirty="0" smtClean="0">
                <a:latin typeface="Arial" charset="0"/>
                <a:ea typeface="华文彩云" pitchFamily="2" charset="-122"/>
              </a:rPr>
              <a:t>蛙眼监控</a:t>
            </a:r>
            <a:r>
              <a:rPr lang="en-US" altLang="zh-CN" sz="1800" b="0" dirty="0" smtClean="0">
                <a:latin typeface="Arial" charset="0"/>
                <a:ea typeface="华文彩云" pitchFamily="2" charset="-122"/>
              </a:rPr>
              <a:t>》</a:t>
            </a:r>
            <a:r>
              <a:rPr lang="zh-CN" altLang="en-US" sz="1800" b="0" dirty="0" smtClean="0">
                <a:latin typeface="Arial" charset="0"/>
                <a:ea typeface="华文彩云" pitchFamily="2" charset="-122"/>
              </a:rPr>
              <a:t>风险分析</a:t>
            </a:r>
            <a:r>
              <a:rPr lang="zh-CN" altLang="en-US" sz="1800" b="0" dirty="0">
                <a:latin typeface="Arial" charset="0"/>
                <a:ea typeface="华文彩云" pitchFamily="2" charset="-122"/>
              </a:rPr>
              <a:t>及资源利用管理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1800" b="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跟踪服务器虚拟化信息的变更，为分析潜在风险和监控资源利用成为</a:t>
            </a:r>
            <a:r>
              <a:rPr lang="zh-CN" altLang="en-US" sz="1800" b="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可能</a:t>
            </a:r>
            <a:endParaRPr lang="en-US" altLang="zh-CN" sz="1800" b="0" dirty="0" smtClean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1800" b="0" dirty="0" smtClean="0">
                <a:latin typeface="Arial" charset="0"/>
                <a:ea typeface="华文彩云" pitchFamily="2" charset="-122"/>
              </a:rPr>
              <a:t>实时监控</a:t>
            </a:r>
            <a:r>
              <a:rPr lang="en-US" altLang="zh-CN" sz="1800" b="0" dirty="0" smtClean="0">
                <a:latin typeface="Arial" charset="0"/>
                <a:ea typeface="华文彩云" pitchFamily="2" charset="-122"/>
              </a:rPr>
              <a:t>》</a:t>
            </a:r>
            <a:r>
              <a:rPr lang="zh-CN" altLang="en-US" sz="1800" b="0" dirty="0" smtClean="0">
                <a:latin typeface="Arial" charset="0"/>
                <a:ea typeface="华文彩云" pitchFamily="2" charset="-122"/>
              </a:rPr>
              <a:t>监控应用</a:t>
            </a:r>
            <a:endParaRPr lang="en-US" altLang="zh-CN" sz="1800" b="0" dirty="0" smtClean="0">
              <a:latin typeface="Arial" charset="0"/>
              <a:ea typeface="华文彩云" pitchFamily="2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sz="1800" b="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集成到多种监控软件中</a:t>
            </a:r>
            <a:endParaRPr lang="zh-CN" altLang="en-US" sz="1800" b="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197" name="WordArt 5"/>
          <p:cNvSpPr>
            <a:spLocks noChangeArrowheads="1" noChangeShapeType="1" noTextEdit="1"/>
          </p:cNvSpPr>
          <p:nvPr/>
        </p:nvSpPr>
        <p:spPr bwMode="auto">
          <a:xfrm>
            <a:off x="323850" y="620713"/>
            <a:ext cx="180022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noFill/>
                  <a:round/>
                  <a:headEnd/>
                  <a:tailEnd/>
                </a:ln>
                <a:solidFill>
                  <a:srgbClr val="0099FF"/>
                </a:solidFill>
                <a:effectLst>
                  <a:prstShdw prst="shdw17" dist="17961" dir="13500000">
                    <a:srgbClr val="005C99"/>
                  </a:prstShdw>
                </a:effectLst>
                <a:latin typeface="方正姚体"/>
                <a:ea typeface="方正姚体"/>
              </a:rPr>
              <a:t>应用场景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BB5C448-D5C4-4CA2-B695-4B19F8A4F202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584200"/>
            <a:ext cx="8686800" cy="608013"/>
          </a:xfrm>
        </p:spPr>
        <p:txBody>
          <a:bodyPr/>
          <a:lstStyle/>
          <a:p>
            <a:r>
              <a:rPr lang="zh-CN" altLang="en-US" sz="2800" dirty="0" smtClean="0">
                <a:latin typeface="Impact" pitchFamily="34" charset="0"/>
                <a:ea typeface="方正姚体" pitchFamily="2" charset="-122"/>
                <a:cs typeface="Arial" charset="0"/>
              </a:rPr>
              <a:t>机房移动管理方案</a:t>
            </a:r>
          </a:p>
        </p:txBody>
      </p:sp>
      <p:sp>
        <p:nvSpPr>
          <p:cNvPr id="9222" name="Rectangle 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如何在服务器的机房里得到服务器虚拟化信息，运行的分区</a:t>
            </a:r>
            <a:r>
              <a:rPr lang="en-US" altLang="zh-CN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, </a:t>
            </a:r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安装的板卡？</a:t>
            </a:r>
          </a:p>
        </p:txBody>
      </p:sp>
      <p:pic>
        <p:nvPicPr>
          <p:cNvPr id="9223" name="Picture 5" descr="Manage No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238" y="1989138"/>
            <a:ext cx="55245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4" name="Picture 6" descr="全屏捕获 201378 22402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68538" y="4113213"/>
            <a:ext cx="596900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"/>
          <p:cNvGrpSpPr/>
          <p:nvPr/>
        </p:nvGrpSpPr>
        <p:grpSpPr>
          <a:xfrm>
            <a:off x="3708400" y="4257675"/>
            <a:ext cx="2952750" cy="2087563"/>
            <a:chOff x="3708400" y="4257675"/>
            <a:chExt cx="2952750" cy="2087563"/>
          </a:xfrm>
        </p:grpSpPr>
        <p:sp>
          <p:nvSpPr>
            <p:cNvPr id="9220" name="AutoShape 8"/>
            <p:cNvSpPr>
              <a:spLocks noChangeArrowheads="1"/>
            </p:cNvSpPr>
            <p:nvPr/>
          </p:nvSpPr>
          <p:spPr bwMode="auto">
            <a:xfrm>
              <a:off x="3708400" y="4257675"/>
              <a:ext cx="2952750" cy="2087563"/>
            </a:xfrm>
            <a:prstGeom prst="wedgeRoundRectCallout">
              <a:avLst>
                <a:gd name="adj1" fmla="val -69301"/>
                <a:gd name="adj2" fmla="val -38819"/>
                <a:gd name="adj3" fmla="val 16667"/>
              </a:avLst>
            </a:prstGeom>
            <a:noFill/>
            <a:ln w="34925" algn="ctr">
              <a:solidFill>
                <a:schemeClr val="bg2"/>
              </a:solidFill>
              <a:prstDash val="sysDot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="0">
                <a:latin typeface="Arial" charset="0"/>
                <a:ea typeface="宋体" charset="-122"/>
              </a:endParaRPr>
            </a:p>
          </p:txBody>
        </p:sp>
        <p:pic>
          <p:nvPicPr>
            <p:cNvPr id="9225" name="Picture 9" descr="Inside-iPad-Mini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16350" y="4508500"/>
              <a:ext cx="2736850" cy="1539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455986" y="4694604"/>
              <a:ext cx="783527" cy="111066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05D0-FA39-4452-9DD7-4C1DCD83B26E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28" y="431631"/>
            <a:ext cx="6298083" cy="608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66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67E4A31-368F-4BA5-9E3F-55B115524303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>
                <a:latin typeface="Impact" pitchFamily="34" charset="0"/>
                <a:ea typeface="方正姚体" pitchFamily="2" charset="-122"/>
                <a:cs typeface="Arial" charset="0"/>
              </a:rPr>
              <a:t>资产管理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341438"/>
            <a:ext cx="2952750" cy="4667250"/>
          </a:xfrm>
        </p:spPr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大量投资采购的</a:t>
            </a:r>
            <a:r>
              <a:rPr lang="en-US" altLang="zh-CN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IT</a:t>
            </a:r>
            <a:r>
              <a:rPr lang="zh-CN" altLang="en-US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资产有没有流失，有没有得到合理的利用？</a:t>
            </a:r>
          </a:p>
          <a:p>
            <a:pPr lvl="1"/>
            <a:r>
              <a:rPr lang="zh-CN" altLang="en-US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多少机箱 </a:t>
            </a:r>
            <a:r>
              <a:rPr lang="en-US" altLang="zh-CN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?</a:t>
            </a:r>
          </a:p>
          <a:p>
            <a:pPr lvl="1"/>
            <a:r>
              <a:rPr lang="zh-CN" altLang="en-US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多少板卡</a:t>
            </a:r>
            <a:r>
              <a:rPr lang="en-US" altLang="zh-CN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?</a:t>
            </a:r>
          </a:p>
          <a:p>
            <a:pPr lvl="1"/>
            <a:r>
              <a:rPr lang="zh-CN" altLang="en-US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多少内存</a:t>
            </a:r>
            <a:r>
              <a:rPr lang="en-US" altLang="zh-CN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?</a:t>
            </a:r>
          </a:p>
          <a:p>
            <a:pPr lvl="1"/>
            <a:r>
              <a:rPr lang="zh-CN" altLang="en-US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多少</a:t>
            </a:r>
            <a:r>
              <a:rPr lang="en-US" altLang="zh-CN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CPU?</a:t>
            </a:r>
          </a:p>
          <a:p>
            <a:pPr lvl="1"/>
            <a:r>
              <a:rPr lang="zh-CN" altLang="en-US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何时增加了部件</a:t>
            </a:r>
            <a:r>
              <a:rPr lang="en-US" altLang="zh-CN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?</a:t>
            </a:r>
          </a:p>
          <a:p>
            <a:pPr lvl="1"/>
            <a:r>
              <a:rPr lang="zh-CN" altLang="en-US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何时减少了部件</a:t>
            </a:r>
            <a:r>
              <a:rPr lang="en-US" altLang="zh-CN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?</a:t>
            </a:r>
          </a:p>
          <a:p>
            <a:pPr lvl="1"/>
            <a:r>
              <a:rPr lang="zh-CN" altLang="en-US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．．．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927" y="764704"/>
            <a:ext cx="5628624" cy="268887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116" y="3462087"/>
            <a:ext cx="5632435" cy="26727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1524BC5-924C-4C33-A3B7-C3944C53CF11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512763"/>
            <a:ext cx="8686800" cy="608012"/>
          </a:xfrm>
        </p:spPr>
        <p:txBody>
          <a:bodyPr/>
          <a:lstStyle/>
          <a:p>
            <a:r>
              <a:rPr lang="zh-CN" altLang="en-US" dirty="0" smtClean="0">
                <a:latin typeface="Impact" pitchFamily="34" charset="0"/>
                <a:ea typeface="方正姚体" pitchFamily="2" charset="-122"/>
                <a:cs typeface="Arial" charset="0"/>
              </a:rPr>
              <a:t>搜索示例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80350" y="1105379"/>
            <a:ext cx="788487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搜索 </a:t>
            </a:r>
            <a:r>
              <a:rPr lang="en-US" altLang="zh-CN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CPU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，获得物理</a:t>
            </a:r>
            <a:r>
              <a:rPr lang="en-US" altLang="zh-CN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CPU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总数，以有</a:t>
            </a:r>
            <a:r>
              <a:rPr lang="en-US" altLang="zh-CN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CPU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资源分步情况，有助于与</a:t>
            </a:r>
            <a:r>
              <a:rPr lang="en-US" altLang="zh-CN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CPU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相关的软件资产统计</a:t>
            </a:r>
            <a:endParaRPr lang="en-US" altLang="zh-CN" sz="16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搜索 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内存，获得内存总量，及分配情况</a:t>
            </a:r>
            <a:endParaRPr lang="en-US" altLang="zh-CN" sz="1600" dirty="0" smtClean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搜索 板卡或者槽号，获得板卡统计或者安装情况</a:t>
            </a:r>
            <a:endParaRPr lang="en-US" altLang="zh-CN" sz="16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搜索 </a:t>
            </a:r>
            <a:r>
              <a:rPr lang="en-US" altLang="zh-CN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CPU</a:t>
            </a: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运行的兼容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模式，了解当前应用兼容情况</a:t>
            </a:r>
            <a:endParaRPr lang="en-US" altLang="zh-CN" sz="16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Power6+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Power7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搜索特定版本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操作系统，了解不同版本搜索系统的使用情况</a:t>
            </a:r>
            <a:endParaRPr lang="en-US" altLang="zh-CN" sz="16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搜索</a:t>
            </a:r>
            <a:r>
              <a:rPr lang="en-US" altLang="zh-CN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IP</a:t>
            </a: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网段，或者精确</a:t>
            </a:r>
            <a:r>
              <a:rPr lang="en-US" altLang="zh-CN" sz="1600" dirty="0" err="1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ip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，获得分区详细信息</a:t>
            </a:r>
            <a:endParaRPr lang="en-US" altLang="zh-CN" sz="16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搜索</a:t>
            </a:r>
            <a:r>
              <a:rPr lang="en-US" altLang="zh-CN" sz="1600" dirty="0" err="1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wwpns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，定位分区</a:t>
            </a:r>
            <a:endParaRPr lang="en-US" altLang="zh-CN" sz="16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搜索</a:t>
            </a:r>
            <a:r>
              <a:rPr lang="en-US" altLang="zh-CN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mac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地址，定位分区</a:t>
            </a:r>
            <a:endParaRPr lang="en-US" altLang="zh-CN" sz="16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搜索</a:t>
            </a:r>
            <a:r>
              <a:rPr lang="en-US" altLang="zh-CN" sz="1600" dirty="0" err="1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vlan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，了解</a:t>
            </a:r>
            <a:r>
              <a:rPr lang="en-US" altLang="zh-CN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VLAN 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的使用情况</a:t>
            </a:r>
            <a:endParaRPr lang="en-US" altLang="zh-CN" sz="16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搜索分区名称，获得该区别详细信息，及</a:t>
            </a:r>
            <a:r>
              <a:rPr lang="en-US" altLang="zh-CN" sz="1600" dirty="0" err="1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vios</a:t>
            </a: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与之相关的设备</a:t>
            </a:r>
            <a:endParaRPr lang="en-US" altLang="zh-CN" sz="16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通过搜索主机序列号定位服务器</a:t>
            </a:r>
            <a:endParaRPr lang="en-US" altLang="zh-CN" sz="16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。。。</a:t>
            </a:r>
            <a:endParaRPr lang="zh-CN" altLang="en-US" sz="16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620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C71EDDE-A92D-4C57-9665-914D49E3D067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341438"/>
            <a:ext cx="5905500" cy="2016125"/>
          </a:xfrm>
        </p:spPr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硬件资源在分区间调动是何时发生的</a:t>
            </a:r>
            <a:r>
              <a:rPr lang="en-US" altLang="zh-CN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?</a:t>
            </a:r>
          </a:p>
          <a:p>
            <a:r>
              <a:rPr lang="zh-CN" altLang="en-US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内存压缩律的变化是何时生效的，有没有和性能变化相关联</a:t>
            </a:r>
            <a:r>
              <a:rPr lang="en-US" altLang="zh-CN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?</a:t>
            </a:r>
          </a:p>
          <a:p>
            <a:r>
              <a:rPr lang="zh-CN" altLang="en-US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当故障发生前，有没有虚拟化操作</a:t>
            </a:r>
            <a:r>
              <a:rPr lang="en-US" altLang="zh-CN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?</a:t>
            </a:r>
          </a:p>
          <a:p>
            <a:r>
              <a:rPr lang="zh-CN" altLang="en-US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服务工程师做了哪些操作，产生的问题能否回溯？</a:t>
            </a:r>
          </a:p>
          <a:p>
            <a:r>
              <a:rPr lang="zh-CN" altLang="en-US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云管理软件有哪些虚拟化操作，都是何时发生的？</a:t>
            </a:r>
          </a:p>
          <a:p>
            <a:r>
              <a:rPr lang="zh-CN" altLang="en-US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如何避免风险积累？</a:t>
            </a:r>
          </a:p>
        </p:txBody>
      </p:sp>
      <p:grpSp>
        <p:nvGrpSpPr>
          <p:cNvPr id="11268" name="Group 53"/>
          <p:cNvGrpSpPr>
            <a:grpSpLocks/>
          </p:cNvGrpSpPr>
          <p:nvPr/>
        </p:nvGrpSpPr>
        <p:grpSpPr bwMode="auto">
          <a:xfrm>
            <a:off x="4824413" y="3681413"/>
            <a:ext cx="1116012" cy="755650"/>
            <a:chOff x="3560" y="1366"/>
            <a:chExt cx="703" cy="476"/>
          </a:xfrm>
        </p:grpSpPr>
        <p:grpSp>
          <p:nvGrpSpPr>
            <p:cNvPr id="11295" name="Group 50"/>
            <p:cNvGrpSpPr>
              <a:grpSpLocks/>
            </p:cNvGrpSpPr>
            <p:nvPr/>
          </p:nvGrpSpPr>
          <p:grpSpPr bwMode="auto">
            <a:xfrm>
              <a:off x="3560" y="1366"/>
              <a:ext cx="494" cy="460"/>
              <a:chOff x="3560" y="1366"/>
              <a:chExt cx="494" cy="460"/>
            </a:xfrm>
          </p:grpSpPr>
          <p:grpSp>
            <p:nvGrpSpPr>
              <p:cNvPr id="11297" name="Group 14"/>
              <p:cNvGrpSpPr>
                <a:grpSpLocks/>
              </p:cNvGrpSpPr>
              <p:nvPr/>
            </p:nvGrpSpPr>
            <p:grpSpPr bwMode="auto">
              <a:xfrm>
                <a:off x="3576" y="1391"/>
                <a:ext cx="424" cy="283"/>
                <a:chOff x="609" y="1114"/>
                <a:chExt cx="647" cy="499"/>
              </a:xfrm>
            </p:grpSpPr>
            <p:pic>
              <p:nvPicPr>
                <p:cNvPr id="11301" name="Picture 15" descr="SystemDirector_logo_170x150"/>
                <p:cNvPicPr>
                  <a:picLocks noChangeAspect="1" noChangeArrowheads="1"/>
                </p:cNvPicPr>
                <p:nvPr/>
              </p:nvPicPr>
              <p:blipFill>
                <a:blip r:embed="rId3">
                  <a:grayscl/>
                </a:blip>
                <a:srcRect/>
                <a:stretch>
                  <a:fillRect/>
                </a:stretch>
              </p:blipFill>
              <p:spPr bwMode="auto">
                <a:xfrm>
                  <a:off x="609" y="1114"/>
                  <a:ext cx="421" cy="3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1302" name="WordArt 1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690" y="1484"/>
                  <a:ext cx="566" cy="12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2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FFFFFF"/>
                      </a:solidFill>
                      <a:latin typeface="Aharoni"/>
                      <a:cs typeface="Aharoni"/>
                    </a:rPr>
                    <a:t>VMControl</a:t>
                  </a:r>
                  <a:endParaRPr lang="zh-CN" altLang="en-US" sz="2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Aharoni"/>
                    <a:cs typeface="Aharoni"/>
                  </a:endParaRPr>
                </a:p>
              </p:txBody>
            </p:sp>
          </p:grpSp>
          <p:sp>
            <p:nvSpPr>
              <p:cNvPr id="11298" name="AutoShape 18"/>
              <p:cNvSpPr>
                <a:spLocks noChangeArrowheads="1"/>
              </p:cNvSpPr>
              <p:nvPr/>
            </p:nvSpPr>
            <p:spPr bwMode="auto">
              <a:xfrm>
                <a:off x="3606" y="1366"/>
                <a:ext cx="448" cy="346"/>
              </a:xfrm>
              <a:prstGeom prst="roundRect">
                <a:avLst>
                  <a:gd name="adj" fmla="val 16667"/>
                </a:avLst>
              </a:prstGeom>
              <a:noFill/>
              <a:ln w="76200" algn="ctr">
                <a:solidFill>
                  <a:srgbClr val="19A0F3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299" name="AutoShape 19"/>
              <p:cNvSpPr>
                <a:spLocks noChangeArrowheads="1"/>
              </p:cNvSpPr>
              <p:nvPr/>
            </p:nvSpPr>
            <p:spPr bwMode="auto">
              <a:xfrm>
                <a:off x="3673" y="1772"/>
                <a:ext cx="312" cy="23"/>
              </a:xfrm>
              <a:prstGeom prst="roundRect">
                <a:avLst>
                  <a:gd name="adj" fmla="val 16667"/>
                </a:avLst>
              </a:prstGeom>
              <a:noFill/>
              <a:ln w="101600" algn="ctr">
                <a:solidFill>
                  <a:srgbClr val="19A0F3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00" name="AutoShape 20"/>
              <p:cNvSpPr>
                <a:spLocks noChangeArrowheads="1"/>
              </p:cNvSpPr>
              <p:nvPr/>
            </p:nvSpPr>
            <p:spPr bwMode="auto">
              <a:xfrm>
                <a:off x="3560" y="1742"/>
                <a:ext cx="117" cy="84"/>
              </a:xfrm>
              <a:prstGeom prst="parallelogram">
                <a:avLst>
                  <a:gd name="adj" fmla="val 34821"/>
                </a:avLst>
              </a:prstGeom>
              <a:solidFill>
                <a:schemeClr val="bg1"/>
              </a:solidFill>
              <a:ln w="34925" algn="ctr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11296" name="AutoShape 21"/>
            <p:cNvSpPr>
              <a:spLocks noChangeArrowheads="1"/>
            </p:cNvSpPr>
            <p:nvPr/>
          </p:nvSpPr>
          <p:spPr bwMode="auto">
            <a:xfrm>
              <a:off x="3971" y="1744"/>
              <a:ext cx="292" cy="98"/>
            </a:xfrm>
            <a:custGeom>
              <a:avLst/>
              <a:gdLst>
                <a:gd name="T0" fmla="*/ 263 w 21600"/>
                <a:gd name="T1" fmla="*/ 49 h 21600"/>
                <a:gd name="T2" fmla="*/ 146 w 21600"/>
                <a:gd name="T3" fmla="*/ 98 h 21600"/>
                <a:gd name="T4" fmla="*/ 29 w 21600"/>
                <a:gd name="T5" fmla="*/ 49 h 21600"/>
                <a:gd name="T6" fmla="*/ 14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921 w 21600"/>
                <a:gd name="T13" fmla="*/ 3967 h 21600"/>
                <a:gd name="T14" fmla="*/ 17679 w 21600"/>
                <a:gd name="T15" fmla="*/ 1763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4223" y="21600"/>
                  </a:lnTo>
                  <a:lnTo>
                    <a:pt x="1737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349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pic>
        <p:nvPicPr>
          <p:cNvPr id="11269" name="Picture 47" descr="Risk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3600" y="3789363"/>
            <a:ext cx="3059113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584200"/>
            <a:ext cx="8686800" cy="608013"/>
          </a:xfrm>
        </p:spPr>
        <p:txBody>
          <a:bodyPr/>
          <a:lstStyle/>
          <a:p>
            <a:r>
              <a:rPr lang="zh-CN" altLang="en-US" smtClean="0">
                <a:latin typeface="Impact" pitchFamily="34" charset="0"/>
                <a:ea typeface="方正姚体" pitchFamily="2" charset="-122"/>
                <a:cs typeface="Arial" charset="0"/>
              </a:rPr>
              <a:t>风险分析及资源利用管理</a:t>
            </a:r>
          </a:p>
        </p:txBody>
      </p:sp>
      <p:pic>
        <p:nvPicPr>
          <p:cNvPr id="11271" name="Picture 10" descr="server-multipl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11938" y="3016250"/>
            <a:ext cx="8080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2" name="Picture 11" descr="server-multipl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23188" y="3432175"/>
            <a:ext cx="808037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3" name="Picture 12" descr="cloud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56325" y="2492375"/>
            <a:ext cx="2747963" cy="212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274" name="Group 55"/>
          <p:cNvGrpSpPr>
            <a:grpSpLocks/>
          </p:cNvGrpSpPr>
          <p:nvPr/>
        </p:nvGrpSpPr>
        <p:grpSpPr bwMode="auto">
          <a:xfrm>
            <a:off x="6732588" y="1916113"/>
            <a:ext cx="1147762" cy="768350"/>
            <a:chOff x="4286" y="1207"/>
            <a:chExt cx="723" cy="484"/>
          </a:xfrm>
        </p:grpSpPr>
        <p:grpSp>
          <p:nvGrpSpPr>
            <p:cNvPr id="11289" name="Group 51"/>
            <p:cNvGrpSpPr>
              <a:grpSpLocks/>
            </p:cNvGrpSpPr>
            <p:nvPr/>
          </p:nvGrpSpPr>
          <p:grpSpPr bwMode="auto">
            <a:xfrm>
              <a:off x="4286" y="1207"/>
              <a:ext cx="493" cy="460"/>
              <a:chOff x="4309" y="1049"/>
              <a:chExt cx="493" cy="460"/>
            </a:xfrm>
          </p:grpSpPr>
          <p:pic>
            <p:nvPicPr>
              <p:cNvPr id="11291" name="Picture 23" descr="IBM-SmartCloud-logo"/>
              <p:cNvPicPr>
                <a:picLocks noChangeAspect="1" noChangeArrowheads="1"/>
              </p:cNvPicPr>
              <p:nvPr/>
            </p:nvPicPr>
            <p:blipFill>
              <a:blip r:embed="rId8">
                <a:grayscl/>
              </a:blip>
              <a:srcRect/>
              <a:stretch>
                <a:fillRect/>
              </a:stretch>
            </p:blipFill>
            <p:spPr bwMode="auto">
              <a:xfrm>
                <a:off x="4361" y="1118"/>
                <a:ext cx="42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292" name="AutoShape 25"/>
              <p:cNvSpPr>
                <a:spLocks noChangeArrowheads="1"/>
              </p:cNvSpPr>
              <p:nvPr/>
            </p:nvSpPr>
            <p:spPr bwMode="auto">
              <a:xfrm>
                <a:off x="4354" y="1049"/>
                <a:ext cx="448" cy="346"/>
              </a:xfrm>
              <a:prstGeom prst="roundRect">
                <a:avLst>
                  <a:gd name="adj" fmla="val 16667"/>
                </a:avLst>
              </a:prstGeom>
              <a:noFill/>
              <a:ln w="76200" algn="ctr">
                <a:solidFill>
                  <a:srgbClr val="19A0F3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293" name="AutoShape 26"/>
              <p:cNvSpPr>
                <a:spLocks noChangeArrowheads="1"/>
              </p:cNvSpPr>
              <p:nvPr/>
            </p:nvSpPr>
            <p:spPr bwMode="auto">
              <a:xfrm>
                <a:off x="4422" y="1455"/>
                <a:ext cx="312" cy="23"/>
              </a:xfrm>
              <a:prstGeom prst="roundRect">
                <a:avLst>
                  <a:gd name="adj" fmla="val 16667"/>
                </a:avLst>
              </a:prstGeom>
              <a:noFill/>
              <a:ln w="101600" algn="ctr">
                <a:solidFill>
                  <a:srgbClr val="19A0F3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294" name="AutoShape 27"/>
              <p:cNvSpPr>
                <a:spLocks noChangeArrowheads="1"/>
              </p:cNvSpPr>
              <p:nvPr/>
            </p:nvSpPr>
            <p:spPr bwMode="auto">
              <a:xfrm>
                <a:off x="4309" y="1425"/>
                <a:ext cx="117" cy="84"/>
              </a:xfrm>
              <a:prstGeom prst="parallelogram">
                <a:avLst>
                  <a:gd name="adj" fmla="val 34821"/>
                </a:avLst>
              </a:prstGeom>
              <a:solidFill>
                <a:schemeClr val="bg1"/>
              </a:solidFill>
              <a:ln w="34925" algn="ctr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11290" name="AutoShape 28"/>
            <p:cNvSpPr>
              <a:spLocks noChangeArrowheads="1"/>
            </p:cNvSpPr>
            <p:nvPr/>
          </p:nvSpPr>
          <p:spPr bwMode="auto">
            <a:xfrm>
              <a:off x="4717" y="1593"/>
              <a:ext cx="292" cy="98"/>
            </a:xfrm>
            <a:custGeom>
              <a:avLst/>
              <a:gdLst>
                <a:gd name="T0" fmla="*/ 263 w 21600"/>
                <a:gd name="T1" fmla="*/ 49 h 21600"/>
                <a:gd name="T2" fmla="*/ 146 w 21600"/>
                <a:gd name="T3" fmla="*/ 98 h 21600"/>
                <a:gd name="T4" fmla="*/ 29 w 21600"/>
                <a:gd name="T5" fmla="*/ 49 h 21600"/>
                <a:gd name="T6" fmla="*/ 14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921 w 21600"/>
                <a:gd name="T13" fmla="*/ 3967 h 21600"/>
                <a:gd name="T14" fmla="*/ 17679 w 21600"/>
                <a:gd name="T15" fmla="*/ 1763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4223" y="21600"/>
                  </a:lnTo>
                  <a:lnTo>
                    <a:pt x="1737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349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1275" name="Group 52"/>
          <p:cNvGrpSpPr>
            <a:grpSpLocks/>
          </p:cNvGrpSpPr>
          <p:nvPr/>
        </p:nvGrpSpPr>
        <p:grpSpPr bwMode="auto">
          <a:xfrm>
            <a:off x="8027988" y="2024063"/>
            <a:ext cx="1116012" cy="755650"/>
            <a:chOff x="5057" y="1230"/>
            <a:chExt cx="703" cy="476"/>
          </a:xfrm>
        </p:grpSpPr>
        <p:pic>
          <p:nvPicPr>
            <p:cNvPr id="11284" name="Picture 30" descr="01300000278470122580840991987_s"/>
            <p:cNvPicPr>
              <a:picLocks noChangeAspect="1" noChangeArrowheads="1"/>
            </p:cNvPicPr>
            <p:nvPr/>
          </p:nvPicPr>
          <p:blipFill>
            <a:blip r:embed="rId9">
              <a:lum bright="70000" contrast="-70000"/>
              <a:grayscl/>
            </a:blip>
            <a:srcRect/>
            <a:stretch>
              <a:fillRect/>
            </a:stretch>
          </p:blipFill>
          <p:spPr bwMode="auto">
            <a:xfrm>
              <a:off x="5127" y="1269"/>
              <a:ext cx="162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85" name="AutoShape 32"/>
            <p:cNvSpPr>
              <a:spLocks noChangeArrowheads="1"/>
            </p:cNvSpPr>
            <p:nvPr/>
          </p:nvSpPr>
          <p:spPr bwMode="auto">
            <a:xfrm>
              <a:off x="5103" y="1230"/>
              <a:ext cx="448" cy="346"/>
            </a:xfrm>
            <a:prstGeom prst="roundRect">
              <a:avLst>
                <a:gd name="adj" fmla="val 16667"/>
              </a:avLst>
            </a:prstGeom>
            <a:noFill/>
            <a:ln w="76200" algn="ctr">
              <a:solidFill>
                <a:srgbClr val="19A0F3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286" name="AutoShape 33"/>
            <p:cNvSpPr>
              <a:spLocks noChangeArrowheads="1"/>
            </p:cNvSpPr>
            <p:nvPr/>
          </p:nvSpPr>
          <p:spPr bwMode="auto">
            <a:xfrm>
              <a:off x="5170" y="1636"/>
              <a:ext cx="312" cy="23"/>
            </a:xfrm>
            <a:prstGeom prst="roundRect">
              <a:avLst>
                <a:gd name="adj" fmla="val 16667"/>
              </a:avLst>
            </a:prstGeom>
            <a:noFill/>
            <a:ln w="101600" algn="ctr">
              <a:solidFill>
                <a:srgbClr val="19A0F3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287" name="AutoShape 34"/>
            <p:cNvSpPr>
              <a:spLocks noChangeArrowheads="1"/>
            </p:cNvSpPr>
            <p:nvPr/>
          </p:nvSpPr>
          <p:spPr bwMode="auto">
            <a:xfrm>
              <a:off x="5057" y="1606"/>
              <a:ext cx="117" cy="84"/>
            </a:xfrm>
            <a:prstGeom prst="parallelogram">
              <a:avLst>
                <a:gd name="adj" fmla="val 34821"/>
              </a:avLst>
            </a:prstGeom>
            <a:solidFill>
              <a:schemeClr val="bg1"/>
            </a:solidFill>
            <a:ln w="349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288" name="AutoShape 35"/>
            <p:cNvSpPr>
              <a:spLocks noChangeArrowheads="1"/>
            </p:cNvSpPr>
            <p:nvPr/>
          </p:nvSpPr>
          <p:spPr bwMode="auto">
            <a:xfrm>
              <a:off x="5468" y="1608"/>
              <a:ext cx="292" cy="98"/>
            </a:xfrm>
            <a:custGeom>
              <a:avLst/>
              <a:gdLst>
                <a:gd name="T0" fmla="*/ 263 w 21600"/>
                <a:gd name="T1" fmla="*/ 49 h 21600"/>
                <a:gd name="T2" fmla="*/ 146 w 21600"/>
                <a:gd name="T3" fmla="*/ 98 h 21600"/>
                <a:gd name="T4" fmla="*/ 29 w 21600"/>
                <a:gd name="T5" fmla="*/ 49 h 21600"/>
                <a:gd name="T6" fmla="*/ 14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921 w 21600"/>
                <a:gd name="T13" fmla="*/ 3967 h 21600"/>
                <a:gd name="T14" fmla="*/ 17679 w 21600"/>
                <a:gd name="T15" fmla="*/ 1763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4223" y="21600"/>
                  </a:lnTo>
                  <a:lnTo>
                    <a:pt x="1737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349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pic>
        <p:nvPicPr>
          <p:cNvPr id="11276" name="Picture 40" descr="programmer_3d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580063" y="2349500"/>
            <a:ext cx="873125" cy="90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277" name="Group 56"/>
          <p:cNvGrpSpPr>
            <a:grpSpLocks/>
          </p:cNvGrpSpPr>
          <p:nvPr/>
        </p:nvGrpSpPr>
        <p:grpSpPr bwMode="auto">
          <a:xfrm>
            <a:off x="6948488" y="4616450"/>
            <a:ext cx="1585912" cy="1331913"/>
            <a:chOff x="4377" y="2908"/>
            <a:chExt cx="999" cy="839"/>
          </a:xfrm>
        </p:grpSpPr>
        <p:sp>
          <p:nvSpPr>
            <p:cNvPr id="11278" name="AutoShape 36"/>
            <p:cNvSpPr>
              <a:spLocks noChangeArrowheads="1"/>
            </p:cNvSpPr>
            <p:nvPr/>
          </p:nvSpPr>
          <p:spPr bwMode="auto">
            <a:xfrm>
              <a:off x="4386" y="2908"/>
              <a:ext cx="703" cy="453"/>
            </a:xfrm>
            <a:prstGeom prst="roundRect">
              <a:avLst>
                <a:gd name="adj" fmla="val 16667"/>
              </a:avLst>
            </a:prstGeom>
            <a:noFill/>
            <a:ln w="76200" algn="ctr">
              <a:solidFill>
                <a:srgbClr val="19A0F3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279" name="AutoShape 37"/>
            <p:cNvSpPr>
              <a:spLocks noChangeArrowheads="1"/>
            </p:cNvSpPr>
            <p:nvPr/>
          </p:nvSpPr>
          <p:spPr bwMode="auto">
            <a:xfrm>
              <a:off x="4545" y="3429"/>
              <a:ext cx="447" cy="41"/>
            </a:xfrm>
            <a:prstGeom prst="roundRect">
              <a:avLst>
                <a:gd name="adj" fmla="val 16667"/>
              </a:avLst>
            </a:prstGeom>
            <a:noFill/>
            <a:ln w="101600" algn="ctr">
              <a:solidFill>
                <a:srgbClr val="19A0F3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280" name="AutoShape 38"/>
            <p:cNvSpPr>
              <a:spLocks noChangeArrowheads="1"/>
            </p:cNvSpPr>
            <p:nvPr/>
          </p:nvSpPr>
          <p:spPr bwMode="auto">
            <a:xfrm>
              <a:off x="4377" y="3402"/>
              <a:ext cx="167" cy="151"/>
            </a:xfrm>
            <a:prstGeom prst="parallelogram">
              <a:avLst>
                <a:gd name="adj" fmla="val 27649"/>
              </a:avLst>
            </a:prstGeom>
            <a:solidFill>
              <a:schemeClr val="bg1"/>
            </a:solidFill>
            <a:ln w="349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281" name="AutoShape 39"/>
            <p:cNvSpPr>
              <a:spLocks noChangeArrowheads="1"/>
            </p:cNvSpPr>
            <p:nvPr/>
          </p:nvSpPr>
          <p:spPr bwMode="auto">
            <a:xfrm>
              <a:off x="4957" y="3391"/>
              <a:ext cx="419" cy="177"/>
            </a:xfrm>
            <a:custGeom>
              <a:avLst/>
              <a:gdLst>
                <a:gd name="T0" fmla="*/ 378 w 21600"/>
                <a:gd name="T1" fmla="*/ 89 h 21600"/>
                <a:gd name="T2" fmla="*/ 210 w 21600"/>
                <a:gd name="T3" fmla="*/ 177 h 21600"/>
                <a:gd name="T4" fmla="*/ 41 w 21600"/>
                <a:gd name="T5" fmla="*/ 89 h 21600"/>
                <a:gd name="T6" fmla="*/ 21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918 w 21600"/>
                <a:gd name="T13" fmla="*/ 3905 h 21600"/>
                <a:gd name="T14" fmla="*/ 17682 w 21600"/>
                <a:gd name="T15" fmla="*/ 1769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4223" y="21600"/>
                  </a:lnTo>
                  <a:lnTo>
                    <a:pt x="1737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349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282" name="WordArt 41"/>
            <p:cNvSpPr>
              <a:spLocks noChangeArrowheads="1" noChangeShapeType="1" noTextEdit="1"/>
            </p:cNvSpPr>
            <p:nvPr/>
          </p:nvSpPr>
          <p:spPr bwMode="auto">
            <a:xfrm>
              <a:off x="4377" y="3543"/>
              <a:ext cx="839" cy="20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99FF66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53882" dir="2700000" algn="ctr" rotWithShape="0">
                      <a:srgbClr val="868686">
                        <a:alpha val="50000"/>
                      </a:srgbClr>
                    </a:outerShdw>
                  </a:effectLst>
                  <a:latin typeface="Impact"/>
                </a:rPr>
                <a:t>Smart Monitor</a:t>
              </a:r>
              <a:endParaRPr lang="zh-CN" altLang="en-US" sz="3600" kern="10">
                <a:ln w="9525">
                  <a:solidFill>
                    <a:srgbClr val="99FF66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53882" dir="2700000" algn="ctr" rotWithShape="0">
                    <a:srgbClr val="868686">
                      <a:alpha val="50000"/>
                    </a:srgbClr>
                  </a:outerShdw>
                </a:effectLst>
                <a:latin typeface="Impact"/>
              </a:endParaRPr>
            </a:p>
          </p:txBody>
        </p:sp>
        <p:pic>
          <p:nvPicPr>
            <p:cNvPr id="11283" name="Picture 49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4432" y="2930"/>
              <a:ext cx="612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1524BC5-924C-4C33-A3B7-C3944C53CF11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512763"/>
            <a:ext cx="8686800" cy="608012"/>
          </a:xfrm>
        </p:spPr>
        <p:txBody>
          <a:bodyPr/>
          <a:lstStyle/>
          <a:p>
            <a:r>
              <a:rPr lang="zh-CN" altLang="en-US" smtClean="0">
                <a:latin typeface="Impact" pitchFamily="34" charset="0"/>
                <a:ea typeface="方正姚体" pitchFamily="2" charset="-122"/>
                <a:cs typeface="Arial" charset="0"/>
              </a:rPr>
              <a:t>结构化数据监控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/>
          <a:srcRect t="9525" b="37320"/>
          <a:stretch>
            <a:fillRect/>
          </a:stretch>
        </p:blipFill>
        <p:spPr bwMode="auto">
          <a:xfrm>
            <a:off x="250825" y="1052513"/>
            <a:ext cx="8453438" cy="2808287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</p:pic>
      <p:pic>
        <p:nvPicPr>
          <p:cNvPr id="12293" name="Picture 6"/>
          <p:cNvPicPr>
            <a:picLocks noChangeAspect="1" noChangeArrowheads="1"/>
          </p:cNvPicPr>
          <p:nvPr/>
        </p:nvPicPr>
        <p:blipFill>
          <a:blip r:embed="rId4"/>
          <a:srcRect t="12894" b="33188"/>
          <a:stretch>
            <a:fillRect/>
          </a:stretch>
        </p:blipFill>
        <p:spPr bwMode="auto">
          <a:xfrm>
            <a:off x="503238" y="3860800"/>
            <a:ext cx="7445375" cy="2555875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11C9618-FD49-4EC8-ADD9-5152E2483943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b="0" smtClean="0">
                <a:latin typeface="Impact" pitchFamily="34" charset="0"/>
                <a:ea typeface="华文新魏" pitchFamily="2" charset="-122"/>
                <a:cs typeface="Arial" charset="0"/>
              </a:rPr>
              <a:t>Win Market !</a:t>
            </a: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8" y="1335088"/>
            <a:ext cx="3814762" cy="4405312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AD152D6-B24D-44E5-B66F-9262A6F9BEA0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584200"/>
            <a:ext cx="8686800" cy="608013"/>
          </a:xfrm>
        </p:spPr>
        <p:txBody>
          <a:bodyPr/>
          <a:lstStyle/>
          <a:p>
            <a:r>
              <a:rPr lang="zh-CN" altLang="en-US" dirty="0" smtClean="0">
                <a:ea typeface="方正姚体" pitchFamily="2" charset="-122"/>
                <a:cs typeface="Arial" charset="0"/>
              </a:rPr>
              <a:t>代理商的声音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544" y="1238220"/>
            <a:ext cx="8324964" cy="10618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zh-CN" altLang="en-US" sz="1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我们的客户需要实时的监控，</a:t>
            </a:r>
            <a:r>
              <a:rPr lang="en-US" altLang="zh-CN" sz="1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Smart Monitor </a:t>
            </a:r>
            <a:r>
              <a:rPr lang="zh-CN" altLang="en-US" sz="1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可以帮助我们实现。通过我们可以 在电信领域部署，将对</a:t>
            </a:r>
            <a:r>
              <a:rPr lang="en-US" altLang="zh-CN" sz="1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Smart Monitor</a:t>
            </a:r>
            <a:r>
              <a:rPr lang="zh-CN" altLang="en-US" sz="1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的应用推广起到很好的推动作用。</a:t>
            </a:r>
            <a:endParaRPr lang="en-US" altLang="zh-CN" sz="180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r>
              <a:rPr lang="en-US" altLang="zh-CN" sz="1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						CTSI</a:t>
            </a:r>
            <a:endParaRPr lang="zh-CN" altLang="en-US" sz="180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2544" y="2589201"/>
            <a:ext cx="8324964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altLang="zh-CN" sz="1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CAMP</a:t>
            </a:r>
            <a:r>
              <a:rPr lang="zh-CN" altLang="en-US" sz="1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捆绑</a:t>
            </a:r>
            <a:r>
              <a:rPr lang="en-US" altLang="zh-CN" sz="1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Smart Monitor </a:t>
            </a:r>
            <a:r>
              <a:rPr lang="zh-CN" altLang="en-US" sz="1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的搜索功能，实现机房的可视化管理，与</a:t>
            </a:r>
            <a:r>
              <a:rPr lang="en-US" altLang="zh-CN" sz="1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x86</a:t>
            </a:r>
            <a:r>
              <a:rPr lang="zh-CN" altLang="en-US" sz="1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竞争者差异化</a:t>
            </a:r>
            <a:endParaRPr lang="en-US" altLang="zh-CN" sz="180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r>
              <a:rPr lang="en-US" altLang="zh-CN" sz="1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						DCL</a:t>
            </a:r>
            <a:r>
              <a:rPr lang="zh-CN" altLang="en-US" sz="1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分销</a:t>
            </a:r>
            <a:endParaRPr lang="en-US" altLang="zh-CN" sz="180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endParaRPr lang="zh-CN" altLang="en-US" sz="180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9057" y="4487877"/>
            <a:ext cx="8324964" cy="7848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altLang="zh-CN" sz="1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Smart Monitor </a:t>
            </a:r>
            <a:r>
              <a:rPr lang="zh-CN" altLang="en-US" sz="1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独特的设备搜索功能，可帮助</a:t>
            </a:r>
            <a:r>
              <a:rPr lang="en-US" altLang="zh-CN" sz="1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Power</a:t>
            </a:r>
            <a:r>
              <a:rPr lang="zh-CN" altLang="en-US" sz="1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销售时获取额外的竞争优势。</a:t>
            </a:r>
            <a:endParaRPr lang="en-US" altLang="zh-CN" sz="180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r>
              <a:rPr lang="en-US" altLang="zh-CN" sz="1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						DCITS</a:t>
            </a:r>
            <a:endParaRPr lang="zh-CN" altLang="en-US" sz="180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7E80FF9-5CFD-4CCA-A5A2-8FA08720DFE1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173248" name="AutoShape 192"/>
          <p:cNvSpPr>
            <a:spLocks noChangeArrowheads="1"/>
          </p:cNvSpPr>
          <p:nvPr/>
        </p:nvSpPr>
        <p:spPr bwMode="auto">
          <a:xfrm>
            <a:off x="395288" y="1557338"/>
            <a:ext cx="8424862" cy="4427537"/>
          </a:xfrm>
          <a:prstGeom prst="roundRect">
            <a:avLst>
              <a:gd name="adj" fmla="val 2639"/>
            </a:avLst>
          </a:prstGeom>
          <a:solidFill>
            <a:schemeClr val="bg1"/>
          </a:solidFill>
          <a:ln w="34925" algn="ctr">
            <a:noFill/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rot="10800000"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>
                <a:ea typeface="方正姚体" pitchFamily="2" charset="-122"/>
                <a:cs typeface="Arial" charset="0"/>
              </a:rPr>
              <a:t>在标书中声明虚拟化监控的优势技术</a:t>
            </a:r>
          </a:p>
        </p:txBody>
      </p:sp>
      <p:sp>
        <p:nvSpPr>
          <p:cNvPr id="20485" name="Text Box 131"/>
          <p:cNvSpPr txBox="1">
            <a:spLocks noChangeArrowheads="1"/>
          </p:cNvSpPr>
          <p:nvPr/>
        </p:nvSpPr>
        <p:spPr bwMode="auto">
          <a:xfrm>
            <a:off x="179388" y="1412875"/>
            <a:ext cx="8461375" cy="274638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0486" name="Text Box 161"/>
          <p:cNvSpPr txBox="1">
            <a:spLocks noChangeArrowheads="1"/>
          </p:cNvSpPr>
          <p:nvPr/>
        </p:nvSpPr>
        <p:spPr bwMode="auto">
          <a:xfrm>
            <a:off x="431800" y="1268413"/>
            <a:ext cx="8280400" cy="274637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graphicFrame>
        <p:nvGraphicFramePr>
          <p:cNvPr id="173218" name="Group 162"/>
          <p:cNvGraphicFramePr>
            <a:graphicFrameLocks noGrp="1"/>
          </p:cNvGraphicFramePr>
          <p:nvPr>
            <p:ph idx="4294967295"/>
          </p:nvPr>
        </p:nvGraphicFramePr>
        <p:xfrm>
          <a:off x="468313" y="1557338"/>
          <a:ext cx="8280400" cy="4379913"/>
        </p:xfrm>
        <a:graphic>
          <a:graphicData uri="http://schemas.openxmlformats.org/drawingml/2006/table">
            <a:tbl>
              <a:tblPr/>
              <a:tblGrid>
                <a:gridCol w="992187"/>
                <a:gridCol w="1776413"/>
                <a:gridCol w="3479800"/>
                <a:gridCol w="2032000"/>
              </a:tblGrid>
              <a:tr h="1127125">
                <a:tc rowSpan="5"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虚拟化</a:t>
                      </a:r>
                    </a:p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监控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设备搜索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设备信息收集列表，支持设备搜索，便于资产管理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Power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平台专有技术，未收集到竞争厂商有类似技术．由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SmartMon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提供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75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分区生命周期记录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记录分区创建，激活，关闭，删除整个生命周期的过程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Power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平台专有技术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91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物理设备资源调整记录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记录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CPU,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内存，板卡在分区间的调整变化，记录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Profile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的变化．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Power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平台专有技术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91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虚拟设备资源调整记录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记录虚拟设备创新，激活，关闭，删除整个生命周期的过程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Power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平台专有技术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69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机房现场移动监控支持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通过移动搜索主机序列号，获取服务器分区信息，已安装的板卡信息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Power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平台专有技术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2FAFCC5-D3E8-4D28-834B-0092AFD4A16D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 smtClean="0">
                <a:ea typeface="华文彩云" pitchFamily="2" charset="-122"/>
                <a:cs typeface="Arial" charset="0"/>
              </a:rPr>
              <a:t>虚拟化时代的用户需求</a:t>
            </a:r>
            <a:endParaRPr lang="en-US" altLang="zh-CN" dirty="0" smtClean="0">
              <a:ea typeface="华文彩云" pitchFamily="2" charset="-122"/>
              <a:cs typeface="Arial" charset="0"/>
            </a:endParaRPr>
          </a:p>
          <a:p>
            <a:r>
              <a:rPr lang="en-US" altLang="zh-CN" dirty="0" smtClean="0">
                <a:latin typeface="Segoe Script" pitchFamily="34" charset="0"/>
                <a:ea typeface="宋体" charset="-122"/>
                <a:cs typeface="Arial" charset="0"/>
              </a:rPr>
              <a:t>What is Smart Monitor?</a:t>
            </a:r>
          </a:p>
          <a:p>
            <a:r>
              <a:rPr lang="zh-CN" altLang="en-US" dirty="0" smtClean="0">
                <a:ea typeface="华文彩云" pitchFamily="2" charset="-122"/>
                <a:cs typeface="Arial" charset="0"/>
              </a:rPr>
              <a:t>优势技术：实时的明细采集</a:t>
            </a:r>
          </a:p>
          <a:p>
            <a:r>
              <a:rPr lang="zh-CN" altLang="en-US" dirty="0" smtClean="0">
                <a:ea typeface="华文彩云" pitchFamily="2" charset="-122"/>
                <a:cs typeface="Arial" charset="0"/>
              </a:rPr>
              <a:t>应用场景</a:t>
            </a:r>
          </a:p>
          <a:p>
            <a:pPr lvl="1"/>
            <a:r>
              <a:rPr lang="zh-CN" altLang="en-US" dirty="0" smtClean="0">
                <a:ea typeface="华文彩云" pitchFamily="2" charset="-122"/>
                <a:cs typeface="Arial" charset="0"/>
              </a:rPr>
              <a:t>资产管理</a:t>
            </a:r>
          </a:p>
          <a:p>
            <a:pPr lvl="1"/>
            <a:r>
              <a:rPr lang="zh-CN" altLang="en-US" dirty="0" smtClean="0">
                <a:ea typeface="华文彩云" pitchFamily="2" charset="-122"/>
                <a:cs typeface="Arial" charset="0"/>
              </a:rPr>
              <a:t>机房的现场移动设备管理</a:t>
            </a:r>
          </a:p>
          <a:p>
            <a:pPr lvl="1"/>
            <a:r>
              <a:rPr lang="zh-CN" altLang="en-US" dirty="0" smtClean="0">
                <a:ea typeface="华文彩云" pitchFamily="2" charset="-122"/>
                <a:cs typeface="Arial" charset="0"/>
              </a:rPr>
              <a:t>云的风险分析及资源利用监控</a:t>
            </a:r>
          </a:p>
          <a:p>
            <a:r>
              <a:rPr lang="zh-CN" altLang="en-US" dirty="0" smtClean="0">
                <a:ea typeface="华文彩云" pitchFamily="2" charset="-122"/>
                <a:cs typeface="Arial" charset="0"/>
              </a:rPr>
              <a:t>发展方向研讨</a:t>
            </a:r>
          </a:p>
          <a:p>
            <a:pPr lvl="1"/>
            <a:r>
              <a:rPr lang="zh-CN" altLang="en-US" dirty="0" smtClean="0">
                <a:ea typeface="华文彩云" pitchFamily="2" charset="-122"/>
                <a:cs typeface="Arial" charset="0"/>
              </a:rPr>
              <a:t>树的富展现</a:t>
            </a:r>
          </a:p>
          <a:p>
            <a:pPr lvl="1"/>
            <a:r>
              <a:rPr lang="zh-CN" altLang="en-US" dirty="0" smtClean="0">
                <a:ea typeface="华文彩云" pitchFamily="2" charset="-122"/>
                <a:cs typeface="Arial" charset="0"/>
              </a:rPr>
              <a:t>管理和部署能力</a:t>
            </a:r>
            <a:endParaRPr lang="en-US" altLang="zh-CN" dirty="0" smtClean="0">
              <a:ea typeface="宋体" charset="-122"/>
              <a:cs typeface="Arial" charset="0"/>
            </a:endParaRPr>
          </a:p>
        </p:txBody>
      </p:sp>
      <p:pic>
        <p:nvPicPr>
          <p:cNvPr id="410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35488" y="1700213"/>
            <a:ext cx="3814762" cy="4405312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</p:pic>
      <p:sp>
        <p:nvSpPr>
          <p:cNvPr id="4101" name="WordArt 7"/>
          <p:cNvSpPr>
            <a:spLocks noChangeArrowheads="1" noChangeShapeType="1" noTextEdit="1"/>
          </p:cNvSpPr>
          <p:nvPr/>
        </p:nvSpPr>
        <p:spPr bwMode="auto">
          <a:xfrm>
            <a:off x="323850" y="728663"/>
            <a:ext cx="1260475" cy="2524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>
                <a:ln w="9525">
                  <a:noFill/>
                  <a:round/>
                  <a:headEnd/>
                  <a:tailEnd/>
                </a:ln>
                <a:solidFill>
                  <a:srgbClr val="0099FF"/>
                </a:solidFill>
                <a:effectLst>
                  <a:prstShdw prst="shdw17" dist="17961" dir="13500000">
                    <a:srgbClr val="005C99"/>
                  </a:prstShdw>
                </a:effectLst>
                <a:latin typeface="Impact"/>
              </a:rPr>
              <a:t>Agenda</a:t>
            </a:r>
            <a:endParaRPr lang="zh-CN" altLang="en-US" sz="3600" kern="10" dirty="0">
              <a:ln w="9525">
                <a:noFill/>
                <a:round/>
                <a:headEnd/>
                <a:tailEnd/>
              </a:ln>
              <a:solidFill>
                <a:srgbClr val="0099FF"/>
              </a:solidFill>
              <a:effectLst>
                <a:prstShdw prst="shdw17" dist="17961" dir="13500000">
                  <a:srgbClr val="005C99"/>
                </a:prstShdw>
              </a:effectLst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DE55FC9-28E4-4193-9653-C65142AB7CCA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>
                <a:ea typeface="方正姚体" pitchFamily="2" charset="-122"/>
                <a:cs typeface="Arial" charset="0"/>
              </a:rPr>
              <a:t>增加有吸引力的销售选项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移动的监控方案为用户采购提供了更多的选择空间，虚拟化监控软件和移动客户端都让采购方产生更大的兴趣</a:t>
            </a:r>
          </a:p>
        </p:txBody>
      </p:sp>
      <p:pic>
        <p:nvPicPr>
          <p:cNvPr id="21509" name="Picture 4" descr="rack_syst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2133600"/>
            <a:ext cx="319087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5" descr="Inside-iPad-Min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95625" y="2924175"/>
            <a:ext cx="4476750" cy="251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C4EE907-E77B-46AB-8837-42B99DFE8505}" type="slidenum">
              <a:rPr lang="zh-CN" altLang="en-US"/>
              <a:pPr/>
              <a:t>21</a:t>
            </a:fld>
            <a:endParaRPr lang="en-US" altLang="zh-CN"/>
          </a:p>
        </p:txBody>
      </p:sp>
      <p:pic>
        <p:nvPicPr>
          <p:cNvPr id="22531" name="Picture 5" descr="special_repo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1613" y="1635125"/>
            <a:ext cx="588645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>
                <a:latin typeface="方正姚体" pitchFamily="2" charset="-122"/>
                <a:ea typeface="方正姚体" pitchFamily="2" charset="-122"/>
                <a:cs typeface="Arial" charset="0"/>
              </a:rPr>
              <a:t>新的卖点 </a:t>
            </a:r>
            <a:r>
              <a:rPr lang="en-US" altLang="zh-CN" smtClean="0">
                <a:latin typeface="方正姚体" pitchFamily="2" charset="-122"/>
                <a:ea typeface="方正姚体" pitchFamily="2" charset="-122"/>
                <a:cs typeface="Arial" charset="0"/>
              </a:rPr>
              <a:t>-- </a:t>
            </a:r>
            <a:r>
              <a:rPr lang="zh-CN" altLang="en-US" smtClean="0">
                <a:latin typeface="方正姚体" pitchFamily="2" charset="-122"/>
                <a:ea typeface="方正姚体" pitchFamily="2" charset="-122"/>
                <a:cs typeface="Arial" charset="0"/>
              </a:rPr>
              <a:t>捆绑专业服务</a:t>
            </a:r>
            <a:endParaRPr lang="en-US" altLang="zh-CN" smtClean="0">
              <a:latin typeface="方正姚体" pitchFamily="2" charset="-122"/>
              <a:ea typeface="方正姚体" pitchFamily="2" charset="-122"/>
              <a:cs typeface="Arial" charset="0"/>
            </a:endParaRP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>
                <a:ea typeface="华文彩云" pitchFamily="2" charset="-122"/>
                <a:cs typeface="Arial" charset="0"/>
              </a:rPr>
              <a:t>帮助用户分析日志，定期为用户提供分析服务器状态变化分析报告。服务内容包括</a:t>
            </a:r>
          </a:p>
          <a:p>
            <a:pPr lvl="1"/>
            <a:r>
              <a:rPr lang="zh-CN" altLang="en-US" smtClean="0">
                <a:ea typeface="华文彩云" pitchFamily="2" charset="-122"/>
                <a:cs typeface="Arial" charset="0"/>
              </a:rPr>
              <a:t>在监控时间段内发生了哪些变化</a:t>
            </a:r>
          </a:p>
          <a:p>
            <a:pPr lvl="1"/>
            <a:r>
              <a:rPr lang="zh-CN" altLang="en-US" smtClean="0">
                <a:ea typeface="华文彩云" pitchFamily="2" charset="-122"/>
                <a:cs typeface="Arial" charset="0"/>
              </a:rPr>
              <a:t>这些变化都是由什么原因产生的</a:t>
            </a:r>
          </a:p>
          <a:p>
            <a:pPr lvl="2"/>
            <a:r>
              <a:rPr lang="zh-CN" altLang="en-US" smtClean="0">
                <a:ea typeface="华文彩云" pitchFamily="2" charset="-122"/>
                <a:cs typeface="Arial" charset="0"/>
              </a:rPr>
              <a:t>已知原因的变化</a:t>
            </a:r>
          </a:p>
          <a:p>
            <a:pPr lvl="2"/>
            <a:r>
              <a:rPr lang="zh-CN" altLang="en-US" smtClean="0">
                <a:ea typeface="华文彩云" pitchFamily="2" charset="-122"/>
                <a:cs typeface="Arial" charset="0"/>
              </a:rPr>
              <a:t>未必原因的变化</a:t>
            </a:r>
          </a:p>
          <a:p>
            <a:pPr lvl="1"/>
            <a:r>
              <a:rPr lang="zh-CN" altLang="en-US" smtClean="0">
                <a:ea typeface="华文彩云" pitchFamily="2" charset="-122"/>
                <a:cs typeface="Arial" charset="0"/>
              </a:rPr>
              <a:t>专业的服务建议</a:t>
            </a:r>
          </a:p>
          <a:p>
            <a:pPr lvl="2"/>
            <a:r>
              <a:rPr lang="zh-CN" altLang="en-US" smtClean="0">
                <a:ea typeface="华文彩云" pitchFamily="2" charset="-122"/>
                <a:cs typeface="Arial" charset="0"/>
              </a:rPr>
              <a:t>管理流程的建议</a:t>
            </a:r>
          </a:p>
          <a:p>
            <a:pPr lvl="2"/>
            <a:r>
              <a:rPr lang="zh-CN" altLang="en-US" smtClean="0">
                <a:ea typeface="华文彩云" pitchFamily="2" charset="-122"/>
                <a:cs typeface="Arial" charset="0"/>
              </a:rPr>
              <a:t>自动化角本的管理建议，为自动华流程设定管理人</a:t>
            </a:r>
          </a:p>
          <a:p>
            <a:pPr lvl="2"/>
            <a:r>
              <a:rPr lang="zh-CN" altLang="en-US" smtClean="0">
                <a:ea typeface="华文彩云" pitchFamily="2" charset="-122"/>
                <a:cs typeface="Arial" charset="0"/>
              </a:rPr>
              <a:t>操作改进建议等</a:t>
            </a:r>
          </a:p>
          <a:p>
            <a:pPr lvl="2"/>
            <a:endParaRPr lang="zh-CN" altLang="en-US" smtClean="0">
              <a:ea typeface="华文彩云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DE55FC9-28E4-4193-9653-C65142AB7CCA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ea typeface="方正姚体" pitchFamily="2" charset="-122"/>
                <a:cs typeface="Arial" charset="0"/>
              </a:rPr>
              <a:t>应用开发接口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9518" y="1201707"/>
            <a:ext cx="8493183" cy="1320789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REST API</a:t>
            </a:r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，提供查询功能，返回服务器及分区的基本信息。可根据机箱序列号进行查询，便于实现手机应用</a:t>
            </a:r>
            <a:endParaRPr lang="en-US" altLang="zh-CN" dirty="0" smtClean="0">
              <a:solidFill>
                <a:schemeClr val="bg2"/>
              </a:solidFill>
              <a:latin typeface="隶书" pitchFamily="49" charset="-122"/>
              <a:ea typeface="隶书" pitchFamily="49" charset="-122"/>
              <a:cs typeface="Arial" charset="0"/>
            </a:endParaRPr>
          </a:p>
          <a:p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便捷的客户端访问</a:t>
            </a:r>
            <a:r>
              <a:rPr lang="en-US" altLang="zh-CN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Java</a:t>
            </a:r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接口，仅需要重载四个函数</a:t>
            </a:r>
            <a:endParaRPr lang="en-US" altLang="zh-CN" dirty="0" smtClean="0">
              <a:solidFill>
                <a:schemeClr val="bg2"/>
              </a:solidFill>
              <a:latin typeface="隶书" pitchFamily="49" charset="-122"/>
              <a:ea typeface="隶书" pitchFamily="49" charset="-122"/>
              <a:cs typeface="Arial" charset="0"/>
            </a:endParaRPr>
          </a:p>
          <a:p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客户端程序样例。</a:t>
            </a:r>
            <a:endParaRPr lang="en-US" altLang="zh-CN" dirty="0" smtClean="0">
              <a:solidFill>
                <a:schemeClr val="bg2"/>
              </a:solidFill>
              <a:latin typeface="隶书" pitchFamily="49" charset="-122"/>
              <a:ea typeface="隶书" pitchFamily="49" charset="-122"/>
              <a:cs typeface="Arial" charset="0"/>
            </a:endParaRPr>
          </a:p>
          <a:p>
            <a:pPr lvl="1"/>
            <a:endParaRPr lang="en-US" altLang="zh-CN" sz="700" dirty="0" smtClean="0">
              <a:solidFill>
                <a:schemeClr val="accent4"/>
              </a:solidFill>
              <a:latin typeface="隶书" pitchFamily="49" charset="-122"/>
              <a:ea typeface="隶书" pitchFamily="49" charset="-122"/>
              <a:cs typeface="Arial" charset="0"/>
            </a:endParaRPr>
          </a:p>
          <a:p>
            <a:pPr lvl="1"/>
            <a:endParaRPr lang="zh-CN" altLang="en-US" sz="700" dirty="0" smtClean="0">
              <a:solidFill>
                <a:schemeClr val="bg2"/>
              </a:solidFill>
              <a:latin typeface="隶书" pitchFamily="49" charset="-122"/>
              <a:ea typeface="隶书" pitchFamily="49" charset="-122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927" y="2552688"/>
            <a:ext cx="4418073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@Override</a:t>
            </a:r>
          </a:p>
          <a:p>
            <a:pPr lvl="1"/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public String </a:t>
            </a:r>
            <a:r>
              <a:rPr lang="en-US" altLang="zh-CN" sz="900" dirty="0" err="1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showLparView</a:t>
            </a:r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() {</a:t>
            </a:r>
          </a:p>
          <a:p>
            <a:pPr lvl="1"/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	// TODO Auto-generated method stub</a:t>
            </a:r>
          </a:p>
          <a:p>
            <a:pPr lvl="1"/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	return </a:t>
            </a:r>
            <a:r>
              <a:rPr lang="en-US" altLang="zh-CN" sz="900" dirty="0" err="1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super.showLparView</a:t>
            </a:r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();</a:t>
            </a:r>
          </a:p>
          <a:p>
            <a:pPr lvl="1"/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}</a:t>
            </a:r>
          </a:p>
          <a:p>
            <a:pPr lvl="1"/>
            <a:endParaRPr lang="en-US" altLang="zh-CN" sz="900" dirty="0" smtClean="0">
              <a:solidFill>
                <a:schemeClr val="accent4"/>
              </a:solidFill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@Override</a:t>
            </a:r>
          </a:p>
          <a:p>
            <a:pPr lvl="1"/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public String </a:t>
            </a:r>
            <a:r>
              <a:rPr lang="en-US" altLang="zh-CN" sz="900" dirty="0" err="1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showHMC</a:t>
            </a:r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(</a:t>
            </a:r>
            <a:r>
              <a:rPr lang="en-US" altLang="zh-CN" sz="900" dirty="0" err="1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SMNode</a:t>
            </a:r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900" dirty="0" err="1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hmc</a:t>
            </a:r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) {</a:t>
            </a:r>
          </a:p>
          <a:p>
            <a:pPr lvl="1"/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	// TODO Auto-generated method stub</a:t>
            </a:r>
          </a:p>
          <a:p>
            <a:pPr lvl="1"/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	return </a:t>
            </a:r>
            <a:r>
              <a:rPr lang="en-US" altLang="zh-CN" sz="900" dirty="0" err="1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super.showHMC</a:t>
            </a:r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(</a:t>
            </a:r>
            <a:r>
              <a:rPr lang="en-US" altLang="zh-CN" sz="900" dirty="0" err="1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hmc</a:t>
            </a:r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);</a:t>
            </a:r>
          </a:p>
          <a:p>
            <a:pPr lvl="1"/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}</a:t>
            </a:r>
          </a:p>
          <a:p>
            <a:pPr lvl="1"/>
            <a:endParaRPr lang="en-US" altLang="zh-CN" sz="900" dirty="0" smtClean="0">
              <a:solidFill>
                <a:schemeClr val="accent4"/>
              </a:solidFill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@Override</a:t>
            </a:r>
          </a:p>
          <a:p>
            <a:pPr lvl="1"/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public String </a:t>
            </a:r>
            <a:r>
              <a:rPr lang="en-US" altLang="zh-CN" sz="900" dirty="0" err="1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showServer</a:t>
            </a:r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(String indent, </a:t>
            </a:r>
            <a:r>
              <a:rPr lang="en-US" altLang="zh-CN" sz="900" dirty="0" err="1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SMNode</a:t>
            </a:r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 server) {</a:t>
            </a:r>
          </a:p>
          <a:p>
            <a:pPr lvl="1"/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	// TODO Auto-generated method stub</a:t>
            </a:r>
          </a:p>
          <a:p>
            <a:pPr lvl="1"/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	return </a:t>
            </a:r>
            <a:r>
              <a:rPr lang="en-US" altLang="zh-CN" sz="900" dirty="0" err="1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super.showServer</a:t>
            </a:r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(indent, server);</a:t>
            </a:r>
          </a:p>
          <a:p>
            <a:pPr lvl="1"/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}</a:t>
            </a:r>
          </a:p>
          <a:p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316409" y="2479662"/>
            <a:ext cx="4637151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zh-CN" sz="1000" dirty="0" smtClean="0">
              <a:solidFill>
                <a:schemeClr val="accent4"/>
              </a:solidFill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en-US" altLang="zh-CN" sz="10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@Override</a:t>
            </a:r>
          </a:p>
          <a:p>
            <a:pPr lvl="1"/>
            <a:r>
              <a:rPr lang="en-US" altLang="zh-CN" sz="10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public String </a:t>
            </a:r>
            <a:r>
              <a:rPr lang="en-US" altLang="zh-CN" sz="1000" dirty="0" err="1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showLPAR</a:t>
            </a:r>
            <a:r>
              <a:rPr lang="en-US" altLang="zh-CN" sz="10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(String indent, </a:t>
            </a:r>
            <a:r>
              <a:rPr lang="en-US" altLang="zh-CN" sz="1000" dirty="0" err="1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SMNode</a:t>
            </a:r>
            <a:r>
              <a:rPr lang="en-US" altLang="zh-CN" sz="10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 category) {</a:t>
            </a:r>
          </a:p>
          <a:p>
            <a:pPr lvl="1"/>
            <a:r>
              <a:rPr lang="en-US" altLang="zh-CN" sz="10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	// TODO Auto-generated method stub</a:t>
            </a:r>
          </a:p>
          <a:p>
            <a:pPr lvl="1"/>
            <a:r>
              <a:rPr lang="en-US" altLang="zh-CN" sz="10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	return </a:t>
            </a:r>
            <a:r>
              <a:rPr lang="en-US" altLang="zh-CN" sz="1000" dirty="0" err="1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super.showLPAR</a:t>
            </a:r>
            <a:r>
              <a:rPr lang="en-US" altLang="zh-CN" sz="10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(indent, category);</a:t>
            </a:r>
          </a:p>
          <a:p>
            <a:pPr lvl="1"/>
            <a:r>
              <a:rPr lang="en-US" altLang="zh-CN" sz="10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}</a:t>
            </a:r>
          </a:p>
          <a:p>
            <a:pPr lvl="1"/>
            <a:endParaRPr lang="en-US" altLang="zh-CN" sz="1000" dirty="0" smtClean="0">
              <a:solidFill>
                <a:schemeClr val="accent4"/>
              </a:solidFill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en-US" altLang="zh-CN" sz="10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@Override</a:t>
            </a:r>
          </a:p>
          <a:p>
            <a:pPr lvl="1"/>
            <a:r>
              <a:rPr lang="en-US" altLang="zh-CN" sz="10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public String </a:t>
            </a:r>
            <a:r>
              <a:rPr lang="en-US" altLang="zh-CN" sz="1000" dirty="0" err="1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showInventory</a:t>
            </a:r>
            <a:r>
              <a:rPr lang="en-US" altLang="zh-CN" sz="10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(String indent, </a:t>
            </a:r>
            <a:r>
              <a:rPr lang="en-US" altLang="zh-CN" sz="1000" dirty="0" err="1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SMNode</a:t>
            </a:r>
            <a:r>
              <a:rPr lang="en-US" altLang="zh-CN" sz="10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1000" dirty="0" err="1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lpar</a:t>
            </a:r>
            <a:r>
              <a:rPr lang="en-US" altLang="zh-CN" sz="10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) {</a:t>
            </a:r>
          </a:p>
          <a:p>
            <a:pPr lvl="1"/>
            <a:r>
              <a:rPr lang="en-US" altLang="zh-CN" sz="10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	// TODO Auto-generated method stub</a:t>
            </a:r>
          </a:p>
          <a:p>
            <a:pPr lvl="1"/>
            <a:r>
              <a:rPr lang="en-US" altLang="zh-CN" sz="10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	return </a:t>
            </a:r>
            <a:r>
              <a:rPr lang="en-US" altLang="zh-CN" sz="1000" dirty="0" err="1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super.showInventory</a:t>
            </a:r>
            <a:r>
              <a:rPr lang="en-US" altLang="zh-CN" sz="10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(indent, </a:t>
            </a:r>
            <a:r>
              <a:rPr lang="en-US" altLang="zh-CN" sz="1000" dirty="0" err="1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lpar</a:t>
            </a:r>
            <a:r>
              <a:rPr lang="en-US" altLang="zh-CN" sz="10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);</a:t>
            </a:r>
          </a:p>
          <a:p>
            <a:pPr lvl="1"/>
            <a:r>
              <a:rPr lang="en-US" altLang="zh-CN" sz="10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}</a:t>
            </a:r>
          </a:p>
          <a:p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79" y="1515933"/>
            <a:ext cx="5204732" cy="466725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05D0-FA39-4452-9DD7-4C1DCD83B26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927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方正姚体" pitchFamily="2" charset="-122"/>
                <a:cs typeface="Arial" charset="0"/>
              </a:rPr>
              <a:t>基于</a:t>
            </a:r>
            <a:r>
              <a:rPr lang="en-US" altLang="zh-CN" dirty="0">
                <a:ea typeface="方正姚体" pitchFamily="2" charset="-122"/>
                <a:cs typeface="Arial" charset="0"/>
              </a:rPr>
              <a:t>API</a:t>
            </a:r>
            <a:r>
              <a:rPr lang="zh-CN" altLang="en-US" dirty="0">
                <a:ea typeface="方正姚体" pitchFamily="2" charset="-122"/>
                <a:cs typeface="Arial" charset="0"/>
              </a:rPr>
              <a:t>代理商设计的用户友好界面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05D0-FA39-4452-9DD7-4C1DCD83B26E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5" name="AutoShape 2" descr="Displaying index3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88" y="1341438"/>
            <a:ext cx="8669359" cy="460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89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更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直观的图形界面设计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05D0-FA39-4452-9DD7-4C1DCD83B26E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59532" y="1365601"/>
            <a:ext cx="4714338" cy="4786346"/>
          </a:xfrm>
          <a:prstGeom prst="roundRect">
            <a:avLst>
              <a:gd name="adj" fmla="val 5833"/>
            </a:avLst>
          </a:prstGeom>
          <a:solidFill>
            <a:srgbClr val="CCECFF"/>
          </a:solidFill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144780" y="5008939"/>
            <a:ext cx="71438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359094" y="5008939"/>
            <a:ext cx="71438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573408" y="5008939"/>
            <a:ext cx="71438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787722" y="5008939"/>
            <a:ext cx="71438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01838" y="1651353"/>
            <a:ext cx="4286280" cy="50006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SVR750 </a:t>
            </a:r>
            <a:endParaRPr lang="zh-CN" altLang="en-US" b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87590" y="2365733"/>
            <a:ext cx="642942" cy="1571636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VIOC1</a:t>
            </a:r>
          </a:p>
          <a:p>
            <a:pPr algn="ctr"/>
            <a:endParaRPr lang="en-US" altLang="zh-CN" sz="800" dirty="0" smtClean="0"/>
          </a:p>
          <a:p>
            <a:pPr algn="ctr"/>
            <a:r>
              <a:rPr lang="en-US" altLang="zh-CN" sz="800" dirty="0" smtClean="0"/>
              <a:t>CPU 0.1</a:t>
            </a:r>
          </a:p>
          <a:p>
            <a:pPr algn="ctr"/>
            <a:endParaRPr lang="en-US" altLang="zh-CN" sz="800" dirty="0" smtClean="0"/>
          </a:p>
          <a:p>
            <a:pPr algn="ctr"/>
            <a:r>
              <a:rPr lang="en-US" altLang="zh-CN" sz="800" dirty="0" smtClean="0"/>
              <a:t>MEM 4096</a:t>
            </a:r>
            <a:endParaRPr lang="zh-CN" altLang="en-US" sz="800" dirty="0"/>
          </a:p>
        </p:txBody>
      </p:sp>
      <p:sp>
        <p:nvSpPr>
          <p:cNvPr id="12" name="圆角矩形 11"/>
          <p:cNvSpPr/>
          <p:nvPr/>
        </p:nvSpPr>
        <p:spPr>
          <a:xfrm>
            <a:off x="1859160" y="2365733"/>
            <a:ext cx="642942" cy="1571636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VIOC2</a:t>
            </a:r>
          </a:p>
          <a:p>
            <a:pPr algn="ctr"/>
            <a:endParaRPr lang="en-US" altLang="zh-CN" sz="800" dirty="0" smtClean="0"/>
          </a:p>
          <a:p>
            <a:pPr algn="ctr"/>
            <a:r>
              <a:rPr lang="en-US" altLang="zh-CN" sz="800" dirty="0" smtClean="0"/>
              <a:t>CPU </a:t>
            </a:r>
          </a:p>
          <a:p>
            <a:pPr algn="ctr"/>
            <a:r>
              <a:rPr lang="en-US" altLang="zh-CN" sz="800" dirty="0" smtClean="0"/>
              <a:t>0.1</a:t>
            </a:r>
          </a:p>
          <a:p>
            <a:pPr algn="ctr"/>
            <a:endParaRPr lang="en-US" altLang="zh-CN" sz="800" dirty="0"/>
          </a:p>
          <a:p>
            <a:pPr algn="ctr"/>
            <a:r>
              <a:rPr lang="en-US" altLang="zh-CN" sz="800" dirty="0" smtClean="0"/>
              <a:t>MEM 4096</a:t>
            </a:r>
            <a:endParaRPr lang="zh-CN" altLang="en-US" sz="800" dirty="0"/>
          </a:p>
        </p:txBody>
      </p:sp>
      <p:sp>
        <p:nvSpPr>
          <p:cNvPr id="13" name="圆角矩形 12"/>
          <p:cNvSpPr/>
          <p:nvPr/>
        </p:nvSpPr>
        <p:spPr>
          <a:xfrm>
            <a:off x="2859292" y="2365733"/>
            <a:ext cx="642942" cy="1571636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VIOC3</a:t>
            </a:r>
          </a:p>
          <a:p>
            <a:pPr algn="ctr"/>
            <a:endParaRPr lang="en-US" altLang="zh-CN" sz="900" dirty="0" smtClean="0"/>
          </a:p>
          <a:p>
            <a:pPr algn="ctr"/>
            <a:r>
              <a:rPr lang="en-US" altLang="zh-CN" sz="900" dirty="0" smtClean="0"/>
              <a:t>CPU </a:t>
            </a:r>
          </a:p>
          <a:p>
            <a:pPr algn="ctr"/>
            <a:r>
              <a:rPr lang="en-US" altLang="zh-CN" sz="900" dirty="0" smtClean="0"/>
              <a:t>0.1</a:t>
            </a:r>
          </a:p>
          <a:p>
            <a:pPr algn="ctr"/>
            <a:endParaRPr lang="en-US" altLang="zh-CN" sz="900" dirty="0" smtClean="0"/>
          </a:p>
          <a:p>
            <a:pPr algn="ctr"/>
            <a:r>
              <a:rPr lang="en-US" altLang="zh-CN" sz="900" dirty="0" smtClean="0"/>
              <a:t>MEM 4096</a:t>
            </a:r>
            <a:endParaRPr lang="zh-CN" altLang="en-US" sz="900" dirty="0"/>
          </a:p>
        </p:txBody>
      </p:sp>
      <p:sp>
        <p:nvSpPr>
          <p:cNvPr id="14" name="圆角矩形 13"/>
          <p:cNvSpPr/>
          <p:nvPr/>
        </p:nvSpPr>
        <p:spPr>
          <a:xfrm>
            <a:off x="3859424" y="2365733"/>
            <a:ext cx="642942" cy="1571636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VIOC4</a:t>
            </a:r>
          </a:p>
          <a:p>
            <a:pPr algn="ctr"/>
            <a:endParaRPr lang="en-US" altLang="zh-CN" sz="800" dirty="0" smtClean="0"/>
          </a:p>
          <a:p>
            <a:pPr algn="ctr"/>
            <a:r>
              <a:rPr lang="en-US" altLang="zh-CN" sz="800" dirty="0" smtClean="0"/>
              <a:t>CPU </a:t>
            </a:r>
          </a:p>
          <a:p>
            <a:pPr algn="ctr"/>
            <a:r>
              <a:rPr lang="en-US" altLang="zh-CN" sz="800" dirty="0" smtClean="0"/>
              <a:t>0.1</a:t>
            </a:r>
          </a:p>
          <a:p>
            <a:pPr algn="ctr"/>
            <a:endParaRPr lang="en-US" altLang="zh-CN" sz="800" dirty="0" smtClean="0"/>
          </a:p>
          <a:p>
            <a:pPr algn="ctr"/>
            <a:r>
              <a:rPr lang="en-US" altLang="zh-CN" sz="800" dirty="0" smtClean="0"/>
              <a:t>MEM 4096</a:t>
            </a:r>
            <a:endParaRPr lang="zh-CN" altLang="en-US" sz="800" dirty="0"/>
          </a:p>
        </p:txBody>
      </p:sp>
      <p:sp>
        <p:nvSpPr>
          <p:cNvPr id="15" name="圆角矩形 14"/>
          <p:cNvSpPr/>
          <p:nvPr/>
        </p:nvSpPr>
        <p:spPr>
          <a:xfrm>
            <a:off x="2250958" y="1901386"/>
            <a:ext cx="857256" cy="285752"/>
          </a:xfrm>
          <a:prstGeom prst="roundRect">
            <a:avLst>
              <a:gd name="adj" fmla="val 2874"/>
            </a:avLst>
          </a:prstGeom>
          <a:solidFill>
            <a:srgbClr val="CCECFF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 MEM</a:t>
            </a:r>
            <a:endParaRPr lang="zh-CN" altLang="en-US" sz="700" b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229820" y="1829948"/>
            <a:ext cx="762005" cy="285752"/>
          </a:xfrm>
          <a:prstGeom prst="round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Network</a:t>
            </a:r>
            <a:endParaRPr lang="zh-CN" altLang="en-US" sz="800" b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095008" y="1811636"/>
            <a:ext cx="571504" cy="285752"/>
          </a:xfrm>
          <a:prstGeom prst="round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IO</a:t>
            </a:r>
            <a:endParaRPr lang="zh-CN" altLang="en-US" sz="1200" b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87590" y="5080377"/>
            <a:ext cx="1857388" cy="571504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CPU 0.1    MEM 1024</a:t>
            </a:r>
            <a:endParaRPr lang="zh-CN" altLang="en-US" sz="1100" dirty="0"/>
          </a:p>
        </p:txBody>
      </p:sp>
      <p:sp>
        <p:nvSpPr>
          <p:cNvPr id="19" name="圆角矩形 18"/>
          <p:cNvSpPr/>
          <p:nvPr/>
        </p:nvSpPr>
        <p:spPr>
          <a:xfrm>
            <a:off x="3287920" y="5008939"/>
            <a:ext cx="71438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3502234" y="5008939"/>
            <a:ext cx="71438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3716548" y="5008939"/>
            <a:ext cx="71438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3930862" y="5008939"/>
            <a:ext cx="71438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1073342" y="3865931"/>
            <a:ext cx="71438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2144912" y="3865931"/>
            <a:ext cx="71438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3145044" y="3865931"/>
            <a:ext cx="71438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4145176" y="3865931"/>
            <a:ext cx="71438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形状 28"/>
          <p:cNvCxnSpPr>
            <a:stCxn id="23" idx="2"/>
            <a:endCxn id="6" idx="0"/>
          </p:cNvCxnSpPr>
          <p:nvPr/>
        </p:nvCxnSpPr>
        <p:spPr>
          <a:xfrm rot="16200000" flipH="1">
            <a:off x="644714" y="4473154"/>
            <a:ext cx="1000132" cy="7143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24" idx="2"/>
            <a:endCxn id="7" idx="0"/>
          </p:cNvCxnSpPr>
          <p:nvPr/>
        </p:nvCxnSpPr>
        <p:spPr>
          <a:xfrm rot="5400000">
            <a:off x="1287656" y="4115964"/>
            <a:ext cx="1000132" cy="78581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形状 32"/>
          <p:cNvCxnSpPr>
            <a:stCxn id="25" idx="2"/>
            <a:endCxn id="9" idx="0"/>
          </p:cNvCxnSpPr>
          <p:nvPr/>
        </p:nvCxnSpPr>
        <p:spPr>
          <a:xfrm rot="5400000">
            <a:off x="2002036" y="3830212"/>
            <a:ext cx="1000132" cy="1357322"/>
          </a:xfrm>
          <a:prstGeom prst="bentConnector3">
            <a:avLst>
              <a:gd name="adj1" fmla="val 622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形状 34"/>
          <p:cNvCxnSpPr>
            <a:stCxn id="26" idx="2"/>
            <a:endCxn id="8" idx="0"/>
          </p:cNvCxnSpPr>
          <p:nvPr/>
        </p:nvCxnSpPr>
        <p:spPr>
          <a:xfrm rot="5400000">
            <a:off x="2394945" y="3222989"/>
            <a:ext cx="1000132" cy="2571768"/>
          </a:xfrm>
          <a:prstGeom prst="bentConnector3">
            <a:avLst>
              <a:gd name="adj1" fmla="val 767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2859292" y="5080377"/>
            <a:ext cx="1857388" cy="571504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CPU 0.1    MEM 1024</a:t>
            </a:r>
            <a:endParaRPr lang="zh-CN" altLang="en-US" sz="1100" dirty="0"/>
          </a:p>
        </p:txBody>
      </p:sp>
      <p:cxnSp>
        <p:nvCxnSpPr>
          <p:cNvPr id="32" name="形状 48"/>
          <p:cNvCxnSpPr/>
          <p:nvPr/>
        </p:nvCxnSpPr>
        <p:spPr>
          <a:xfrm>
            <a:off x="1073342" y="4151683"/>
            <a:ext cx="2250297" cy="71438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60"/>
          <p:cNvSpPr txBox="1"/>
          <p:nvPr/>
        </p:nvSpPr>
        <p:spPr>
          <a:xfrm>
            <a:off x="930466" y="5080377"/>
            <a:ext cx="357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21</a:t>
            </a:r>
            <a:endParaRPr lang="zh-CN" altLang="en-US" sz="1000" dirty="0"/>
          </a:p>
        </p:txBody>
      </p:sp>
      <p:sp>
        <p:nvSpPr>
          <p:cNvPr id="34" name="TextBox 61"/>
          <p:cNvSpPr txBox="1"/>
          <p:nvPr/>
        </p:nvSpPr>
        <p:spPr>
          <a:xfrm>
            <a:off x="1216218" y="5080377"/>
            <a:ext cx="357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22</a:t>
            </a:r>
            <a:endParaRPr lang="zh-CN" altLang="en-US" sz="1000" dirty="0"/>
          </a:p>
        </p:txBody>
      </p:sp>
      <p:sp>
        <p:nvSpPr>
          <p:cNvPr id="35" name="TextBox 62"/>
          <p:cNvSpPr txBox="1"/>
          <p:nvPr/>
        </p:nvSpPr>
        <p:spPr>
          <a:xfrm>
            <a:off x="1430532" y="5080377"/>
            <a:ext cx="357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23</a:t>
            </a:r>
            <a:endParaRPr lang="zh-CN" altLang="en-US" sz="1000" dirty="0"/>
          </a:p>
        </p:txBody>
      </p:sp>
      <p:sp>
        <p:nvSpPr>
          <p:cNvPr id="36" name="TextBox 63"/>
          <p:cNvSpPr txBox="1"/>
          <p:nvPr/>
        </p:nvSpPr>
        <p:spPr>
          <a:xfrm>
            <a:off x="1644846" y="5080377"/>
            <a:ext cx="357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24</a:t>
            </a:r>
            <a:endParaRPr lang="zh-CN" altLang="en-US" sz="1000" dirty="0"/>
          </a:p>
        </p:txBody>
      </p:sp>
      <p:sp>
        <p:nvSpPr>
          <p:cNvPr id="37" name="TextBox 64"/>
          <p:cNvSpPr txBox="1"/>
          <p:nvPr/>
        </p:nvSpPr>
        <p:spPr>
          <a:xfrm>
            <a:off x="787590" y="3723055"/>
            <a:ext cx="357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21</a:t>
            </a:r>
            <a:endParaRPr lang="zh-CN" altLang="en-US" sz="1000" dirty="0"/>
          </a:p>
        </p:txBody>
      </p:sp>
      <p:sp>
        <p:nvSpPr>
          <p:cNvPr id="38" name="TextBox 65"/>
          <p:cNvSpPr txBox="1"/>
          <p:nvPr/>
        </p:nvSpPr>
        <p:spPr>
          <a:xfrm>
            <a:off x="1859160" y="3723055"/>
            <a:ext cx="357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21</a:t>
            </a:r>
            <a:endParaRPr lang="zh-CN" altLang="en-US" sz="1000" dirty="0"/>
          </a:p>
        </p:txBody>
      </p:sp>
      <p:sp>
        <p:nvSpPr>
          <p:cNvPr id="39" name="TextBox 66"/>
          <p:cNvSpPr txBox="1"/>
          <p:nvPr/>
        </p:nvSpPr>
        <p:spPr>
          <a:xfrm>
            <a:off x="2859292" y="3723055"/>
            <a:ext cx="357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21</a:t>
            </a:r>
            <a:endParaRPr lang="zh-CN" altLang="en-US" sz="1000" dirty="0"/>
          </a:p>
        </p:txBody>
      </p:sp>
      <p:sp>
        <p:nvSpPr>
          <p:cNvPr id="40" name="TextBox 67"/>
          <p:cNvSpPr txBox="1"/>
          <p:nvPr/>
        </p:nvSpPr>
        <p:spPr>
          <a:xfrm>
            <a:off x="3859424" y="3723055"/>
            <a:ext cx="357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21</a:t>
            </a:r>
            <a:endParaRPr lang="zh-CN" altLang="en-US" sz="1000" dirty="0"/>
          </a:p>
        </p:txBody>
      </p:sp>
      <p:sp>
        <p:nvSpPr>
          <p:cNvPr id="41" name="右箭头 40"/>
          <p:cNvSpPr/>
          <p:nvPr/>
        </p:nvSpPr>
        <p:spPr>
          <a:xfrm>
            <a:off x="4609523" y="3008675"/>
            <a:ext cx="214314" cy="390344"/>
          </a:xfrm>
          <a:prstGeom prst="rightArrow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5359622" y="1365601"/>
            <a:ext cx="2500330" cy="4786346"/>
          </a:xfrm>
          <a:prstGeom prst="roundRect">
            <a:avLst>
              <a:gd name="adj" fmla="val 9416"/>
            </a:avLst>
          </a:prstGeom>
          <a:solidFill>
            <a:srgbClr val="CCECFF"/>
          </a:solidFill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5716812" y="2508609"/>
            <a:ext cx="1928826" cy="12858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 12.4</a:t>
            </a:r>
            <a:endParaRPr lang="zh-CN" altLang="en-US" dirty="0"/>
          </a:p>
        </p:txBody>
      </p:sp>
      <p:sp>
        <p:nvSpPr>
          <p:cNvPr id="44" name="圆角矩形 43"/>
          <p:cNvSpPr/>
          <p:nvPr/>
        </p:nvSpPr>
        <p:spPr>
          <a:xfrm>
            <a:off x="5716812" y="4187402"/>
            <a:ext cx="1928826" cy="150019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MEM </a:t>
            </a:r>
          </a:p>
          <a:p>
            <a:pPr algn="ctr"/>
            <a:r>
              <a:rPr lang="en-US" altLang="zh-CN" dirty="0" smtClean="0"/>
              <a:t>96G</a:t>
            </a:r>
            <a:endParaRPr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5719925" y="1651353"/>
            <a:ext cx="1857388" cy="5000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Available Resource</a:t>
            </a:r>
            <a:endParaRPr lang="zh-CN" altLang="en-US" sz="1600" b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6" name="右箭头 45"/>
          <p:cNvSpPr/>
          <p:nvPr/>
        </p:nvSpPr>
        <p:spPr>
          <a:xfrm rot="10800000">
            <a:off x="466119" y="3008675"/>
            <a:ext cx="214314" cy="390344"/>
          </a:xfrm>
          <a:prstGeom prst="rightArrow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84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1" name="组合 3080"/>
          <p:cNvGrpSpPr/>
          <p:nvPr/>
        </p:nvGrpSpPr>
        <p:grpSpPr>
          <a:xfrm>
            <a:off x="1084656" y="1870364"/>
            <a:ext cx="3408218" cy="4987636"/>
            <a:chOff x="692727" y="120074"/>
            <a:chExt cx="4544291" cy="6650181"/>
          </a:xfrm>
        </p:grpSpPr>
        <p:sp>
          <p:nvSpPr>
            <p:cNvPr id="45" name="矩形 44"/>
            <p:cNvSpPr/>
            <p:nvPr/>
          </p:nvSpPr>
          <p:spPr>
            <a:xfrm>
              <a:off x="858982" y="628074"/>
              <a:ext cx="4211782" cy="59112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692727" y="120074"/>
              <a:ext cx="4544291" cy="6650181"/>
            </a:xfrm>
            <a:prstGeom prst="roundRect">
              <a:avLst>
                <a:gd name="adj" fmla="val 578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936381" y="712422"/>
              <a:ext cx="3993972" cy="10515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/>
                <a:t>HMC 9.181.159.41</a:t>
              </a:r>
            </a:p>
            <a:p>
              <a:r>
                <a:rPr lang="en-US" altLang="zh-CN" sz="900" dirty="0"/>
                <a:t>  </a:t>
              </a:r>
              <a:r>
                <a:rPr lang="en-US" altLang="zh-CN" sz="900" dirty="0">
                  <a:solidFill>
                    <a:schemeClr val="bg1"/>
                  </a:solidFill>
                </a:rPr>
                <a:t>SVRP7750-11-SN0681F7P</a:t>
              </a:r>
              <a:endParaRPr lang="zh-CN" altLang="en-US" sz="900" dirty="0">
                <a:solidFill>
                  <a:schemeClr val="bg1"/>
                </a:solidFill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944145" y="1858033"/>
              <a:ext cx="3986208" cy="1455380"/>
              <a:chOff x="944145" y="1858034"/>
              <a:chExt cx="2453910" cy="1051560"/>
            </a:xfrm>
          </p:grpSpPr>
          <p:sp>
            <p:nvSpPr>
              <p:cNvPr id="29" name="圆角矩形 28"/>
              <p:cNvSpPr/>
              <p:nvPr/>
            </p:nvSpPr>
            <p:spPr>
              <a:xfrm>
                <a:off x="944145" y="1858034"/>
                <a:ext cx="2453910" cy="10515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900" dirty="0"/>
              </a:p>
              <a:p>
                <a:pPr algn="ctr"/>
                <a:endParaRPr lang="en-US" altLang="zh-CN" sz="900" dirty="0"/>
              </a:p>
            </p:txBody>
          </p:sp>
          <p:pic>
            <p:nvPicPr>
              <p:cNvPr id="30" name="Picture 4" descr="https://encrypted-tbn1.gstatic.com/images?q=tbn:ANd9GcRZCSOBxgBogpSJZvQ04M5OkrglBJmyNHJmjVHDIoiDacKwUMNS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5766" y="2399849"/>
                <a:ext cx="434576" cy="4531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6" descr="https://encrypted-tbn0.gstatic.com/images?q=tbn:ANd9GcS24zCcmgQKsuH69xrDT09ctrnvvFmIfKM8XXs4Spx2VLzPAWtT9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6631" y="2347224"/>
                <a:ext cx="530995" cy="5343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2" descr="HELIOS Virtual Server Appliance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1909" y="1858034"/>
                <a:ext cx="722254" cy="5418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矩形 32"/>
              <p:cNvSpPr/>
              <p:nvPr/>
            </p:nvSpPr>
            <p:spPr>
              <a:xfrm>
                <a:off x="1682845" y="1997279"/>
                <a:ext cx="1180733" cy="23871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/>
                  <a:t>SVRP7750-VIOS1</a:t>
                </a:r>
                <a:endParaRPr lang="zh-CN" altLang="en-US" sz="900" dirty="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808195" y="2536572"/>
                <a:ext cx="356717" cy="179710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50" dirty="0"/>
                  <a:t>0.1</a:t>
                </a:r>
                <a:endParaRPr lang="zh-CN" altLang="en-US" sz="750" dirty="0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871050" y="2524546"/>
                <a:ext cx="420812" cy="191736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50" dirty="0"/>
                  <a:t>4GB</a:t>
                </a:r>
                <a:endParaRPr lang="zh-CN" altLang="en-US" sz="750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49197" y="1997279"/>
                <a:ext cx="224429" cy="23871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45000">
                    <a:schemeClr val="accent6">
                      <a:lumMod val="0"/>
                      <a:lumOff val="100000"/>
                    </a:schemeClr>
                  </a:gs>
                  <a:gs pos="65000">
                    <a:schemeClr val="accent6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</p:grpSp>
        <p:sp>
          <p:nvSpPr>
            <p:cNvPr id="8" name="圆角矩形 7"/>
            <p:cNvSpPr/>
            <p:nvPr/>
          </p:nvSpPr>
          <p:spPr>
            <a:xfrm>
              <a:off x="4015953" y="712422"/>
              <a:ext cx="914400" cy="105156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88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4435868" y="851667"/>
              <a:ext cx="358974" cy="17971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0" dirty="0"/>
                <a:t>32</a:t>
              </a:r>
              <a:endParaRPr lang="zh-CN" altLang="en-US" sz="750" dirty="0"/>
            </a:p>
          </p:txBody>
        </p:sp>
        <p:pic>
          <p:nvPicPr>
            <p:cNvPr id="39" name="Picture 4" descr="https://encrypted-tbn1.gstatic.com/images?q=tbn:ANd9GcRZCSOBxgBogpSJZvQ04M5OkrglBJmyNHJmjVHDIoiDacKwUMN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5953" y="768365"/>
              <a:ext cx="437326" cy="453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6" descr="https://encrypted-tbn0.gstatic.com/images?q=tbn:ANd9GcS24zCcmgQKsuH69xrDT09ctrnvvFmIfKM8XXs4Spx2VLzPAWtT9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6080" y="1313497"/>
              <a:ext cx="534355" cy="534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矩形 40"/>
            <p:cNvSpPr/>
            <p:nvPr/>
          </p:nvSpPr>
          <p:spPr>
            <a:xfrm>
              <a:off x="4292789" y="1390960"/>
              <a:ext cx="578880" cy="17970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0" dirty="0"/>
                <a:t>128GB</a:t>
              </a:r>
              <a:endParaRPr lang="zh-CN" altLang="en-US" sz="750" dirty="0"/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934093" y="3407464"/>
              <a:ext cx="3986208" cy="1455380"/>
              <a:chOff x="944145" y="1858034"/>
              <a:chExt cx="2453910" cy="1051560"/>
            </a:xfrm>
          </p:grpSpPr>
          <p:sp>
            <p:nvSpPr>
              <p:cNvPr id="47" name="圆角矩形 46"/>
              <p:cNvSpPr/>
              <p:nvPr/>
            </p:nvSpPr>
            <p:spPr>
              <a:xfrm>
                <a:off x="944145" y="1858034"/>
                <a:ext cx="2453910" cy="10515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900" dirty="0"/>
              </a:p>
              <a:p>
                <a:pPr algn="ctr"/>
                <a:endParaRPr lang="en-US" altLang="zh-CN" sz="900" dirty="0"/>
              </a:p>
            </p:txBody>
          </p:sp>
          <p:pic>
            <p:nvPicPr>
              <p:cNvPr id="48" name="Picture 4" descr="https://encrypted-tbn1.gstatic.com/images?q=tbn:ANd9GcRZCSOBxgBogpSJZvQ04M5OkrglBJmyNHJmjVHDIoiDacKwUMNS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5766" y="2399849"/>
                <a:ext cx="434576" cy="4531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6" descr="https://encrypted-tbn0.gstatic.com/images?q=tbn:ANd9GcS24zCcmgQKsuH69xrDT09ctrnvvFmIfKM8XXs4Spx2VLzPAWtT9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6631" y="2347224"/>
                <a:ext cx="530995" cy="5343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2" descr="HELIOS Virtual Server Appliance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1909" y="1858034"/>
                <a:ext cx="722254" cy="5418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1" name="矩形 50"/>
              <p:cNvSpPr/>
              <p:nvPr/>
            </p:nvSpPr>
            <p:spPr>
              <a:xfrm>
                <a:off x="1682845" y="1997279"/>
                <a:ext cx="1180733" cy="23871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/>
                  <a:t>SVRP7750-VIOS2</a:t>
                </a:r>
                <a:endParaRPr lang="zh-CN" altLang="en-US" sz="900" dirty="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1808195" y="2536572"/>
                <a:ext cx="356717" cy="179710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50" dirty="0"/>
                  <a:t>0.1</a:t>
                </a:r>
                <a:endParaRPr lang="zh-CN" altLang="en-US" sz="750" dirty="0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2871050" y="2524546"/>
                <a:ext cx="420812" cy="191736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50" dirty="0"/>
                  <a:t>4GB</a:t>
                </a:r>
                <a:endParaRPr lang="zh-CN" altLang="en-US" sz="750" dirty="0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2949197" y="1997279"/>
                <a:ext cx="224429" cy="23871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45000">
                    <a:schemeClr val="accent6">
                      <a:lumMod val="0"/>
                      <a:lumOff val="100000"/>
                    </a:schemeClr>
                  </a:gs>
                  <a:gs pos="65000">
                    <a:schemeClr val="accent6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944145" y="4951530"/>
              <a:ext cx="3986208" cy="1455380"/>
              <a:chOff x="944145" y="1858034"/>
              <a:chExt cx="2453910" cy="1051560"/>
            </a:xfrm>
          </p:grpSpPr>
          <p:sp>
            <p:nvSpPr>
              <p:cNvPr id="56" name="圆角矩形 55"/>
              <p:cNvSpPr/>
              <p:nvPr/>
            </p:nvSpPr>
            <p:spPr>
              <a:xfrm>
                <a:off x="944145" y="1858034"/>
                <a:ext cx="2453910" cy="10515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900" dirty="0"/>
              </a:p>
              <a:p>
                <a:pPr algn="ctr"/>
                <a:endParaRPr lang="en-US" altLang="zh-CN" sz="900" dirty="0"/>
              </a:p>
            </p:txBody>
          </p:sp>
          <p:pic>
            <p:nvPicPr>
              <p:cNvPr id="57" name="Picture 4" descr="https://encrypted-tbn1.gstatic.com/images?q=tbn:ANd9GcRZCSOBxgBogpSJZvQ04M5OkrglBJmyNHJmjVHDIoiDacKwUMNS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5766" y="2399849"/>
                <a:ext cx="434576" cy="4531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6" descr="https://encrypted-tbn0.gstatic.com/images?q=tbn:ANd9GcS24zCcmgQKsuH69xrDT09ctrnvvFmIfKM8XXs4Spx2VLzPAWtT9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6631" y="2347224"/>
                <a:ext cx="530995" cy="5343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2" descr="HELIOS Virtual Server Appliance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1909" y="1858034"/>
                <a:ext cx="722254" cy="5418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0" name="矩形 59"/>
              <p:cNvSpPr/>
              <p:nvPr/>
            </p:nvSpPr>
            <p:spPr>
              <a:xfrm>
                <a:off x="1682845" y="1997279"/>
                <a:ext cx="1180733" cy="23871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/>
                  <a:t>SVRP7750-VIOC1</a:t>
                </a:r>
                <a:endParaRPr lang="zh-CN" altLang="en-US" sz="900" dirty="0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1808195" y="2536572"/>
                <a:ext cx="356717" cy="179710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50" dirty="0"/>
                  <a:t>0.1</a:t>
                </a:r>
                <a:endParaRPr lang="zh-CN" altLang="en-US" sz="750" dirty="0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871050" y="2524546"/>
                <a:ext cx="420812" cy="191736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50" dirty="0"/>
                  <a:t>4GB</a:t>
                </a:r>
                <a:endParaRPr lang="zh-CN" altLang="en-US" sz="750" dirty="0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2949197" y="1997279"/>
                <a:ext cx="224429" cy="23871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45000">
                    <a:schemeClr val="accent6">
                      <a:lumMod val="0"/>
                      <a:lumOff val="100000"/>
                    </a:schemeClr>
                  </a:gs>
                  <a:gs pos="65000">
                    <a:schemeClr val="accent6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</p:grpSp>
        <p:pic>
          <p:nvPicPr>
            <p:cNvPr id="3080" name="Picture 8" descr="https://encrypted-tbn0.gstatic.com/images?q=tbn:ANd9GcQJWlbKGTHhiyEGYOeNwsb_o2z-Pfk77WPQIKCHTyeL5lxfrsn5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4326" y="184792"/>
              <a:ext cx="316839" cy="3802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7" name="矩形 106"/>
          <p:cNvSpPr/>
          <p:nvPr/>
        </p:nvSpPr>
        <p:spPr>
          <a:xfrm>
            <a:off x="4948718" y="2251364"/>
            <a:ext cx="3158837" cy="4433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08" name="圆角矩形 107"/>
          <p:cNvSpPr/>
          <p:nvPr/>
        </p:nvSpPr>
        <p:spPr>
          <a:xfrm>
            <a:off x="4824028" y="1870364"/>
            <a:ext cx="3408218" cy="4987636"/>
          </a:xfrm>
          <a:prstGeom prst="roundRect">
            <a:avLst>
              <a:gd name="adj" fmla="val 57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09" name="圆角矩形 108"/>
          <p:cNvSpPr/>
          <p:nvPr/>
        </p:nvSpPr>
        <p:spPr>
          <a:xfrm>
            <a:off x="5006768" y="2314625"/>
            <a:ext cx="2995479" cy="788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/>
              <a:t>  </a:t>
            </a:r>
            <a:r>
              <a:rPr lang="en-US" altLang="zh-CN" sz="900" dirty="0">
                <a:solidFill>
                  <a:schemeClr val="bg1"/>
                </a:solidFill>
              </a:rPr>
              <a:t>SVRP7750-11-VIOS1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5012591" y="3173833"/>
            <a:ext cx="2989656" cy="1091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/>
          </a:p>
          <a:p>
            <a:pPr algn="ctr"/>
            <a:endParaRPr lang="en-US" altLang="zh-CN" sz="900" dirty="0"/>
          </a:p>
        </p:txBody>
      </p:sp>
      <p:sp>
        <p:nvSpPr>
          <p:cNvPr id="118" name="椭圆 117"/>
          <p:cNvSpPr/>
          <p:nvPr/>
        </p:nvSpPr>
        <p:spPr>
          <a:xfrm>
            <a:off x="6885552" y="2391557"/>
            <a:ext cx="273427" cy="247791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45000">
                <a:schemeClr val="accent6">
                  <a:lumMod val="0"/>
                  <a:lumOff val="100000"/>
                </a:schemeClr>
              </a:gs>
              <a:gs pos="65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19" name="圆角矩形 118"/>
          <p:cNvSpPr/>
          <p:nvPr/>
        </p:nvSpPr>
        <p:spPr>
          <a:xfrm>
            <a:off x="7316447" y="2314625"/>
            <a:ext cx="685800" cy="7886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88" dirty="0"/>
          </a:p>
        </p:txBody>
      </p:sp>
      <p:sp>
        <p:nvSpPr>
          <p:cNvPr id="120" name="矩形 119"/>
          <p:cNvSpPr/>
          <p:nvPr/>
        </p:nvSpPr>
        <p:spPr>
          <a:xfrm>
            <a:off x="7631383" y="2419058"/>
            <a:ext cx="269231" cy="13478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/>
              <a:t>0.1</a:t>
            </a:r>
            <a:endParaRPr lang="zh-CN" altLang="en-US" sz="750" dirty="0"/>
          </a:p>
        </p:txBody>
      </p:sp>
      <p:pic>
        <p:nvPicPr>
          <p:cNvPr id="121" name="Picture 4" descr="https://encrypted-tbn1.gstatic.com/images?q=tbn:ANd9GcRZCSOBxgBogpSJZvQ04M5OkrglBJmyNHJmjVHDIoiDacKwUM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446" y="2356582"/>
            <a:ext cx="327995" cy="33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6" descr="https://encrypted-tbn0.gstatic.com/images?q=tbn:ANd9GcS24zCcmgQKsuH69xrDT09ctrnvvFmIfKM8XXs4Spx2VLzPAWtT9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542" y="2765431"/>
            <a:ext cx="400766" cy="40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矩形 122"/>
          <p:cNvSpPr/>
          <p:nvPr/>
        </p:nvSpPr>
        <p:spPr>
          <a:xfrm>
            <a:off x="7524074" y="2823528"/>
            <a:ext cx="434160" cy="13478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/>
              <a:t>4GB</a:t>
            </a:r>
            <a:endParaRPr lang="zh-CN" altLang="en-US" sz="750" dirty="0"/>
          </a:p>
        </p:txBody>
      </p:sp>
      <p:pic>
        <p:nvPicPr>
          <p:cNvPr id="142" name="Picture 8" descr="https://encrypted-tbn0.gstatic.com/images?q=tbn:ANd9GcQJWlbKGTHhiyEGYOeNwsb_o2z-Pfk77WPQIKCHTyeL5lxfrsn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727" y="1918903"/>
            <a:ext cx="237629" cy="28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4" descr="https://encrypted-tbn1.gstatic.com/images?q=tbn:ANd9GcRZCSOBxgBogpSJZvQ04M5OkrglBJmyNHJmjVHDIoiDacKwUM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006" y="3285104"/>
            <a:ext cx="647753" cy="67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圆角矩形 143"/>
          <p:cNvSpPr/>
          <p:nvPr/>
        </p:nvSpPr>
        <p:spPr>
          <a:xfrm>
            <a:off x="5012591" y="4341937"/>
            <a:ext cx="2989656" cy="1091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/>
          </a:p>
          <a:p>
            <a:pPr algn="ctr"/>
            <a:endParaRPr lang="en-US" altLang="zh-CN" sz="900" dirty="0"/>
          </a:p>
        </p:txBody>
      </p:sp>
      <p:pic>
        <p:nvPicPr>
          <p:cNvPr id="145" name="Picture 6" descr="https://encrypted-tbn0.gstatic.com/images?q=tbn:ANd9GcS24zCcmgQKsuH69xrDT09ctrnvvFmIfKM8XXs4Spx2VLzPAWtT9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541" y="4612330"/>
            <a:ext cx="646924" cy="55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79" name="表格 30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229327"/>
              </p:ext>
            </p:extLst>
          </p:nvPr>
        </p:nvGraphicFramePr>
        <p:xfrm>
          <a:off x="6049287" y="3407665"/>
          <a:ext cx="1775604" cy="494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901"/>
                <a:gridCol w="443901"/>
                <a:gridCol w="443901"/>
                <a:gridCol w="443901"/>
              </a:tblGrid>
              <a:tr h="212943"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min</a:t>
                      </a:r>
                      <a:endParaRPr lang="zh-CN" altLang="en-US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cur</a:t>
                      </a:r>
                      <a:endParaRPr lang="zh-CN" altLang="en-US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max</a:t>
                      </a:r>
                      <a:endParaRPr lang="zh-CN" altLang="en-US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mode</a:t>
                      </a:r>
                      <a:endParaRPr lang="zh-CN" altLang="en-US" sz="9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0.1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0.4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0.8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3082" name="Picture 10" descr="https://encrypted-tbn2.gstatic.com/images?q=tbn:ANd9GcQnUKpIO2R6fsOpFN1sRobs7OBSqxtl3Rqh_RTQJgoLOh_yEKf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074" y="3666746"/>
            <a:ext cx="193638" cy="19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2" name="表格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898678"/>
              </p:ext>
            </p:extLst>
          </p:nvPr>
        </p:nvGraphicFramePr>
        <p:xfrm>
          <a:off x="6059713" y="4633764"/>
          <a:ext cx="1775604" cy="494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901"/>
                <a:gridCol w="443901"/>
                <a:gridCol w="443901"/>
                <a:gridCol w="443901"/>
              </a:tblGrid>
              <a:tr h="212943"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min</a:t>
                      </a:r>
                      <a:endParaRPr lang="zh-CN" altLang="en-US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cur</a:t>
                      </a:r>
                      <a:endParaRPr lang="zh-CN" altLang="en-US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max</a:t>
                      </a:r>
                      <a:endParaRPr lang="zh-CN" altLang="en-US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mode</a:t>
                      </a:r>
                      <a:endParaRPr lang="zh-CN" altLang="en-US" sz="9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16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32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3084" name="Picture 12" descr="http://c.dryicons.com/images/icon_sets/colorful_stickers_part_2_icons_set/png/256x256/lock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003" y="4880230"/>
            <a:ext cx="222709" cy="22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圆角矩形 154"/>
          <p:cNvSpPr/>
          <p:nvPr/>
        </p:nvSpPr>
        <p:spPr>
          <a:xfrm>
            <a:off x="5029845" y="5493956"/>
            <a:ext cx="2989656" cy="1091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/>
          </a:p>
          <a:p>
            <a:pPr algn="ctr"/>
            <a:endParaRPr lang="en-US" altLang="zh-CN" sz="900" dirty="0"/>
          </a:p>
        </p:txBody>
      </p:sp>
      <p:graphicFrame>
        <p:nvGraphicFramePr>
          <p:cNvPr id="157" name="表格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887712"/>
              </p:ext>
            </p:extLst>
          </p:nvPr>
        </p:nvGraphicFramePr>
        <p:xfrm>
          <a:off x="6090459" y="5594293"/>
          <a:ext cx="1775604" cy="921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901"/>
                <a:gridCol w="1331703"/>
              </a:tblGrid>
              <a:tr h="212943"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LOC</a:t>
                      </a:r>
                      <a:endParaRPr lang="zh-CN" altLang="en-US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Description</a:t>
                      </a:r>
                      <a:endParaRPr lang="zh-CN" altLang="en-US" sz="900" dirty="0"/>
                    </a:p>
                  </a:txBody>
                  <a:tcPr marL="68580" marR="68580" marT="34290" marB="34290"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C2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Dual 1 </a:t>
                      </a:r>
                      <a:r>
                        <a:rPr lang="en-US" altLang="zh-CN" sz="1400" dirty="0" err="1" smtClean="0"/>
                        <a:t>Gagabit</a:t>
                      </a:r>
                      <a:r>
                        <a:rPr lang="en-US" altLang="zh-CN" sz="1400" baseline="0" dirty="0" smtClean="0"/>
                        <a:t> Ethernet-TX PIC-E Adapter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3086" name="Picture 14" descr="adapter, network ico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949" y="5795047"/>
            <a:ext cx="482357" cy="48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标题 1"/>
          <p:cNvSpPr>
            <a:spLocks noGrp="1"/>
          </p:cNvSpPr>
          <p:nvPr>
            <p:ph type="title"/>
          </p:nvPr>
        </p:nvSpPr>
        <p:spPr>
          <a:xfrm>
            <a:off x="182563" y="593725"/>
            <a:ext cx="8686800" cy="608013"/>
          </a:xfrm>
        </p:spPr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手机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界面设计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834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28F2967-2F80-452C-BDED-2ACE1E76F28C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b="0" smtClean="0">
                <a:latin typeface="Impact" pitchFamily="34" charset="0"/>
                <a:ea typeface="宋体" charset="-122"/>
                <a:cs typeface="Arial" charset="0"/>
              </a:rPr>
              <a:t>Features on Road</a:t>
            </a:r>
          </a:p>
        </p:txBody>
      </p:sp>
      <p:pic>
        <p:nvPicPr>
          <p:cNvPr id="23556" name="Picture 6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2501900" y="1341438"/>
            <a:ext cx="4041775" cy="4667250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A004D8E-CF7F-4C41-A5E2-542FACEE2736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b="0" smtClean="0">
                <a:latin typeface="Impact" pitchFamily="34" charset="0"/>
                <a:ea typeface="宋体" charset="-122"/>
                <a:cs typeface="Arial" charset="0"/>
              </a:rPr>
              <a:t>Automatic Layout Conversation of Structure Data – 1/4</a:t>
            </a:r>
            <a:endParaRPr lang="zh-CN" altLang="en-US" b="0" smtClean="0">
              <a:latin typeface="Impact" pitchFamily="34" charset="0"/>
              <a:ea typeface="宋体" charset="-122"/>
              <a:cs typeface="Arial" charset="0"/>
            </a:endParaRP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1160463"/>
            <a:ext cx="8070850" cy="4848225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42F2C07-5D05-42FF-8610-EE45C1D3E19F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584200"/>
            <a:ext cx="8686800" cy="608013"/>
          </a:xfrm>
        </p:spPr>
        <p:txBody>
          <a:bodyPr/>
          <a:lstStyle/>
          <a:p>
            <a:r>
              <a:rPr lang="en-US" altLang="zh-CN" b="0" smtClean="0">
                <a:latin typeface="Impact" pitchFamily="34" charset="0"/>
                <a:ea typeface="宋体" charset="-122"/>
                <a:cs typeface="Arial" charset="0"/>
              </a:rPr>
              <a:t>Automatic Layout Conversation of Structure Data 2/4</a:t>
            </a:r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3"/>
          <a:srcRect t="8757" b="10840"/>
          <a:stretch>
            <a:fillRect/>
          </a:stretch>
        </p:blipFill>
        <p:spPr bwMode="auto">
          <a:xfrm>
            <a:off x="719138" y="1592263"/>
            <a:ext cx="7802562" cy="3921125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F4BE79-11A7-4103-874A-8B87DF473368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555570" y="1603350"/>
            <a:ext cx="7777269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实时的分区状态监控是基本需求</a:t>
            </a:r>
            <a:endParaRPr lang="en-US" altLang="zh-CN" sz="1800" dirty="0" smtClean="0">
              <a:ln/>
              <a:solidFill>
                <a:schemeClr val="tx1">
                  <a:lumMod val="85000"/>
                  <a:lumOff val="15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虚拟化的应用让传统资产管理，性能监控软件失去了作用</a:t>
            </a:r>
            <a:endParaRPr lang="en-US" altLang="zh-CN" sz="1800" dirty="0" smtClean="0">
              <a:ln/>
              <a:solidFill>
                <a:schemeClr val="tx1">
                  <a:lumMod val="85000"/>
                  <a:lumOff val="15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微分区技术允许服务器上部署大量分区，分区监控软件成为需求</a:t>
            </a:r>
            <a:endParaRPr lang="en-US" altLang="zh-CN" sz="1800" dirty="0" smtClean="0">
              <a:ln/>
              <a:solidFill>
                <a:schemeClr val="tx1">
                  <a:lumMod val="85000"/>
                  <a:lumOff val="15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分区的生命周期管理，企业级虚拟化的应用强化了这种需求</a:t>
            </a:r>
            <a:endParaRPr lang="en-US" altLang="zh-CN" sz="1800" dirty="0" smtClean="0">
              <a:ln/>
              <a:solidFill>
                <a:schemeClr val="tx1">
                  <a:lumMod val="85000"/>
                  <a:lumOff val="15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用户需要灵活便捷的手段搜索到部件的信息，或者通过分区名，机箱序列号等搜索到系统信息，设备搜索是用户的重要需求。</a:t>
            </a:r>
            <a:endParaRPr lang="en-US" altLang="zh-CN" sz="1800" dirty="0" smtClean="0">
              <a:ln/>
              <a:solidFill>
                <a:schemeClr val="tx1">
                  <a:lumMod val="85000"/>
                  <a:lumOff val="15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WordArt 100"/>
          <p:cNvSpPr>
            <a:spLocks noChangeArrowheads="1" noChangeShapeType="1" noTextEdit="1"/>
          </p:cNvSpPr>
          <p:nvPr/>
        </p:nvSpPr>
        <p:spPr bwMode="auto">
          <a:xfrm>
            <a:off x="482544" y="654012"/>
            <a:ext cx="4125968" cy="40164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0099FF"/>
                </a:solidFill>
                <a:effectLst>
                  <a:prstShdw prst="shdw17" dist="17961" dir="13500000">
                    <a:srgbClr val="005C99"/>
                  </a:prstShdw>
                </a:effectLst>
                <a:latin typeface="方正姚体"/>
                <a:ea typeface="方正姚体"/>
              </a:rPr>
              <a:t>企业级虚拟化的深入思考</a:t>
            </a:r>
            <a:endParaRPr lang="zh-CN" altLang="en-US" sz="3600" kern="10" dirty="0">
              <a:ln w="9525">
                <a:noFill/>
                <a:round/>
                <a:headEnd/>
                <a:tailEnd/>
              </a:ln>
              <a:solidFill>
                <a:srgbClr val="0099FF"/>
              </a:solidFill>
              <a:effectLst>
                <a:prstShdw prst="shdw17" dist="17961" dir="13500000">
                  <a:srgbClr val="005C99"/>
                </a:prstShdw>
              </a:effectLst>
              <a:latin typeface="方正姚体"/>
              <a:ea typeface="方正姚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544B5FB-BC94-4FAF-8A4B-5B40D1725968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b="0" smtClean="0">
                <a:latin typeface="Impact" pitchFamily="34" charset="0"/>
                <a:ea typeface="宋体" charset="-122"/>
                <a:cs typeface="Arial" charset="0"/>
              </a:rPr>
              <a:t>Automatic Layout Conversation of Structure Data 3/4</a:t>
            </a:r>
            <a:endParaRPr lang="zh-CN" altLang="en-US" b="0" smtClean="0">
              <a:latin typeface="Impact" pitchFamily="34" charset="0"/>
              <a:ea typeface="宋体" charset="-122"/>
              <a:cs typeface="Arial" charset="0"/>
            </a:endParaRPr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3"/>
          <a:srcRect t="9053" b="12871"/>
          <a:stretch>
            <a:fillRect/>
          </a:stretch>
        </p:blipFill>
        <p:spPr bwMode="auto">
          <a:xfrm>
            <a:off x="322263" y="1185863"/>
            <a:ext cx="8624887" cy="4381500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16D0556-525A-4478-BA9E-A2C78AAA3D5D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b="0" smtClean="0">
                <a:latin typeface="Impact" pitchFamily="34" charset="0"/>
                <a:ea typeface="宋体" charset="-122"/>
                <a:cs typeface="Arial" charset="0"/>
              </a:rPr>
              <a:t>Automatic Layout Conversation</a:t>
            </a:r>
            <a:r>
              <a:rPr lang="en-US" altLang="zh-CN" smtClean="0">
                <a:ea typeface="宋体" charset="-122"/>
                <a:cs typeface="Arial" charset="0"/>
              </a:rPr>
              <a:t> of Structure Data 4/4</a:t>
            </a:r>
            <a:endParaRPr lang="zh-CN" altLang="en-US" smtClean="0">
              <a:ea typeface="宋体" charset="-122"/>
              <a:cs typeface="Arial" charset="0"/>
            </a:endParaRPr>
          </a:p>
        </p:txBody>
      </p:sp>
      <p:pic>
        <p:nvPicPr>
          <p:cNvPr id="27652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/>
          <a:srcRect t="9387" b="29796"/>
          <a:stretch>
            <a:fillRect/>
          </a:stretch>
        </p:blipFill>
        <p:spPr>
          <a:xfrm>
            <a:off x="179388" y="1779588"/>
            <a:ext cx="8686800" cy="283845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8DC3D88-647B-4B3E-92CB-2149FDC2713B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b="0" smtClean="0">
                <a:latin typeface="Impact" pitchFamily="34" charset="0"/>
                <a:ea typeface="宋体" charset="-122"/>
                <a:cs typeface="Arial" charset="0"/>
              </a:rPr>
              <a:t>Automatic Layout Conversation of Structure Data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>
              <a:ea typeface="宋体" charset="-122"/>
              <a:cs typeface="Arial" charset="0"/>
            </a:endParaRPr>
          </a:p>
        </p:txBody>
      </p:sp>
      <p:pic>
        <p:nvPicPr>
          <p:cNvPr id="28677" name="Picture 4" descr="ZTOP (2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2838" y="1196975"/>
            <a:ext cx="63500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D6B98D3-91B7-4CE0-B8D2-9A429034063C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b="0" smtClean="0">
                <a:latin typeface="Impact" pitchFamily="34" charset="0"/>
                <a:ea typeface="宋体" charset="-122"/>
                <a:cs typeface="Arial" charset="0"/>
              </a:rPr>
              <a:t>Automatic Layout Conversation of Structure Data</a:t>
            </a:r>
            <a:endParaRPr lang="zh-CN" altLang="en-US" b="0" smtClean="0">
              <a:latin typeface="Impact" pitchFamily="34" charset="0"/>
              <a:ea typeface="宋体" charset="-122"/>
              <a:cs typeface="Arial" charset="0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 flipV="1">
            <a:off x="1403350" y="3033713"/>
            <a:ext cx="790575" cy="46672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 altLang="zh-CN" sz="800" b="0">
                <a:latin typeface="Arial" charset="0"/>
                <a:ea typeface="宋体" charset="-122"/>
              </a:rPr>
              <a:t>HTML</a:t>
            </a: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 flipV="1">
            <a:off x="3276600" y="1665288"/>
            <a:ext cx="790575" cy="46672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 altLang="zh-CN" sz="800" b="0">
                <a:latin typeface="Arial" charset="0"/>
                <a:ea typeface="宋体" charset="-122"/>
              </a:rPr>
              <a:t>Single</a:t>
            </a:r>
          </a:p>
        </p:txBody>
      </p:sp>
      <p:cxnSp>
        <p:nvCxnSpPr>
          <p:cNvPr id="29702" name="AutoShape 15"/>
          <p:cNvCxnSpPr>
            <a:cxnSpLocks noChangeShapeType="1"/>
            <a:stCxn id="29700" idx="3"/>
            <a:endCxn id="29703" idx="1"/>
          </p:cNvCxnSpPr>
          <p:nvPr/>
        </p:nvCxnSpPr>
        <p:spPr bwMode="auto">
          <a:xfrm>
            <a:off x="2193925" y="3267075"/>
            <a:ext cx="966788" cy="4763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</p:spPr>
      </p:cxnSp>
      <p:sp>
        <p:nvSpPr>
          <p:cNvPr id="29703" name="AutoShape 16"/>
          <p:cNvSpPr>
            <a:spLocks noChangeArrowheads="1"/>
          </p:cNvSpPr>
          <p:nvPr/>
        </p:nvSpPr>
        <p:spPr bwMode="auto">
          <a:xfrm>
            <a:off x="3160713" y="2949575"/>
            <a:ext cx="925512" cy="642938"/>
          </a:xfrm>
          <a:prstGeom prst="diamond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 sz="800" b="0">
              <a:latin typeface="Arial" charset="0"/>
              <a:ea typeface="宋体" charset="-122"/>
            </a:endParaRPr>
          </a:p>
        </p:txBody>
      </p:sp>
      <p:sp>
        <p:nvSpPr>
          <p:cNvPr id="29704" name="Rectangle 20"/>
          <p:cNvSpPr>
            <a:spLocks noChangeArrowheads="1"/>
          </p:cNvSpPr>
          <p:nvPr/>
        </p:nvSpPr>
        <p:spPr bwMode="auto">
          <a:xfrm flipV="1">
            <a:off x="5181600" y="1665288"/>
            <a:ext cx="790575" cy="46672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 altLang="zh-CN" sz="800" b="0">
                <a:latin typeface="Arial" charset="0"/>
                <a:ea typeface="宋体" charset="-122"/>
              </a:rPr>
              <a:t>Show Text</a:t>
            </a:r>
          </a:p>
        </p:txBody>
      </p:sp>
      <p:sp>
        <p:nvSpPr>
          <p:cNvPr id="29705" name="Rectangle 22"/>
          <p:cNvSpPr>
            <a:spLocks noChangeArrowheads="1"/>
          </p:cNvSpPr>
          <p:nvPr/>
        </p:nvSpPr>
        <p:spPr bwMode="auto">
          <a:xfrm flipV="1">
            <a:off x="5160963" y="3044825"/>
            <a:ext cx="790575" cy="46672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 altLang="zh-CN" sz="800" b="0">
                <a:latin typeface="Arial" charset="0"/>
                <a:ea typeface="宋体" charset="-122"/>
              </a:rPr>
              <a:t>NodeProcess</a:t>
            </a:r>
          </a:p>
        </p:txBody>
      </p:sp>
      <p:sp>
        <p:nvSpPr>
          <p:cNvPr id="29706" name="Rectangle 23"/>
          <p:cNvSpPr>
            <a:spLocks noChangeArrowheads="1"/>
          </p:cNvSpPr>
          <p:nvPr/>
        </p:nvSpPr>
        <p:spPr bwMode="auto">
          <a:xfrm flipV="1">
            <a:off x="3844925" y="4078288"/>
            <a:ext cx="790575" cy="46672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 altLang="zh-CN" sz="800" b="0">
                <a:latin typeface="Arial" charset="0"/>
                <a:ea typeface="宋体" charset="-122"/>
              </a:rPr>
              <a:t>ChildrenUL</a:t>
            </a:r>
          </a:p>
        </p:txBody>
      </p:sp>
      <p:sp>
        <p:nvSpPr>
          <p:cNvPr id="29707" name="Rectangle 24"/>
          <p:cNvSpPr>
            <a:spLocks noChangeArrowheads="1"/>
          </p:cNvSpPr>
          <p:nvPr/>
        </p:nvSpPr>
        <p:spPr bwMode="auto">
          <a:xfrm flipV="1">
            <a:off x="5168900" y="4068763"/>
            <a:ext cx="790575" cy="46672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 altLang="zh-CN" sz="800" b="0">
                <a:latin typeface="Arial" charset="0"/>
                <a:ea typeface="宋体" charset="-122"/>
              </a:rPr>
              <a:t>Column</a:t>
            </a:r>
          </a:p>
        </p:txBody>
      </p:sp>
      <p:sp>
        <p:nvSpPr>
          <p:cNvPr id="29708" name="Rectangle 25"/>
          <p:cNvSpPr>
            <a:spLocks noChangeArrowheads="1"/>
          </p:cNvSpPr>
          <p:nvPr/>
        </p:nvSpPr>
        <p:spPr bwMode="auto">
          <a:xfrm flipV="1">
            <a:off x="4378325" y="5040313"/>
            <a:ext cx="790575" cy="46672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 altLang="zh-CN" sz="800" b="0">
                <a:latin typeface="Arial" charset="0"/>
                <a:ea typeface="宋体" charset="-122"/>
              </a:rPr>
              <a:t>ChildUL</a:t>
            </a:r>
          </a:p>
        </p:txBody>
      </p:sp>
      <p:sp>
        <p:nvSpPr>
          <p:cNvPr id="29709" name="Rectangle 26"/>
          <p:cNvSpPr>
            <a:spLocks noChangeArrowheads="1"/>
          </p:cNvSpPr>
          <p:nvPr/>
        </p:nvSpPr>
        <p:spPr bwMode="auto">
          <a:xfrm flipV="1">
            <a:off x="6121400" y="5049838"/>
            <a:ext cx="790575" cy="46672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 altLang="zh-CN" sz="800" b="0">
                <a:latin typeface="Arial" charset="0"/>
                <a:ea typeface="宋体" charset="-122"/>
              </a:rPr>
              <a:t>Tab</a:t>
            </a:r>
          </a:p>
        </p:txBody>
      </p:sp>
      <p:cxnSp>
        <p:nvCxnSpPr>
          <p:cNvPr id="29710" name="AutoShape 27"/>
          <p:cNvCxnSpPr>
            <a:cxnSpLocks noChangeShapeType="1"/>
            <a:stCxn id="29701" idx="1"/>
            <a:endCxn id="29700" idx="2"/>
          </p:cNvCxnSpPr>
          <p:nvPr/>
        </p:nvCxnSpPr>
        <p:spPr bwMode="auto">
          <a:xfrm rot="10800000" flipV="1">
            <a:off x="1798638" y="1898650"/>
            <a:ext cx="1477962" cy="1135063"/>
          </a:xfrm>
          <a:prstGeom prst="curvedConnector2">
            <a:avLst/>
          </a:prstGeom>
          <a:noFill/>
          <a:ln w="12700">
            <a:solidFill>
              <a:srgbClr val="969696"/>
            </a:solidFill>
            <a:round/>
            <a:headEnd/>
            <a:tailEnd type="triangle" w="med" len="med"/>
          </a:ln>
        </p:spPr>
      </p:cxnSp>
      <p:sp>
        <p:nvSpPr>
          <p:cNvPr id="29711" name="Line 29"/>
          <p:cNvSpPr>
            <a:spLocks noChangeShapeType="1"/>
          </p:cNvSpPr>
          <p:nvPr/>
        </p:nvSpPr>
        <p:spPr bwMode="auto">
          <a:xfrm flipV="1">
            <a:off x="3621088" y="2124075"/>
            <a:ext cx="0" cy="80645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 type="triangle" w="med" len="med"/>
          </a:ln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29712" name="Line 31"/>
          <p:cNvSpPr>
            <a:spLocks noChangeShapeType="1"/>
          </p:cNvSpPr>
          <p:nvPr/>
        </p:nvSpPr>
        <p:spPr bwMode="auto">
          <a:xfrm>
            <a:off x="4094163" y="3273425"/>
            <a:ext cx="1085850" cy="317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29713" name="Line 33"/>
          <p:cNvSpPr>
            <a:spLocks noChangeShapeType="1"/>
          </p:cNvSpPr>
          <p:nvPr/>
        </p:nvSpPr>
        <p:spPr bwMode="auto">
          <a:xfrm flipV="1">
            <a:off x="5565775" y="2124075"/>
            <a:ext cx="0" cy="93027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rot="10800000" wrap="none" anchor="ctr"/>
          <a:lstStyle/>
          <a:p>
            <a:endParaRPr lang="zh-CN" altLang="en-US"/>
          </a:p>
        </p:txBody>
      </p:sp>
      <p:cxnSp>
        <p:nvCxnSpPr>
          <p:cNvPr id="29714" name="AutoShape 35"/>
          <p:cNvCxnSpPr>
            <a:cxnSpLocks noChangeShapeType="1"/>
            <a:stCxn id="29705" idx="3"/>
            <a:endCxn id="29715" idx="0"/>
          </p:cNvCxnSpPr>
          <p:nvPr/>
        </p:nvCxnSpPr>
        <p:spPr bwMode="auto">
          <a:xfrm flipV="1">
            <a:off x="5951538" y="2122488"/>
            <a:ext cx="1377950" cy="1155700"/>
          </a:xfrm>
          <a:prstGeom prst="curvedConnector2">
            <a:avLst/>
          </a:prstGeom>
          <a:noFill/>
          <a:ln w="12700">
            <a:solidFill>
              <a:srgbClr val="808080"/>
            </a:solidFill>
            <a:round/>
            <a:headEnd/>
            <a:tailEnd type="triangle" w="med" len="med"/>
          </a:ln>
        </p:spPr>
      </p:cxnSp>
      <p:sp>
        <p:nvSpPr>
          <p:cNvPr id="29715" name="Rectangle 38"/>
          <p:cNvSpPr>
            <a:spLocks noChangeArrowheads="1"/>
          </p:cNvSpPr>
          <p:nvPr/>
        </p:nvSpPr>
        <p:spPr bwMode="auto">
          <a:xfrm flipV="1">
            <a:off x="6934200" y="1655763"/>
            <a:ext cx="790575" cy="46672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 altLang="zh-CN" sz="800" b="0">
                <a:latin typeface="Arial" charset="0"/>
                <a:ea typeface="宋体" charset="-122"/>
              </a:rPr>
              <a:t>Show Grid</a:t>
            </a:r>
          </a:p>
        </p:txBody>
      </p:sp>
      <p:sp>
        <p:nvSpPr>
          <p:cNvPr id="29716" name="Text Box 44"/>
          <p:cNvSpPr txBox="1">
            <a:spLocks noChangeArrowheads="1"/>
          </p:cNvSpPr>
          <p:nvPr/>
        </p:nvSpPr>
        <p:spPr bwMode="auto">
          <a:xfrm>
            <a:off x="3316288" y="3243263"/>
            <a:ext cx="184150" cy="214312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zh-CN" altLang="en-US" sz="800" b="0">
              <a:latin typeface="Arial" charset="0"/>
              <a:ea typeface="宋体" charset="-122"/>
            </a:endParaRPr>
          </a:p>
        </p:txBody>
      </p:sp>
      <p:sp>
        <p:nvSpPr>
          <p:cNvPr id="29717" name="Text Box 45"/>
          <p:cNvSpPr txBox="1">
            <a:spLocks noChangeArrowheads="1"/>
          </p:cNvSpPr>
          <p:nvPr/>
        </p:nvSpPr>
        <p:spPr bwMode="auto">
          <a:xfrm>
            <a:off x="3167063" y="3176588"/>
            <a:ext cx="989012" cy="214312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800" b="0">
                <a:latin typeface="Arial" charset="0"/>
                <a:ea typeface="宋体" charset="-122"/>
              </a:rPr>
              <a:t>SingleOrMultiple?</a:t>
            </a:r>
          </a:p>
        </p:txBody>
      </p:sp>
      <p:cxnSp>
        <p:nvCxnSpPr>
          <p:cNvPr id="29718" name="AutoShape 53"/>
          <p:cNvCxnSpPr>
            <a:cxnSpLocks noChangeShapeType="1"/>
          </p:cNvCxnSpPr>
          <p:nvPr/>
        </p:nvCxnSpPr>
        <p:spPr bwMode="auto">
          <a:xfrm>
            <a:off x="5961063" y="3276600"/>
            <a:ext cx="960437" cy="2005013"/>
          </a:xfrm>
          <a:prstGeom prst="curvedConnector3">
            <a:avLst>
              <a:gd name="adj1" fmla="val 133718"/>
            </a:avLst>
          </a:prstGeom>
          <a:noFill/>
          <a:ln w="12700">
            <a:solidFill>
              <a:srgbClr val="808080"/>
            </a:solidFill>
            <a:round/>
            <a:headEnd/>
            <a:tailEnd type="triangle" w="med" len="med"/>
          </a:ln>
        </p:spPr>
      </p:cxnSp>
      <p:cxnSp>
        <p:nvCxnSpPr>
          <p:cNvPr id="29719" name="AutoShape 55"/>
          <p:cNvCxnSpPr>
            <a:cxnSpLocks noChangeShapeType="1"/>
            <a:stCxn id="29705" idx="0"/>
            <a:endCxn id="29707" idx="2"/>
          </p:cNvCxnSpPr>
          <p:nvPr/>
        </p:nvCxnSpPr>
        <p:spPr bwMode="auto">
          <a:xfrm rot="16200000" flipH="1">
            <a:off x="5281612" y="3786188"/>
            <a:ext cx="557213" cy="7938"/>
          </a:xfrm>
          <a:prstGeom prst="curvedConnector3">
            <a:avLst>
              <a:gd name="adj1" fmla="val 49856"/>
            </a:avLst>
          </a:prstGeom>
          <a:noFill/>
          <a:ln w="12700">
            <a:solidFill>
              <a:srgbClr val="808080"/>
            </a:solidFill>
            <a:round/>
            <a:headEnd/>
            <a:tailEnd type="triangle" w="med" len="med"/>
          </a:ln>
        </p:spPr>
      </p:cxnSp>
      <p:sp>
        <p:nvSpPr>
          <p:cNvPr id="29720" name="Rectangle 61"/>
          <p:cNvSpPr>
            <a:spLocks noChangeArrowheads="1"/>
          </p:cNvSpPr>
          <p:nvPr/>
        </p:nvSpPr>
        <p:spPr bwMode="auto">
          <a:xfrm flipV="1">
            <a:off x="2835275" y="5040313"/>
            <a:ext cx="790575" cy="46672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 altLang="zh-CN" sz="800" b="0">
                <a:latin typeface="Arial" charset="0"/>
                <a:ea typeface="宋体" charset="-122"/>
              </a:rPr>
              <a:t>childProcess</a:t>
            </a:r>
          </a:p>
        </p:txBody>
      </p:sp>
      <p:cxnSp>
        <p:nvCxnSpPr>
          <p:cNvPr id="29721" name="AutoShape 62"/>
          <p:cNvCxnSpPr>
            <a:cxnSpLocks noChangeShapeType="1"/>
            <a:stCxn id="29706" idx="1"/>
            <a:endCxn id="29720" idx="2"/>
          </p:cNvCxnSpPr>
          <p:nvPr/>
        </p:nvCxnSpPr>
        <p:spPr bwMode="auto">
          <a:xfrm rot="10800000" flipV="1">
            <a:off x="3230563" y="4311650"/>
            <a:ext cx="614362" cy="728663"/>
          </a:xfrm>
          <a:prstGeom prst="curvedConnector2">
            <a:avLst/>
          </a:prstGeom>
          <a:noFill/>
          <a:ln w="12700">
            <a:solidFill>
              <a:srgbClr val="808080"/>
            </a:solidFill>
            <a:round/>
            <a:headEnd/>
            <a:tailEnd type="triangle" w="med" len="med"/>
          </a:ln>
        </p:spPr>
      </p:cxnSp>
      <p:cxnSp>
        <p:nvCxnSpPr>
          <p:cNvPr id="29722" name="AutoShape 63"/>
          <p:cNvCxnSpPr>
            <a:cxnSpLocks noChangeShapeType="1"/>
            <a:stCxn id="29720" idx="1"/>
            <a:endCxn id="29700" idx="0"/>
          </p:cNvCxnSpPr>
          <p:nvPr/>
        </p:nvCxnSpPr>
        <p:spPr bwMode="auto">
          <a:xfrm rot="10800000">
            <a:off x="1798638" y="3500438"/>
            <a:ext cx="1036637" cy="1773237"/>
          </a:xfrm>
          <a:prstGeom prst="curvedConnector2">
            <a:avLst/>
          </a:prstGeom>
          <a:noFill/>
          <a:ln w="12700">
            <a:solidFill>
              <a:srgbClr val="808080"/>
            </a:solidFill>
            <a:round/>
            <a:headEnd/>
            <a:tailEnd type="triangle" w="med" len="med"/>
          </a:ln>
        </p:spPr>
      </p:cxnSp>
      <p:cxnSp>
        <p:nvCxnSpPr>
          <p:cNvPr id="29723" name="AutoShape 64"/>
          <p:cNvCxnSpPr>
            <a:cxnSpLocks noChangeShapeType="1"/>
            <a:stCxn id="29709" idx="1"/>
            <a:endCxn id="29708" idx="3"/>
          </p:cNvCxnSpPr>
          <p:nvPr/>
        </p:nvCxnSpPr>
        <p:spPr bwMode="auto">
          <a:xfrm rot="10800000">
            <a:off x="5168900" y="5273675"/>
            <a:ext cx="952500" cy="9525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808080"/>
            </a:solidFill>
            <a:round/>
            <a:headEnd/>
            <a:tailEnd type="triangle" w="med" len="med"/>
          </a:ln>
        </p:spPr>
      </p:cxnSp>
      <p:cxnSp>
        <p:nvCxnSpPr>
          <p:cNvPr id="29724" name="AutoShape 65"/>
          <p:cNvCxnSpPr>
            <a:cxnSpLocks noChangeShapeType="1"/>
            <a:stCxn id="29708" idx="1"/>
            <a:endCxn id="29720" idx="3"/>
          </p:cNvCxnSpPr>
          <p:nvPr/>
        </p:nvCxnSpPr>
        <p:spPr bwMode="auto">
          <a:xfrm rot="10800000">
            <a:off x="3625850" y="5273675"/>
            <a:ext cx="752475" cy="0"/>
          </a:xfrm>
          <a:prstGeom prst="straightConnector1">
            <a:avLst/>
          </a:prstGeom>
          <a:noFill/>
          <a:ln w="12700">
            <a:solidFill>
              <a:srgbClr val="808080"/>
            </a:solidFill>
            <a:round/>
            <a:headEnd/>
            <a:tailEnd type="triangle" w="med" len="med"/>
          </a:ln>
        </p:spPr>
      </p:cxnSp>
      <p:cxnSp>
        <p:nvCxnSpPr>
          <p:cNvPr id="29725" name="AutoShape 67"/>
          <p:cNvCxnSpPr>
            <a:cxnSpLocks noChangeShapeType="1"/>
            <a:stCxn id="29707" idx="1"/>
            <a:endCxn id="29706" idx="3"/>
          </p:cNvCxnSpPr>
          <p:nvPr/>
        </p:nvCxnSpPr>
        <p:spPr bwMode="auto">
          <a:xfrm rot="10800000" flipV="1">
            <a:off x="4635500" y="4302125"/>
            <a:ext cx="533400" cy="9525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808080"/>
            </a:solidFill>
            <a:round/>
            <a:headEnd/>
            <a:tailEnd type="triangle" w="med" len="med"/>
          </a:ln>
        </p:spPr>
      </p:cxnSp>
      <p:sp>
        <p:nvSpPr>
          <p:cNvPr id="29726" name="Rectangle 70"/>
          <p:cNvSpPr>
            <a:spLocks noChangeArrowheads="1"/>
          </p:cNvSpPr>
          <p:nvPr/>
        </p:nvSpPr>
        <p:spPr bwMode="auto">
          <a:xfrm flipV="1">
            <a:off x="1244600" y="3455988"/>
            <a:ext cx="360363" cy="180975"/>
          </a:xfrm>
          <a:prstGeom prst="rect">
            <a:avLst/>
          </a:prstGeom>
          <a:solidFill>
            <a:schemeClr val="accent1"/>
          </a:solidFill>
          <a:ln w="34925" algn="ctr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 altLang="zh-CN" b="0">
                <a:solidFill>
                  <a:schemeClr val="bg1"/>
                </a:solidFill>
                <a:latin typeface="Arial" charset="0"/>
                <a:ea typeface="宋体" charset="-122"/>
              </a:rPr>
              <a:t>Start</a:t>
            </a:r>
          </a:p>
        </p:txBody>
      </p:sp>
      <p:cxnSp>
        <p:nvCxnSpPr>
          <p:cNvPr id="29727" name="AutoShape 72"/>
          <p:cNvCxnSpPr>
            <a:cxnSpLocks noChangeShapeType="1"/>
            <a:stCxn id="29701" idx="0"/>
            <a:endCxn id="29705" idx="1"/>
          </p:cNvCxnSpPr>
          <p:nvPr/>
        </p:nvCxnSpPr>
        <p:spPr bwMode="auto">
          <a:xfrm rot="16200000" flipH="1">
            <a:off x="3843338" y="1960563"/>
            <a:ext cx="1146175" cy="1489075"/>
          </a:xfrm>
          <a:prstGeom prst="curvedConnector2">
            <a:avLst/>
          </a:prstGeom>
          <a:noFill/>
          <a:ln w="12700">
            <a:solidFill>
              <a:srgbClr val="808080"/>
            </a:solidFill>
            <a:round/>
            <a:headEnd/>
            <a:tailEnd type="triangle" w="med" len="med"/>
          </a:ln>
        </p:spPr>
      </p:cxnSp>
      <p:sp>
        <p:nvSpPr>
          <p:cNvPr id="29728" name="Text Box 73"/>
          <p:cNvSpPr txBox="1">
            <a:spLocks noChangeArrowheads="1"/>
          </p:cNvSpPr>
          <p:nvPr/>
        </p:nvSpPr>
        <p:spPr bwMode="auto">
          <a:xfrm>
            <a:off x="3708400" y="2708275"/>
            <a:ext cx="955675" cy="214313"/>
          </a:xfrm>
          <a:prstGeom prst="rect">
            <a:avLst/>
          </a:prstGeom>
          <a:solidFill>
            <a:schemeClr val="bg1"/>
          </a:solidFill>
          <a:ln w="349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800" b="0">
                <a:latin typeface="Arial" charset="0"/>
                <a:ea typeface="宋体" charset="-122"/>
              </a:rPr>
              <a:t>Not DisplayIndex</a:t>
            </a:r>
          </a:p>
        </p:txBody>
      </p:sp>
      <p:sp>
        <p:nvSpPr>
          <p:cNvPr id="29729" name="Text Box 74"/>
          <p:cNvSpPr txBox="1">
            <a:spLocks noChangeArrowheads="1"/>
          </p:cNvSpPr>
          <p:nvPr/>
        </p:nvSpPr>
        <p:spPr bwMode="auto">
          <a:xfrm>
            <a:off x="2951163" y="2492375"/>
            <a:ext cx="633412" cy="214313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800" b="0">
                <a:latin typeface="Arial" charset="0"/>
                <a:ea typeface="宋体" charset="-122"/>
              </a:rPr>
              <a:t>hasSingle</a:t>
            </a:r>
          </a:p>
        </p:txBody>
      </p:sp>
      <p:sp>
        <p:nvSpPr>
          <p:cNvPr id="29730" name="Text Box 75"/>
          <p:cNvSpPr txBox="1">
            <a:spLocks noChangeArrowheads="1"/>
          </p:cNvSpPr>
          <p:nvPr/>
        </p:nvSpPr>
        <p:spPr bwMode="auto">
          <a:xfrm>
            <a:off x="3962400" y="3284538"/>
            <a:ext cx="1123950" cy="214312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800" b="0">
                <a:latin typeface="Arial" charset="0"/>
                <a:ea typeface="宋体" charset="-122"/>
              </a:rPr>
              <a:t>Has MultipleChildren</a:t>
            </a:r>
          </a:p>
        </p:txBody>
      </p:sp>
      <p:sp>
        <p:nvSpPr>
          <p:cNvPr id="29731" name="Rectangle 76"/>
          <p:cNvSpPr>
            <a:spLocks noChangeArrowheads="1"/>
          </p:cNvSpPr>
          <p:nvPr/>
        </p:nvSpPr>
        <p:spPr bwMode="auto">
          <a:xfrm flipV="1">
            <a:off x="5040313" y="1557338"/>
            <a:ext cx="360362" cy="180975"/>
          </a:xfrm>
          <a:prstGeom prst="rect">
            <a:avLst/>
          </a:prstGeom>
          <a:solidFill>
            <a:schemeClr val="accent1"/>
          </a:solidFill>
          <a:ln w="34925" algn="ctr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 altLang="zh-CN" b="0">
                <a:solidFill>
                  <a:schemeClr val="bg1"/>
                </a:solidFill>
                <a:latin typeface="Arial" charset="0"/>
                <a:ea typeface="宋体" charset="-122"/>
              </a:rPr>
              <a:t>End</a:t>
            </a:r>
          </a:p>
        </p:txBody>
      </p:sp>
      <p:sp>
        <p:nvSpPr>
          <p:cNvPr id="29732" name="Rectangle 78"/>
          <p:cNvSpPr>
            <a:spLocks noChangeArrowheads="1"/>
          </p:cNvSpPr>
          <p:nvPr/>
        </p:nvSpPr>
        <p:spPr bwMode="auto">
          <a:xfrm flipV="1">
            <a:off x="6732588" y="1557338"/>
            <a:ext cx="360362" cy="180975"/>
          </a:xfrm>
          <a:prstGeom prst="rect">
            <a:avLst/>
          </a:prstGeom>
          <a:solidFill>
            <a:schemeClr val="accent1"/>
          </a:solidFill>
          <a:ln w="34925" algn="ctr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 altLang="zh-CN" b="0">
                <a:solidFill>
                  <a:schemeClr val="bg1"/>
                </a:solidFill>
                <a:latin typeface="Arial" charset="0"/>
                <a:ea typeface="宋体" charset="-122"/>
              </a:rPr>
              <a:t>End</a:t>
            </a:r>
          </a:p>
        </p:txBody>
      </p:sp>
      <p:sp>
        <p:nvSpPr>
          <p:cNvPr id="29733" name="Text Box 79"/>
          <p:cNvSpPr txBox="1">
            <a:spLocks noChangeArrowheads="1"/>
          </p:cNvSpPr>
          <p:nvPr/>
        </p:nvSpPr>
        <p:spPr bwMode="auto">
          <a:xfrm>
            <a:off x="3959225" y="1592263"/>
            <a:ext cx="166688" cy="157162"/>
          </a:xfrm>
          <a:prstGeom prst="rect">
            <a:avLst/>
          </a:prstGeom>
          <a:solidFill>
            <a:srgbClr val="808080"/>
          </a:solidFill>
          <a:ln w="34925" algn="ctr">
            <a:solidFill>
              <a:srgbClr val="80808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800" b="0">
                <a:solidFill>
                  <a:schemeClr val="bg1"/>
                </a:solidFill>
                <a:latin typeface="Arial" charset="0"/>
                <a:ea typeface="宋体" charset="-122"/>
              </a:rPr>
              <a:t>1</a:t>
            </a:r>
          </a:p>
        </p:txBody>
      </p:sp>
      <p:sp>
        <p:nvSpPr>
          <p:cNvPr id="29734" name="Text Box 82"/>
          <p:cNvSpPr txBox="1">
            <a:spLocks noChangeArrowheads="1"/>
          </p:cNvSpPr>
          <p:nvPr/>
        </p:nvSpPr>
        <p:spPr bwMode="auto">
          <a:xfrm>
            <a:off x="5832475" y="4005263"/>
            <a:ext cx="166688" cy="157162"/>
          </a:xfrm>
          <a:prstGeom prst="rect">
            <a:avLst/>
          </a:prstGeom>
          <a:solidFill>
            <a:srgbClr val="808080"/>
          </a:solidFill>
          <a:ln w="34925" algn="ctr">
            <a:solidFill>
              <a:srgbClr val="80808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800" b="0">
                <a:solidFill>
                  <a:schemeClr val="bg1"/>
                </a:solidFill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29735" name="Text Box 83"/>
          <p:cNvSpPr txBox="1">
            <a:spLocks noChangeArrowheads="1"/>
          </p:cNvSpPr>
          <p:nvPr/>
        </p:nvSpPr>
        <p:spPr bwMode="auto">
          <a:xfrm>
            <a:off x="6767513" y="4976813"/>
            <a:ext cx="166687" cy="157162"/>
          </a:xfrm>
          <a:prstGeom prst="rect">
            <a:avLst/>
          </a:prstGeom>
          <a:solidFill>
            <a:srgbClr val="808080"/>
          </a:solidFill>
          <a:ln w="34925" algn="ctr">
            <a:solidFill>
              <a:srgbClr val="80808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800" b="0">
                <a:solidFill>
                  <a:schemeClr val="bg1"/>
                </a:solidFill>
                <a:latin typeface="Arial" charset="0"/>
                <a:ea typeface="宋体" charset="-122"/>
              </a:rPr>
              <a:t>3</a:t>
            </a:r>
          </a:p>
        </p:txBody>
      </p:sp>
      <p:sp>
        <p:nvSpPr>
          <p:cNvPr id="29736" name="Text Box 84"/>
          <p:cNvSpPr txBox="1">
            <a:spLocks noChangeArrowheads="1"/>
          </p:cNvSpPr>
          <p:nvPr/>
        </p:nvSpPr>
        <p:spPr bwMode="auto">
          <a:xfrm>
            <a:off x="358775" y="1376363"/>
            <a:ext cx="2413000" cy="766762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800" b="0">
                <a:latin typeface="Arial" charset="0"/>
                <a:ea typeface="宋体" charset="-122"/>
              </a:rPr>
              <a:t>Server=.*, columns=2</a:t>
            </a:r>
          </a:p>
          <a:p>
            <a:r>
              <a:rPr lang="en-US" altLang="zh-CN" sz="800" b="0">
                <a:latin typeface="Arial" charset="0"/>
                <a:ea typeface="宋体" charset="-122"/>
              </a:rPr>
              <a:t>    Category=.*,  tab</a:t>
            </a:r>
          </a:p>
          <a:p>
            <a:r>
              <a:rPr lang="en-US" altLang="zh-CN" sz="800" b="0">
                <a:latin typeface="Arial" charset="0"/>
                <a:ea typeface="宋体" charset="-122"/>
              </a:rPr>
              <a:t>        LPAR=.*, columns=3</a:t>
            </a:r>
          </a:p>
          <a:p>
            <a:endParaRPr lang="en-US" altLang="zh-CN" sz="800" b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C4A3A21-7A03-472D-B7A0-54FDB32B4561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b="0" smtClean="0">
                <a:latin typeface="Impact" pitchFamily="34" charset="0"/>
                <a:ea typeface="宋体" charset="-122"/>
                <a:cs typeface="Arial" charset="0"/>
              </a:rPr>
              <a:t>Future Plan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>
                <a:latin typeface="Georgia" pitchFamily="18" charset="0"/>
                <a:ea typeface="Meiryo UI" pitchFamily="34" charset="-128"/>
                <a:cs typeface="Meiryo UI" pitchFamily="34" charset="-128"/>
              </a:rPr>
              <a:t>Extends information collection from hardware to OS configuration files</a:t>
            </a:r>
          </a:p>
          <a:p>
            <a:r>
              <a:rPr lang="en-US" altLang="zh-CN" smtClean="0">
                <a:latin typeface="Georgia" pitchFamily="18" charset="0"/>
                <a:ea typeface="Meiryo UI" pitchFamily="34" charset="-128"/>
                <a:cs typeface="Meiryo UI" pitchFamily="34" charset="-128"/>
              </a:rPr>
              <a:t>Collect information from vary devices</a:t>
            </a:r>
          </a:p>
          <a:p>
            <a:r>
              <a:rPr lang="en-US" altLang="zh-CN" smtClean="0">
                <a:latin typeface="Georgia" pitchFamily="18" charset="0"/>
                <a:ea typeface="Meiryo UI" pitchFamily="34" charset="-128"/>
                <a:cs typeface="Meiryo UI" pitchFamily="34" charset="-128"/>
              </a:rPr>
              <a:t>Support cabling system</a:t>
            </a:r>
          </a:p>
          <a:p>
            <a:r>
              <a:rPr lang="en-US" altLang="zh-CN" smtClean="0">
                <a:latin typeface="Georgia" pitchFamily="18" charset="0"/>
                <a:ea typeface="Meiryo UI" pitchFamily="34" charset="-128"/>
                <a:cs typeface="Meiryo UI" pitchFamily="34" charset="-128"/>
              </a:rPr>
              <a:t>Support Resource management</a:t>
            </a:r>
          </a:p>
          <a:p>
            <a:r>
              <a:rPr lang="en-US" altLang="zh-CN" smtClean="0">
                <a:latin typeface="Georgia" pitchFamily="18" charset="0"/>
                <a:ea typeface="Meiryo UI" pitchFamily="34" charset="-128"/>
                <a:cs typeface="Meiryo UI" pitchFamily="34" charset="-128"/>
              </a:rPr>
              <a:t>ZSH improvement. </a:t>
            </a:r>
          </a:p>
          <a:p>
            <a:endParaRPr lang="en-US" altLang="zh-CN" smtClean="0">
              <a:latin typeface="Georgia" pitchFamily="18" charset="0"/>
              <a:ea typeface="Meiryo UI" pitchFamily="34" charset="-128"/>
              <a:cs typeface="Meiryo UI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59F5A1A-941A-414F-A68A-D43839957DE4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ea typeface="方正姚体" pitchFamily="2" charset="-122"/>
                <a:cs typeface="Arial" charset="0"/>
              </a:rPr>
              <a:t>长大以后成为</a:t>
            </a:r>
            <a:r>
              <a:rPr lang="en-US" altLang="zh-CN" dirty="0" smtClean="0">
                <a:ea typeface="方正姚体" pitchFamily="2" charset="-122"/>
                <a:cs typeface="Arial" charset="0"/>
              </a:rPr>
              <a:t>Smart Director</a:t>
            </a:r>
            <a:endParaRPr lang="zh-CN" altLang="en-US" dirty="0" smtClean="0">
              <a:ea typeface="方正姚体" pitchFamily="2" charset="-122"/>
              <a:cs typeface="Arial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4294967295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1400" dirty="0" smtClean="0">
                <a:latin typeface="华文仿宋" pitchFamily="2" charset="-122"/>
                <a:ea typeface="华文仿宋" pitchFamily="2" charset="-122"/>
                <a:cs typeface="Arial" charset="0"/>
              </a:rPr>
              <a:t>Power </a:t>
            </a:r>
            <a:r>
              <a:rPr lang="zh-CN" altLang="en-US" sz="1400" dirty="0" smtClean="0">
                <a:latin typeface="华文仿宋" pitchFamily="2" charset="-122"/>
                <a:ea typeface="华文仿宋" pitchFamily="2" charset="-122"/>
                <a:cs typeface="Arial" charset="0"/>
              </a:rPr>
              <a:t>虚拟化的特点：</a:t>
            </a:r>
          </a:p>
          <a:p>
            <a:pPr lvl="1"/>
            <a:r>
              <a:rPr lang="zh-CN" altLang="en-US" sz="1200" dirty="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同时支持物理设备与逻辑设备，在管理灵活性与性能之间实现平衡。</a:t>
            </a:r>
          </a:p>
          <a:p>
            <a:pPr lvl="1"/>
            <a:r>
              <a:rPr lang="zh-CN" altLang="en-US" sz="1200" dirty="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支持</a:t>
            </a:r>
            <a:r>
              <a:rPr lang="en-US" altLang="zh-CN" sz="1200" dirty="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CPU Pool, </a:t>
            </a:r>
            <a:r>
              <a:rPr lang="en-US" altLang="zh-CN" sz="1200" dirty="0" err="1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Mem</a:t>
            </a:r>
            <a:r>
              <a:rPr lang="en-US" altLang="zh-CN" sz="1200" dirty="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 Pool, RSDEV Pool</a:t>
            </a:r>
          </a:p>
          <a:p>
            <a:r>
              <a:rPr lang="zh-CN" altLang="en-US" sz="1400" dirty="0" smtClean="0">
                <a:latin typeface="华文仿宋" pitchFamily="2" charset="-122"/>
                <a:ea typeface="华文仿宋" pitchFamily="2" charset="-122"/>
                <a:cs typeface="Arial" charset="0"/>
              </a:rPr>
              <a:t>当前虚拟化管理软件的局限性。</a:t>
            </a:r>
            <a:r>
              <a:rPr lang="en-US" altLang="zh-CN" sz="1400" dirty="0" smtClean="0">
                <a:latin typeface="华文仿宋" pitchFamily="2" charset="-122"/>
                <a:ea typeface="华文仿宋" pitchFamily="2" charset="-122"/>
                <a:cs typeface="Arial" charset="0"/>
              </a:rPr>
              <a:t>IBM ISD, IBM Smart Cloud Entry, </a:t>
            </a:r>
            <a:r>
              <a:rPr lang="en-US" altLang="zh-CN" sz="1400" dirty="0" err="1" smtClean="0">
                <a:latin typeface="华文仿宋" pitchFamily="2" charset="-122"/>
                <a:ea typeface="华文仿宋" pitchFamily="2" charset="-122"/>
                <a:cs typeface="Arial" charset="0"/>
              </a:rPr>
              <a:t>TeamSun</a:t>
            </a:r>
            <a:r>
              <a:rPr lang="en-US" altLang="zh-CN" sz="1400" dirty="0" smtClean="0">
                <a:latin typeface="华文仿宋" pitchFamily="2" charset="-122"/>
                <a:ea typeface="华文仿宋" pitchFamily="2" charset="-122"/>
                <a:cs typeface="Arial" charset="0"/>
              </a:rPr>
              <a:t> Power Director, DCL PUP, HCF PSM </a:t>
            </a:r>
            <a:r>
              <a:rPr lang="zh-CN" altLang="en-US" sz="1400" dirty="0" smtClean="0">
                <a:latin typeface="华文仿宋" pitchFamily="2" charset="-122"/>
                <a:ea typeface="华文仿宋" pitchFamily="2" charset="-122"/>
                <a:cs typeface="Arial" charset="0"/>
              </a:rPr>
              <a:t>强调跨平台的兼容能力，却无法体现</a:t>
            </a:r>
            <a:r>
              <a:rPr lang="en-US" altLang="zh-CN" sz="1400" dirty="0" smtClean="0">
                <a:latin typeface="华文仿宋" pitchFamily="2" charset="-122"/>
                <a:ea typeface="华文仿宋" pitchFamily="2" charset="-122"/>
                <a:cs typeface="Arial" charset="0"/>
              </a:rPr>
              <a:t>Power</a:t>
            </a:r>
            <a:r>
              <a:rPr lang="zh-CN" altLang="en-US" sz="1400" dirty="0" smtClean="0">
                <a:latin typeface="华文仿宋" pitchFamily="2" charset="-122"/>
                <a:ea typeface="华文仿宋" pitchFamily="2" charset="-122"/>
                <a:cs typeface="Arial" charset="0"/>
              </a:rPr>
              <a:t>平台的虚拟化特性</a:t>
            </a:r>
          </a:p>
          <a:p>
            <a:pPr lvl="1"/>
            <a:r>
              <a:rPr lang="zh-CN" altLang="en-US" sz="1200" dirty="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不支持物理设备分区，与目前常用的部署环境不同</a:t>
            </a:r>
          </a:p>
          <a:p>
            <a:pPr lvl="1"/>
            <a:r>
              <a:rPr lang="zh-CN" altLang="en-US" sz="1200" dirty="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不支持</a:t>
            </a:r>
            <a:r>
              <a:rPr lang="en-US" altLang="zh-CN" sz="1200" dirty="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CPU Pool, </a:t>
            </a:r>
            <a:r>
              <a:rPr lang="en-US" altLang="zh-CN" sz="1200" dirty="0" err="1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Mem</a:t>
            </a:r>
            <a:r>
              <a:rPr lang="en-US" altLang="zh-CN" sz="1200" dirty="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 Pool, RSDEV Pool</a:t>
            </a:r>
          </a:p>
          <a:p>
            <a:pPr lvl="1"/>
            <a:r>
              <a:rPr lang="zh-CN" altLang="en-US" sz="1200" dirty="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不支持</a:t>
            </a:r>
            <a:r>
              <a:rPr lang="en-US" altLang="zh-CN" sz="1200" dirty="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DLPAR</a:t>
            </a:r>
          </a:p>
          <a:p>
            <a:r>
              <a:rPr lang="en-US" altLang="zh-CN" sz="3200" dirty="0" smtClean="0">
                <a:latin typeface="华文仿宋" pitchFamily="2" charset="-122"/>
                <a:ea typeface="华文仿宋" pitchFamily="2" charset="-122"/>
                <a:cs typeface="Arial" charset="0"/>
              </a:rPr>
              <a:t>Power</a:t>
            </a:r>
            <a:r>
              <a:rPr lang="zh-CN" altLang="en-US" sz="3200" dirty="0" smtClean="0">
                <a:latin typeface="华文仿宋" pitchFamily="2" charset="-122"/>
                <a:ea typeface="华文仿宋" pitchFamily="2" charset="-122"/>
                <a:cs typeface="Arial" charset="0"/>
              </a:rPr>
              <a:t>平台专属的虚拟化管理解决方案</a:t>
            </a:r>
          </a:p>
          <a:p>
            <a:pPr lvl="1"/>
            <a:r>
              <a:rPr lang="en-US" altLang="zh-CN" sz="2800" dirty="0" smtClean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charset="0"/>
              </a:rPr>
              <a:t>Smart Director</a:t>
            </a:r>
            <a:r>
              <a:rPr lang="zh-CN" altLang="en-US" sz="2800" dirty="0" smtClean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charset="0"/>
              </a:rPr>
              <a:t>是体现</a:t>
            </a:r>
            <a:r>
              <a:rPr lang="en-US" altLang="zh-CN" sz="2800" dirty="0" smtClean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charset="0"/>
              </a:rPr>
              <a:t>Power</a:t>
            </a:r>
            <a:r>
              <a:rPr lang="zh-CN" altLang="en-US" sz="2800" dirty="0" smtClean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charset="0"/>
              </a:rPr>
              <a:t>平台虚拟化特点的监控工具，</a:t>
            </a:r>
            <a:r>
              <a:rPr lang="en-US" altLang="zh-CN" sz="2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charset="0"/>
              </a:rPr>
              <a:t> </a:t>
            </a:r>
            <a:r>
              <a:rPr lang="zh-CN" altLang="en-US" sz="2800" dirty="0" smtClean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charset="0"/>
              </a:rPr>
              <a:t>用户搜索到被监控的设备后，可对设备进行管理包括，包括开关机，创建删除分区，分区动态迁移，分区自动镜像及部署功能。</a:t>
            </a:r>
            <a:endParaRPr lang="en-US" altLang="zh-CN" sz="2800" dirty="0" smtClean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A772E52-E5D9-4D32-8B53-4A5C60F99955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760499" y="982629"/>
            <a:ext cx="5951619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72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Thank </a:t>
            </a:r>
            <a:r>
              <a:rPr lang="en-US" altLang="zh-CN" sz="72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You</a:t>
            </a:r>
          </a:p>
          <a:p>
            <a:pPr algn="ctr">
              <a:defRPr/>
            </a:pPr>
            <a:r>
              <a:rPr lang="en-US" altLang="zh-CN" sz="48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hlinkClick r:id="rId2"/>
              </a:rPr>
              <a:t>zoujiebj@cn.ibm.com</a:t>
            </a:r>
            <a:endParaRPr lang="en-US" altLang="zh-CN" sz="4800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  <a:p>
            <a:pPr algn="ctr">
              <a:defRPr/>
            </a:pPr>
            <a:r>
              <a:rPr lang="en-US" altLang="zh-CN" sz="48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13801173700</a:t>
            </a:r>
          </a:p>
          <a:p>
            <a:pPr algn="ctr">
              <a:defRPr/>
            </a:pPr>
            <a:r>
              <a:rPr lang="en-US" altLang="zh-CN" sz="48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lang="zh-CN" altLang="en-US" sz="48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邹杰</a:t>
            </a:r>
            <a:endParaRPr lang="zh-CN" altLang="en-US" sz="480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BF9BF35-9EBB-43A2-9815-4FAED602BDAE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  <a:cs typeface="Arial" charset="0"/>
              </a:rPr>
              <a:t>Smart Monitor</a:t>
            </a:r>
            <a:r>
              <a:rPr lang="zh-CN" altLang="en-US" smtClean="0">
                <a:ea typeface="宋体" charset="-122"/>
                <a:cs typeface="Arial" charset="0"/>
              </a:rPr>
              <a:t>的前世今生</a:t>
            </a:r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8" y="1335088"/>
            <a:ext cx="3814762" cy="4405312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28F058B-8384-417A-9FE2-008AB71C9E91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  <a:cs typeface="Arial" charset="0"/>
              </a:rPr>
              <a:t>Appendix Older Version</a:t>
            </a:r>
          </a:p>
        </p:txBody>
      </p:sp>
      <p:pic>
        <p:nvPicPr>
          <p:cNvPr id="34820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/>
          <a:srcRect t="15706" r="21251" b="5348"/>
          <a:stretch>
            <a:fillRect/>
          </a:stretch>
        </p:blipFill>
        <p:spPr>
          <a:xfrm>
            <a:off x="141288" y="1022350"/>
            <a:ext cx="8859837" cy="4803775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3D36955-841E-4C13-9CDA-47E915818422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  <a:cs typeface="Arial" charset="0"/>
              </a:rPr>
              <a:t>The oldest Version in Perl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>
              <a:ea typeface="宋体" charset="-122"/>
              <a:cs typeface="Arial" charset="0"/>
            </a:endParaRPr>
          </a:p>
        </p:txBody>
      </p:sp>
      <p:pic>
        <p:nvPicPr>
          <p:cNvPr id="35845" name="Picture 4" descr="zsh_perl_screen_captu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4300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 bwMode="auto">
          <a:xfrm>
            <a:off x="1030240" y="1457298"/>
            <a:ext cx="7521678" cy="839799"/>
          </a:xfrm>
          <a:prstGeom prst="roundRect">
            <a:avLst>
              <a:gd name="adj" fmla="val 31412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宋体" charset="-122"/>
            </a:endParaRPr>
          </a:p>
        </p:txBody>
      </p:sp>
      <p:sp>
        <p:nvSpPr>
          <p:cNvPr id="5122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8F469C2-2941-4933-960F-C7F212D7E3BA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223238" name="WordArt 6"/>
          <p:cNvSpPr>
            <a:spLocks noChangeArrowheads="1" noChangeShapeType="1" noTextEdit="1"/>
          </p:cNvSpPr>
          <p:nvPr/>
        </p:nvSpPr>
        <p:spPr bwMode="auto">
          <a:xfrm>
            <a:off x="1223963" y="1628775"/>
            <a:ext cx="7200900" cy="4683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20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幼圆"/>
                <a:ea typeface="幼圆"/>
              </a:rPr>
              <a:t>基于结构化搜索引擎，运行服务器爬虫采集服务器明细数据，</a:t>
            </a:r>
          </a:p>
          <a:p>
            <a:pPr algn="ctr">
              <a:defRPr/>
            </a:pPr>
            <a:r>
              <a:rPr lang="zh-CN" altLang="en-US" sz="20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幼圆"/>
                <a:ea typeface="幼圆"/>
              </a:rPr>
              <a:t>提供</a:t>
            </a:r>
            <a:r>
              <a:rPr lang="en-US" altLang="zh-CN" sz="20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幼圆"/>
                <a:ea typeface="幼圆"/>
              </a:rPr>
              <a:t>"</a:t>
            </a:r>
            <a:r>
              <a:rPr lang="zh-CN" altLang="en-US" sz="20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幼圆"/>
                <a:ea typeface="幼圆"/>
              </a:rPr>
              <a:t>结构化搜索</a:t>
            </a:r>
            <a:r>
              <a:rPr lang="en-US" altLang="zh-CN" sz="20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幼圆"/>
                <a:ea typeface="幼圆"/>
              </a:rPr>
              <a:t>"</a:t>
            </a:r>
            <a:r>
              <a:rPr lang="zh-CN" altLang="en-US" sz="20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幼圆"/>
                <a:ea typeface="幼圆"/>
              </a:rPr>
              <a:t>，通过</a:t>
            </a:r>
            <a:r>
              <a:rPr lang="en-US" altLang="zh-CN" sz="20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幼圆"/>
                <a:ea typeface="幼圆"/>
              </a:rPr>
              <a:t>"</a:t>
            </a:r>
            <a:r>
              <a:rPr lang="zh-CN" altLang="en-US" sz="20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幼圆"/>
                <a:ea typeface="幼圆"/>
              </a:rPr>
              <a:t>蛙眼监控</a:t>
            </a:r>
            <a:r>
              <a:rPr lang="en-US" altLang="zh-CN" sz="20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幼圆"/>
                <a:ea typeface="幼圆"/>
              </a:rPr>
              <a:t>"</a:t>
            </a:r>
            <a:r>
              <a:rPr lang="zh-CN" altLang="en-US" sz="20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幼圆"/>
                <a:ea typeface="幼圆"/>
              </a:rPr>
              <a:t>，记录服务器状态发生的变化</a:t>
            </a:r>
            <a:r>
              <a:rPr lang="en-US" altLang="zh-CN" sz="20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幼圆"/>
                <a:ea typeface="幼圆"/>
              </a:rPr>
              <a:t>.</a:t>
            </a:r>
            <a:endParaRPr lang="zh-CN" altLang="en-US" sz="2000" kern="1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幼圆"/>
              <a:ea typeface="幼圆"/>
            </a:endParaRPr>
          </a:p>
        </p:txBody>
      </p:sp>
      <p:sp>
        <p:nvSpPr>
          <p:cNvPr id="5127" name="WordArt 7"/>
          <p:cNvSpPr>
            <a:spLocks noChangeArrowheads="1" noChangeShapeType="1" noTextEdit="1"/>
          </p:cNvSpPr>
          <p:nvPr/>
        </p:nvSpPr>
        <p:spPr bwMode="auto">
          <a:xfrm>
            <a:off x="611188" y="657225"/>
            <a:ext cx="4643437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3600" kern="10" dirty="0">
                <a:ln>
                  <a:prstDash val="solid"/>
                </a:ln>
                <a:solidFill>
                  <a:srgbClr val="0070C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Segoe Script"/>
              </a:rPr>
              <a:t>What is Smart Monitor</a:t>
            </a:r>
            <a:endParaRPr lang="zh-CN" altLang="en-US" sz="3600" kern="10" dirty="0">
              <a:ln>
                <a:prstDash val="solid"/>
              </a:ln>
              <a:solidFill>
                <a:srgbClr val="0070C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Segoe Scrip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17786" y="2564904"/>
            <a:ext cx="6460840" cy="3819179"/>
            <a:chOff x="1117786" y="2564904"/>
            <a:chExt cx="6460840" cy="3819179"/>
          </a:xfrm>
        </p:grpSpPr>
        <p:sp>
          <p:nvSpPr>
            <p:cNvPr id="8" name="TextBox 7"/>
            <p:cNvSpPr txBox="1"/>
            <p:nvPr/>
          </p:nvSpPr>
          <p:spPr>
            <a:xfrm>
              <a:off x="2089116" y="4706955"/>
              <a:ext cx="9140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0" dirty="0" smtClean="0"/>
                <a:t>Smart Monitor 1.0</a:t>
              </a:r>
              <a:endParaRPr lang="zh-CN" altLang="en-US" sz="800" b="0" dirty="0"/>
            </a:p>
          </p:txBody>
        </p:sp>
        <p:sp>
          <p:nvSpPr>
            <p:cNvPr id="11" name="圆角矩形 10"/>
            <p:cNvSpPr/>
            <p:nvPr/>
          </p:nvSpPr>
          <p:spPr bwMode="auto">
            <a:xfrm rot="10800000">
              <a:off x="1117787" y="3013455"/>
              <a:ext cx="3050262" cy="328428"/>
            </a:xfrm>
            <a:prstGeom prst="roundRect">
              <a:avLst/>
            </a:prstGeom>
            <a:ln w="19050"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10800000" wrap="none" rtlCol="0" anchor="ctr"/>
            <a:lstStyle/>
            <a:p>
              <a:pPr algn="ctr"/>
              <a:r>
                <a:rPr lang="en-US" altLang="zh-CN" b="0" dirty="0" smtClean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latin typeface="Impact" pitchFamily="34" charset="0"/>
                  <a:cs typeface="Arial" charset="0"/>
                </a:rPr>
                <a:t>Session</a:t>
              </a:r>
              <a:endParaRPr lang="zh-CN" altLang="en-US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act" pitchFamily="34" charset="0"/>
                <a:cs typeface="Arial" charset="0"/>
              </a:endParaRPr>
            </a:p>
          </p:txBody>
        </p:sp>
        <p:sp>
          <p:nvSpPr>
            <p:cNvPr id="12" name="圆角矩形 11"/>
            <p:cNvSpPr/>
            <p:nvPr/>
          </p:nvSpPr>
          <p:spPr bwMode="auto">
            <a:xfrm rot="10800000">
              <a:off x="2839695" y="3849536"/>
              <a:ext cx="1321263" cy="1231683"/>
            </a:xfrm>
            <a:prstGeom prst="roundRect">
              <a:avLst>
                <a:gd name="adj" fmla="val 4596"/>
              </a:avLst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headEnd/>
              <a:tailEnd/>
            </a:ln>
          </p:spPr>
          <p:style>
            <a:lnRef idx="1">
              <a:schemeClr val="accent3"/>
            </a:lnRef>
            <a:fillRef idx="1003">
              <a:schemeClr val="lt1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10800000" wrap="none" rtlCol="0" anchor="ctr"/>
            <a:lstStyle/>
            <a:p>
              <a:pPr algn="ctr"/>
              <a:endParaRPr lang="zh-CN" altLang="en-US" b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a typeface="宋体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1196314" y="3088821"/>
              <a:ext cx="99336" cy="165860"/>
            </a:xfrm>
            <a:prstGeom prst="round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10800000" wrap="none" rtlCol="0" anchor="ctr"/>
            <a:lstStyle/>
            <a:p>
              <a:pPr algn="ctr"/>
              <a:endParaRPr lang="zh-CN" altLang="en-US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a typeface="宋体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1117794" y="2564904"/>
              <a:ext cx="3043165" cy="381040"/>
            </a:xfrm>
            <a:prstGeom prst="roundRect">
              <a:avLst/>
            </a:prstGeom>
            <a:ln w="19050"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10800000" wrap="none" rtlCol="0" anchor="ctr"/>
            <a:lstStyle/>
            <a:p>
              <a:pPr algn="ctr"/>
              <a:endParaRPr lang="en-US" altLang="zh-CN" b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a typeface="宋体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 bwMode="auto">
            <a:xfrm rot="10800000">
              <a:off x="1117791" y="3849069"/>
              <a:ext cx="1614272" cy="1732179"/>
            </a:xfrm>
            <a:prstGeom prst="roundRect">
              <a:avLst>
                <a:gd name="adj" fmla="val 4941"/>
              </a:avLst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10800000" wrap="none" rtlCol="0" anchor="ctr"/>
            <a:lstStyle/>
            <a:p>
              <a:pPr algn="ctr"/>
              <a:endParaRPr lang="en-US" altLang="zh-CN" b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a typeface="宋体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 bwMode="auto">
            <a:xfrm rot="10800000">
              <a:off x="2991971" y="4237147"/>
              <a:ext cx="1451253" cy="193650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</a:gradFill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10800000" wrap="none" rtlCol="0" anchor="ctr"/>
            <a:lstStyle/>
            <a:p>
              <a:pPr algn="ctr"/>
              <a:r>
                <a:rPr lang="en-US" altLang="zh-CN" sz="800" b="0" dirty="0" smtClean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latin typeface="Impact" pitchFamily="34" charset="0"/>
                  <a:cs typeface="Arial" charset="0"/>
                </a:rPr>
                <a:t>Inventory </a:t>
              </a:r>
              <a:r>
                <a:rPr lang="en-US" altLang="zh-CN" sz="800" b="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latin typeface="Impact" pitchFamily="34" charset="0"/>
                  <a:cs typeface="Arial" charset="0"/>
                </a:rPr>
                <a:t>Collection Adapter</a:t>
              </a:r>
              <a:endParaRPr lang="zh-CN" altLang="en-US" sz="800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act" pitchFamily="34" charset="0"/>
                <a:cs typeface="Arial" charset="0"/>
              </a:endParaRPr>
            </a:p>
          </p:txBody>
        </p:sp>
        <p:sp>
          <p:nvSpPr>
            <p:cNvPr id="17" name="圆角矩形 16"/>
            <p:cNvSpPr/>
            <p:nvPr/>
          </p:nvSpPr>
          <p:spPr bwMode="auto">
            <a:xfrm rot="10800000">
              <a:off x="2918132" y="3939587"/>
              <a:ext cx="1135195" cy="193650"/>
            </a:xfrm>
            <a:prstGeom prst="round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10800000" wrap="none" rtlCol="0" anchor="ctr"/>
            <a:lstStyle/>
            <a:p>
              <a:pPr algn="ctr"/>
              <a:endParaRPr lang="zh-CN" altLang="en-US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a typeface="宋体" charset="-122"/>
              </a:endParaRPr>
            </a:p>
          </p:txBody>
        </p:sp>
        <p:sp>
          <p:nvSpPr>
            <p:cNvPr id="18" name="L 形 17"/>
            <p:cNvSpPr/>
            <p:nvPr/>
          </p:nvSpPr>
          <p:spPr bwMode="auto">
            <a:xfrm rot="10800000" flipH="1">
              <a:off x="1117786" y="3431455"/>
              <a:ext cx="2012254" cy="316019"/>
            </a:xfrm>
            <a:prstGeom prst="corner">
              <a:avLst>
                <a:gd name="adj1" fmla="val 40051"/>
                <a:gd name="adj2" fmla="val 518921"/>
              </a:avLst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10800000" wrap="none" rtlCol="0" anchor="ctr"/>
            <a:lstStyle/>
            <a:p>
              <a:pPr algn="ctr"/>
              <a:endParaRPr lang="en-US" altLang="zh-CN" sz="600" b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a typeface="宋体" charset="-122"/>
              </a:endParaRPr>
            </a:p>
            <a:p>
              <a:pPr algn="ctr"/>
              <a:r>
                <a:rPr lang="en-US" altLang="zh-CN" b="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latin typeface="Impact" pitchFamily="34" charset="0"/>
                  <a:cs typeface="Arial" charset="0"/>
                </a:rPr>
                <a:t>Presentation </a:t>
              </a:r>
              <a:endParaRPr lang="zh-CN" altLang="en-US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act" pitchFamily="34" charset="0"/>
                <a:cs typeface="Arial" charset="0"/>
              </a:endParaRPr>
            </a:p>
          </p:txBody>
        </p:sp>
        <p:sp>
          <p:nvSpPr>
            <p:cNvPr id="19" name="L 形 18"/>
            <p:cNvSpPr/>
            <p:nvPr/>
          </p:nvSpPr>
          <p:spPr bwMode="auto">
            <a:xfrm flipH="1">
              <a:off x="2824837" y="3425142"/>
              <a:ext cx="1333387" cy="320840"/>
            </a:xfrm>
            <a:prstGeom prst="corner">
              <a:avLst>
                <a:gd name="adj1" fmla="val 41913"/>
                <a:gd name="adj2" fmla="val 299250"/>
              </a:avLst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10800000" wrap="none" rtlCol="0" anchor="ctr"/>
            <a:lstStyle/>
            <a:p>
              <a:pPr algn="ctr"/>
              <a:endParaRPr lang="zh-CN" altLang="en-US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a typeface="宋体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232637" y="3460058"/>
              <a:ext cx="6671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0" dirty="0" smtClean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</a:rPr>
                <a:t>REST API</a:t>
              </a:r>
              <a:endParaRPr lang="zh-CN" altLang="en-US" sz="1100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endParaRPr>
            </a:p>
          </p:txBody>
        </p:sp>
        <p:sp>
          <p:nvSpPr>
            <p:cNvPr id="21" name="L 形 20"/>
            <p:cNvSpPr/>
            <p:nvPr/>
          </p:nvSpPr>
          <p:spPr bwMode="auto">
            <a:xfrm flipH="1">
              <a:off x="1117786" y="5183280"/>
              <a:ext cx="3043165" cy="837891"/>
            </a:xfrm>
            <a:prstGeom prst="corner">
              <a:avLst>
                <a:gd name="adj1" fmla="val 43787"/>
                <a:gd name="adj2" fmla="val 153518"/>
              </a:avLst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10800000" wrap="none" rtlCol="0" anchor="ctr"/>
            <a:lstStyle/>
            <a:p>
              <a:pPr algn="ctr"/>
              <a:endParaRPr lang="zh-CN" altLang="en-US" sz="1050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act" pitchFamily="34" charset="0"/>
                <a:cs typeface="Arial" charset="0"/>
              </a:endParaRPr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1452961" y="3088821"/>
              <a:ext cx="99336" cy="165860"/>
            </a:xfrm>
            <a:prstGeom prst="round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10800000" wrap="none" rtlCol="0" anchor="ctr"/>
            <a:lstStyle/>
            <a:p>
              <a:pPr algn="ctr"/>
              <a:endParaRPr lang="zh-CN" altLang="en-US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a typeface="宋体" charset="-122"/>
              </a:endParaRPr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1707916" y="3086319"/>
              <a:ext cx="99336" cy="165860"/>
            </a:xfrm>
            <a:prstGeom prst="round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10800000" wrap="none" rtlCol="0" anchor="ctr"/>
            <a:lstStyle/>
            <a:p>
              <a:pPr algn="ctr"/>
              <a:endParaRPr lang="zh-CN" altLang="en-US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a typeface="宋体" charset="-122"/>
              </a:endParaRPr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1972676" y="3088821"/>
              <a:ext cx="99336" cy="165860"/>
            </a:xfrm>
            <a:prstGeom prst="roundRect">
              <a:avLst/>
            </a:prstGeom>
            <a:noFill/>
            <a:ln>
              <a:solidFill>
                <a:schemeClr val="accent3">
                  <a:shade val="50000"/>
                  <a:alpha val="20000"/>
                </a:schemeClr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10800000" wrap="none" rtlCol="0" anchor="ctr"/>
            <a:lstStyle/>
            <a:p>
              <a:pPr algn="ctr"/>
              <a:endParaRPr lang="zh-CN" altLang="en-US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a typeface="宋体" charset="-122"/>
              </a:endParaRPr>
            </a:p>
          </p:txBody>
        </p:sp>
        <p:sp>
          <p:nvSpPr>
            <p:cNvPr id="25" name="圆角矩形 24"/>
            <p:cNvSpPr/>
            <p:nvPr/>
          </p:nvSpPr>
          <p:spPr bwMode="auto">
            <a:xfrm>
              <a:off x="2229322" y="3088821"/>
              <a:ext cx="99336" cy="165860"/>
            </a:xfrm>
            <a:prstGeom prst="roundRect">
              <a:avLst/>
            </a:prstGeom>
            <a:noFill/>
            <a:ln>
              <a:solidFill>
                <a:schemeClr val="accent3">
                  <a:shade val="50000"/>
                  <a:alpha val="20000"/>
                </a:schemeClr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10800000" wrap="none" rtlCol="0" anchor="ctr"/>
            <a:lstStyle/>
            <a:p>
              <a:pPr algn="ctr"/>
              <a:endParaRPr lang="zh-CN" altLang="en-US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a typeface="宋体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 bwMode="auto">
            <a:xfrm>
              <a:off x="2484277" y="3086319"/>
              <a:ext cx="99336" cy="165860"/>
            </a:xfrm>
            <a:prstGeom prst="roundRect">
              <a:avLst/>
            </a:prstGeom>
            <a:noFill/>
            <a:ln>
              <a:solidFill>
                <a:schemeClr val="accent3">
                  <a:shade val="50000"/>
                  <a:alpha val="20000"/>
                </a:schemeClr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10800000" wrap="none" rtlCol="0" anchor="ctr"/>
            <a:lstStyle/>
            <a:p>
              <a:pPr algn="ctr"/>
              <a:endParaRPr lang="zh-CN" altLang="en-US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a typeface="宋体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 bwMode="auto">
            <a:xfrm>
              <a:off x="2735325" y="3092083"/>
              <a:ext cx="99336" cy="165860"/>
            </a:xfrm>
            <a:prstGeom prst="roundRect">
              <a:avLst/>
            </a:prstGeom>
            <a:noFill/>
            <a:ln>
              <a:solidFill>
                <a:schemeClr val="accent3">
                  <a:shade val="50000"/>
                  <a:alpha val="20000"/>
                </a:schemeClr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10800000" wrap="none" rtlCol="0" anchor="ctr"/>
            <a:lstStyle/>
            <a:p>
              <a:pPr algn="ctr"/>
              <a:endParaRPr lang="zh-CN" altLang="en-US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a typeface="宋体" charset="-122"/>
              </a:endParaRPr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2991971" y="3092083"/>
              <a:ext cx="99336" cy="165860"/>
            </a:xfrm>
            <a:prstGeom prst="roundRect">
              <a:avLst/>
            </a:prstGeom>
            <a:noFill/>
            <a:ln>
              <a:solidFill>
                <a:schemeClr val="accent3">
                  <a:shade val="50000"/>
                  <a:alpha val="20000"/>
                </a:schemeClr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10800000" wrap="none" rtlCol="0" anchor="ctr"/>
            <a:lstStyle/>
            <a:p>
              <a:pPr algn="ctr"/>
              <a:endParaRPr lang="zh-CN" altLang="en-US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a typeface="宋体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 bwMode="auto">
            <a:xfrm>
              <a:off x="3246926" y="3089581"/>
              <a:ext cx="99336" cy="165860"/>
            </a:xfrm>
            <a:prstGeom prst="roundRect">
              <a:avLst/>
            </a:prstGeom>
            <a:noFill/>
            <a:ln>
              <a:solidFill>
                <a:schemeClr val="accent3">
                  <a:shade val="50000"/>
                  <a:alpha val="20000"/>
                </a:schemeClr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10800000" wrap="none" rtlCol="0" anchor="ctr"/>
            <a:lstStyle/>
            <a:p>
              <a:pPr algn="ctr"/>
              <a:endParaRPr lang="zh-CN" altLang="en-US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a typeface="宋体" charset="-122"/>
              </a:endParaRPr>
            </a:p>
          </p:txBody>
        </p:sp>
        <p:sp>
          <p:nvSpPr>
            <p:cNvPr id="30" name="圆角矩形 29"/>
            <p:cNvSpPr/>
            <p:nvPr/>
          </p:nvSpPr>
          <p:spPr bwMode="auto">
            <a:xfrm>
              <a:off x="3511686" y="3092083"/>
              <a:ext cx="99336" cy="165860"/>
            </a:xfrm>
            <a:prstGeom prst="round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10800000" wrap="none" rtlCol="0" anchor="ctr"/>
            <a:lstStyle/>
            <a:p>
              <a:pPr algn="ctr"/>
              <a:endParaRPr lang="zh-CN" altLang="en-US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a typeface="宋体" charset="-122"/>
              </a:endParaRPr>
            </a:p>
          </p:txBody>
        </p:sp>
        <p:sp>
          <p:nvSpPr>
            <p:cNvPr id="31" name="圆角矩形 30"/>
            <p:cNvSpPr/>
            <p:nvPr/>
          </p:nvSpPr>
          <p:spPr bwMode="auto">
            <a:xfrm>
              <a:off x="3768333" y="3092083"/>
              <a:ext cx="99336" cy="165860"/>
            </a:xfrm>
            <a:prstGeom prst="round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10800000" wrap="none" rtlCol="0" anchor="ctr"/>
            <a:lstStyle/>
            <a:p>
              <a:pPr algn="ctr"/>
              <a:endParaRPr lang="zh-CN" altLang="en-US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a typeface="宋体" charset="-122"/>
              </a:endParaRPr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4023288" y="3089581"/>
              <a:ext cx="99336" cy="165860"/>
            </a:xfrm>
            <a:prstGeom prst="round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10800000" wrap="none" rtlCol="0" anchor="ctr"/>
            <a:lstStyle/>
            <a:p>
              <a:pPr algn="ctr"/>
              <a:endParaRPr lang="zh-CN" altLang="en-US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a typeface="宋体" charset="-122"/>
              </a:endParaRPr>
            </a:p>
          </p:txBody>
        </p:sp>
        <p:sp>
          <p:nvSpPr>
            <p:cNvPr id="33" name="圆角矩形 32"/>
            <p:cNvSpPr/>
            <p:nvPr/>
          </p:nvSpPr>
          <p:spPr bwMode="auto">
            <a:xfrm rot="10800000">
              <a:off x="1235997" y="3975397"/>
              <a:ext cx="1399162" cy="717150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headEnd/>
              <a:tailEnd/>
            </a:ln>
          </p:spPr>
          <p:style>
            <a:lnRef idx="1">
              <a:schemeClr val="accent3"/>
            </a:lnRef>
            <a:fillRef idx="1003">
              <a:schemeClr val="lt1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10800000" wrap="none" rtlCol="0" anchor="ctr"/>
            <a:lstStyle/>
            <a:p>
              <a:pPr algn="ctr"/>
              <a:endParaRPr lang="en-US" altLang="zh-CN" b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a typeface="宋体" charset="-122"/>
              </a:endParaRPr>
            </a:p>
            <a:p>
              <a:pPr algn="ctr"/>
              <a:r>
                <a:rPr lang="en-US" altLang="zh-CN" sz="1050" b="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latin typeface="Impact" pitchFamily="34" charset="0"/>
                  <a:cs typeface="Arial" charset="0"/>
                </a:rPr>
                <a:t>Structure</a:t>
              </a:r>
            </a:p>
            <a:p>
              <a:pPr algn="ctr"/>
              <a:r>
                <a:rPr lang="en-US" altLang="zh-CN" sz="1050" b="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latin typeface="Impact" pitchFamily="34" charset="0"/>
                  <a:cs typeface="Arial" charset="0"/>
                </a:rPr>
                <a:t>Search Engine</a:t>
              </a:r>
            </a:p>
            <a:p>
              <a:pPr algn="ctr"/>
              <a:endParaRPr lang="zh-CN" altLang="en-US" sz="1050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a typeface="宋体" charset="-122"/>
              </a:endParaRPr>
            </a:p>
          </p:txBody>
        </p:sp>
        <p:sp>
          <p:nvSpPr>
            <p:cNvPr id="34" name="圆角矩形 33"/>
            <p:cNvSpPr/>
            <p:nvPr/>
          </p:nvSpPr>
          <p:spPr bwMode="auto">
            <a:xfrm rot="10800000">
              <a:off x="1235997" y="4786071"/>
              <a:ext cx="1399162" cy="641243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headEnd/>
              <a:tailEnd/>
            </a:ln>
          </p:spPr>
          <p:style>
            <a:lnRef idx="1">
              <a:schemeClr val="accent3"/>
            </a:lnRef>
            <a:fillRef idx="1003">
              <a:schemeClr val="lt1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10800000" wrap="none" rtlCol="0" anchor="ctr"/>
            <a:lstStyle/>
            <a:p>
              <a:pPr algn="ctr"/>
              <a:endParaRPr lang="en-US" altLang="zh-CN" sz="800" b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a typeface="宋体" charset="-122"/>
              </a:endParaRPr>
            </a:p>
            <a:p>
              <a:pPr algn="ctr"/>
              <a:r>
                <a:rPr lang="en-US" altLang="zh-CN" sz="1050" b="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latin typeface="Impact" pitchFamily="34" charset="0"/>
                  <a:cs typeface="Arial" charset="0"/>
                </a:rPr>
                <a:t>Data Trace </a:t>
              </a:r>
            </a:p>
            <a:p>
              <a:pPr algn="ctr"/>
              <a:r>
                <a:rPr lang="en-US" altLang="zh-CN" sz="1050" b="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latin typeface="Impact" pitchFamily="34" charset="0"/>
                  <a:cs typeface="Arial" charset="0"/>
                </a:rPr>
                <a:t>Engine</a:t>
              </a:r>
            </a:p>
            <a:p>
              <a:pPr algn="ctr"/>
              <a:endParaRPr lang="zh-CN" altLang="en-US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a typeface="宋体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148689" y="2616924"/>
              <a:ext cx="9813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</a:rPr>
                <a:t>Http</a:t>
              </a:r>
              <a:r>
                <a:rPr lang="en-US" altLang="zh-CN" b="0" dirty="0" smtClean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</a:rPr>
                <a:t> </a:t>
              </a:r>
              <a:r>
                <a:rPr lang="en-US" altLang="zh-CN" b="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</a:rPr>
                <a:t>Listener</a:t>
              </a:r>
              <a:endParaRPr lang="zh-CN" altLang="en-US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105515" y="3916047"/>
              <a:ext cx="7681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</a:rPr>
                <a:t>ICA</a:t>
              </a:r>
              <a:r>
                <a:rPr lang="en-US" altLang="zh-CN" sz="1000" b="0" dirty="0" smtClean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</a:rPr>
                <a:t> </a:t>
              </a:r>
              <a:r>
                <a:rPr lang="en-US" altLang="zh-CN" sz="1000" b="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</a:rPr>
                <a:t>Factory</a:t>
              </a:r>
              <a:endParaRPr lang="zh-CN" altLang="en-US" sz="1000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endParaRPr>
            </a:p>
          </p:txBody>
        </p:sp>
        <p:sp>
          <p:nvSpPr>
            <p:cNvPr id="37" name="圆角矩形 36"/>
            <p:cNvSpPr/>
            <p:nvPr/>
          </p:nvSpPr>
          <p:spPr bwMode="auto">
            <a:xfrm rot="10800000">
              <a:off x="3144371" y="4389547"/>
              <a:ext cx="1451253" cy="193650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</a:gradFill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10800000" wrap="none" rtlCol="0" anchor="ctr"/>
            <a:lstStyle/>
            <a:p>
              <a:pPr algn="ctr"/>
              <a:r>
                <a:rPr lang="en-US" altLang="zh-CN" sz="800" b="0" dirty="0" smtClean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latin typeface="Impact" pitchFamily="34" charset="0"/>
                  <a:cs typeface="Arial" charset="0"/>
                </a:rPr>
                <a:t>Inventory </a:t>
              </a:r>
              <a:r>
                <a:rPr lang="en-US" altLang="zh-CN" sz="800" b="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latin typeface="Impact" pitchFamily="34" charset="0"/>
                  <a:cs typeface="Arial" charset="0"/>
                </a:rPr>
                <a:t>Collection Adapter</a:t>
              </a:r>
              <a:endParaRPr lang="zh-CN" altLang="en-US" sz="800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act" pitchFamily="34" charset="0"/>
                <a:cs typeface="Arial" charset="0"/>
              </a:endParaRPr>
            </a:p>
          </p:txBody>
        </p:sp>
        <p:sp>
          <p:nvSpPr>
            <p:cNvPr id="38" name="圆角矩形 37"/>
            <p:cNvSpPr/>
            <p:nvPr/>
          </p:nvSpPr>
          <p:spPr bwMode="auto">
            <a:xfrm rot="10800000">
              <a:off x="3296771" y="4541947"/>
              <a:ext cx="1451253" cy="193650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</a:gradFill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10800000" wrap="none" rtlCol="0" anchor="ctr"/>
            <a:lstStyle/>
            <a:p>
              <a:pPr algn="ctr"/>
              <a:r>
                <a:rPr lang="en-US" altLang="zh-CN" sz="800" b="0" dirty="0" smtClean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latin typeface="Impact" pitchFamily="34" charset="0"/>
                  <a:cs typeface="Arial" charset="0"/>
                </a:rPr>
                <a:t>Inventory </a:t>
              </a:r>
              <a:r>
                <a:rPr lang="en-US" altLang="zh-CN" sz="800" b="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latin typeface="Impact" pitchFamily="34" charset="0"/>
                  <a:cs typeface="Arial" charset="0"/>
                </a:rPr>
                <a:t>Collection Adapter</a:t>
              </a:r>
              <a:endParaRPr lang="zh-CN" altLang="en-US" sz="800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act" pitchFamily="34" charset="0"/>
                <a:cs typeface="Arial" charset="0"/>
              </a:endParaRPr>
            </a:p>
          </p:txBody>
        </p:sp>
        <p:pic>
          <p:nvPicPr>
            <p:cNvPr id="39" name="Picture 5" descr="ZTOP_Achitecture"/>
            <p:cNvPicPr>
              <a:picLocks noChangeAspect="1" noChangeArrowheads="1"/>
            </p:cNvPicPr>
            <p:nvPr/>
          </p:nvPicPr>
          <p:blipFill rotWithShape="1">
            <a:blip r:embed="rId3"/>
            <a:srcRect l="25696" t="6071" r="71" b="4378"/>
            <a:stretch/>
          </p:blipFill>
          <p:spPr bwMode="auto">
            <a:xfrm>
              <a:off x="4770314" y="3504400"/>
              <a:ext cx="2808312" cy="2124236"/>
            </a:xfrm>
            <a:prstGeom prst="rect">
              <a:avLst/>
            </a:prstGeom>
            <a:gradFill rotWithShape="1">
              <a:gsLst>
                <a:gs pos="0">
                  <a:srgbClr val="0066CC"/>
                </a:gs>
                <a:gs pos="50000">
                  <a:srgbClr val="FFFFFF"/>
                </a:gs>
                <a:gs pos="100000">
                  <a:srgbClr val="0066CC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</p:pic>
        <p:sp>
          <p:nvSpPr>
            <p:cNvPr id="40" name="TextBox 7"/>
            <p:cNvSpPr txBox="1"/>
            <p:nvPr/>
          </p:nvSpPr>
          <p:spPr>
            <a:xfrm>
              <a:off x="2127606" y="6168639"/>
              <a:ext cx="9140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0" dirty="0" smtClean="0"/>
                <a:t>Smart Monitor 1.0</a:t>
              </a:r>
              <a:endParaRPr lang="zh-CN" altLang="en-US" sz="800" b="0" dirty="0"/>
            </a:p>
          </p:txBody>
        </p:sp>
        <p:sp>
          <p:nvSpPr>
            <p:cNvPr id="41" name="TextBox 9"/>
            <p:cNvSpPr txBox="1"/>
            <p:nvPr/>
          </p:nvSpPr>
          <p:spPr>
            <a:xfrm>
              <a:off x="4747586" y="2786822"/>
              <a:ext cx="16966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幼圆" pitchFamily="49" charset="-122"/>
                  <a:ea typeface="幼圆" pitchFamily="49" charset="-122"/>
                </a:rPr>
                <a:t>实时监控</a:t>
              </a:r>
              <a:endPara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itchFamily="49" charset="-122"/>
                <a:ea typeface="幼圆" pitchFamily="49" charset="-122"/>
              </a:endParaRPr>
            </a:p>
            <a:p>
              <a:pPr>
                <a:buFont typeface="Arial" pitchFamily="34" charset="0"/>
                <a:buChar char="•"/>
              </a:pP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幼圆" pitchFamily="49" charset="-122"/>
                  <a:ea typeface="幼圆" pitchFamily="49" charset="-122"/>
                </a:rPr>
                <a:t>搜索结果树形显示</a:t>
              </a:r>
              <a:endPara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itchFamily="49" charset="-122"/>
                <a:ea typeface="幼圆" pitchFamily="49" charset="-122"/>
              </a:endParaRPr>
            </a:p>
            <a:p>
              <a:pPr>
                <a:buFont typeface="Arial" pitchFamily="34" charset="0"/>
                <a:buChar char="•"/>
              </a:pP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幼圆" pitchFamily="49" charset="-122"/>
                  <a:ea typeface="幼圆" pitchFamily="49" charset="-122"/>
                </a:rPr>
                <a:t>通过比对记录下变化细节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924927" y="5728716"/>
              <a:ext cx="11721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050" b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defRPr>
              </a:lvl1pPr>
            </a:lstStyle>
            <a:p>
              <a:r>
                <a:rPr lang="en-US" altLang="zh-CN" dirty="0"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effectLst/>
                </a:rPr>
                <a:t>Persistence Layer</a:t>
              </a:r>
              <a:endParaRPr lang="zh-CN" altLang="en-US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endParaRPr>
            </a:p>
          </p:txBody>
        </p:sp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1747" y="2599979"/>
              <a:ext cx="272508" cy="301575"/>
            </a:xfrm>
            <a:prstGeom prst="rect">
              <a:avLst/>
            </a:prstGeom>
          </p:spPr>
        </p:pic>
        <p:pic>
          <p:nvPicPr>
            <p:cNvPr id="44" name="Picture 4" descr="http://www.outsourcedatacenter.com/attachments/wysiwyg/1/Database%20icon.jp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3F2E7"/>
                </a:clrFrom>
                <a:clrTo>
                  <a:srgbClr val="F3F2E7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2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3869" y="5337347"/>
              <a:ext cx="598264" cy="582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6" descr="https://encrypted-tbn3.gstatic.com/images?q=tbn:ANd9GcRp64LNzOArX8Z-okZsz3v6I9WZRD5HrQWPjUqnQF3kZLEnf3Ki8w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70906" y="4094537"/>
              <a:ext cx="247227" cy="2472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C3F4C74-CC5A-420D-BD2E-CC8A34AEFED1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3200" y="2311400"/>
            <a:ext cx="7446963" cy="1309688"/>
          </a:xfrm>
        </p:spPr>
        <p:txBody>
          <a:bodyPr/>
          <a:lstStyle/>
          <a:p>
            <a:r>
              <a:rPr lang="en-US" altLang="zh-CN" sz="6600" smtClean="0">
                <a:ea typeface="宋体" charset="-122"/>
                <a:cs typeface="Arial" charset="0"/>
              </a:rPr>
              <a:t>Appendix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6979EF3-FEBC-4075-9FA3-95A8C0C380CD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  <a:cs typeface="Arial" charset="0"/>
              </a:rPr>
              <a:t>Traditional Search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  <a:cs typeface="Arial" charset="0"/>
              </a:rPr>
              <a:t>Search Utilities</a:t>
            </a:r>
          </a:p>
          <a:p>
            <a:pPr lvl="1"/>
            <a:r>
              <a:rPr lang="en-US" altLang="zh-CN" smtClean="0">
                <a:ea typeface="宋体" charset="-122"/>
                <a:cs typeface="Arial" charset="0"/>
              </a:rPr>
              <a:t>Grep</a:t>
            </a:r>
          </a:p>
          <a:p>
            <a:pPr lvl="1"/>
            <a:r>
              <a:rPr lang="en-US" altLang="zh-CN" smtClean="0">
                <a:ea typeface="宋体" charset="-122"/>
                <a:cs typeface="Arial" charset="0"/>
              </a:rPr>
              <a:t>awk ‘/re/{ print }’</a:t>
            </a:r>
          </a:p>
          <a:p>
            <a:pPr lvl="1"/>
            <a:r>
              <a:rPr lang="en-US" altLang="zh-CN" smtClean="0">
                <a:ea typeface="宋体" charset="-122"/>
                <a:cs typeface="Arial" charset="0"/>
              </a:rPr>
              <a:t>perl</a:t>
            </a:r>
          </a:p>
          <a:p>
            <a:pPr lvl="1"/>
            <a:r>
              <a:rPr lang="en-US" altLang="zh-CN" smtClean="0">
                <a:ea typeface="宋体" charset="-122"/>
                <a:cs typeface="Arial" charset="0"/>
              </a:rPr>
              <a:t>Fulltext search engine, Lucene, Solr</a:t>
            </a:r>
          </a:p>
          <a:p>
            <a:r>
              <a:rPr lang="en-US" altLang="zh-CN" smtClean="0">
                <a:ea typeface="宋体" charset="-122"/>
                <a:cs typeface="Arial" charset="0"/>
              </a:rPr>
              <a:t>Lost structure information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charset="-122"/>
                <a:cs typeface="Arial" charset="0"/>
              </a:rPr>
              <a:t> 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406400" y="3271838"/>
            <a:ext cx="4906963" cy="2471737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IBM Helvetica Light" pitchFamily="34" charset="0"/>
                <a:ea typeface="宋体" charset="-122"/>
              </a:rPr>
              <a:t>Server</a:t>
            </a:r>
          </a:p>
          <a:p>
            <a:r>
              <a:rPr lang="en-US" altLang="zh-CN">
                <a:latin typeface="IBM Helvetica Light" pitchFamily="34" charset="0"/>
                <a:ea typeface="宋体" charset="-122"/>
              </a:rPr>
              <a:t>	LPAR</a:t>
            </a:r>
          </a:p>
          <a:p>
            <a:r>
              <a:rPr lang="en-US" altLang="zh-CN">
                <a:latin typeface="IBM Helvetica Light" pitchFamily="34" charset="0"/>
                <a:ea typeface="宋体" charset="-122"/>
              </a:rPr>
              <a:t>		CPU</a:t>
            </a:r>
          </a:p>
          <a:p>
            <a:r>
              <a:rPr lang="en-US" altLang="zh-CN">
                <a:latin typeface="IBM Helvetica Light" pitchFamily="34" charset="0"/>
                <a:ea typeface="宋体" charset="-122"/>
              </a:rPr>
              <a:t>			Detail</a:t>
            </a:r>
          </a:p>
          <a:p>
            <a:r>
              <a:rPr lang="en-US" altLang="zh-CN">
                <a:latin typeface="IBM Helvetica Light" pitchFamily="34" charset="0"/>
                <a:ea typeface="宋体" charset="-122"/>
              </a:rPr>
              <a:t>		MEM</a:t>
            </a:r>
          </a:p>
          <a:p>
            <a:r>
              <a:rPr lang="en-US" altLang="zh-CN">
                <a:latin typeface="IBM Helvetica Light" pitchFamily="34" charset="0"/>
                <a:ea typeface="宋体" charset="-122"/>
              </a:rPr>
              <a:t>			Detail</a:t>
            </a:r>
          </a:p>
          <a:p>
            <a:r>
              <a:rPr lang="en-US" altLang="zh-CN">
                <a:latin typeface="IBM Helvetica Light" pitchFamily="34" charset="0"/>
                <a:ea typeface="宋体" charset="-122"/>
              </a:rPr>
              <a:t>		SLOT</a:t>
            </a:r>
          </a:p>
          <a:p>
            <a:r>
              <a:rPr lang="en-US" altLang="zh-CN">
                <a:latin typeface="IBM Helvetica Light" pitchFamily="34" charset="0"/>
                <a:ea typeface="宋体" charset="-122"/>
              </a:rPr>
              <a:t>			Detail</a:t>
            </a:r>
          </a:p>
          <a:p>
            <a:endParaRPr lang="zh-CN" altLang="en-US" b="0">
              <a:latin typeface="IBM Helvetica Light" pitchFamily="34" charset="0"/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查找分区名为</a:t>
            </a:r>
            <a:r>
              <a:rPr lang="en-US" altLang="zh-CN" dirty="0" smtClean="0"/>
              <a:t>BP725</a:t>
            </a:r>
            <a:r>
              <a:rPr lang="zh-CN" altLang="en-US" dirty="0" smtClean="0"/>
              <a:t>及关联</a:t>
            </a:r>
            <a:r>
              <a:rPr lang="en-US" altLang="zh-CN" dirty="0" smtClean="0"/>
              <a:t>IO</a:t>
            </a:r>
            <a:r>
              <a:rPr lang="zh-CN" altLang="en-US" dirty="0" smtClean="0"/>
              <a:t>设备</a:t>
            </a:r>
            <a:r>
              <a:rPr lang="en-US" altLang="zh-CN" dirty="0"/>
              <a:t> </a:t>
            </a:r>
            <a:r>
              <a:rPr lang="en-US" altLang="zh-CN" dirty="0" smtClean="0"/>
              <a:t>1/2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关联的</a:t>
            </a:r>
            <a:r>
              <a:rPr lang="en-US" altLang="zh-CN" dirty="0" smtClean="0"/>
              <a:t>VIOS Profile</a:t>
            </a:r>
          </a:p>
          <a:p>
            <a:r>
              <a:rPr lang="zh-CN" altLang="en-US" dirty="0" smtClean="0"/>
              <a:t>关联的</a:t>
            </a:r>
            <a:r>
              <a:rPr lang="en-US" altLang="zh-CN" dirty="0" err="1" smtClean="0"/>
              <a:t>vSCSI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NPIV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05D0-FA39-4452-9DD7-4C1DCD83B26E}" type="slidenum">
              <a:rPr lang="zh-CN" altLang="en-US" smtClean="0"/>
              <a:pPr/>
              <a:t>42</a:t>
            </a:fld>
            <a:endParaRPr lang="zh-CN" altLang="en-US"/>
          </a:p>
        </p:txBody>
      </p:sp>
      <p:pic>
        <p:nvPicPr>
          <p:cNvPr id="6" name="内容占位符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421" y="2149702"/>
            <a:ext cx="8686800" cy="4112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13233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查找分区名为</a:t>
            </a:r>
            <a:r>
              <a:rPr lang="en-US" altLang="zh-CN" dirty="0"/>
              <a:t>BP725</a:t>
            </a:r>
            <a:r>
              <a:rPr lang="zh-CN" altLang="en-US" dirty="0"/>
              <a:t>及关联</a:t>
            </a:r>
            <a:r>
              <a:rPr lang="en-US" altLang="zh-CN" dirty="0"/>
              <a:t>IO</a:t>
            </a:r>
            <a:r>
              <a:rPr lang="zh-CN" altLang="en-US" dirty="0"/>
              <a:t>设备</a:t>
            </a:r>
            <a:r>
              <a:rPr lang="en-US" altLang="zh-CN" dirty="0"/>
              <a:t> 2</a:t>
            </a:r>
            <a:r>
              <a:rPr lang="en-US" altLang="zh-CN" dirty="0" smtClean="0"/>
              <a:t>/2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758" y="1916832"/>
            <a:ext cx="8686800" cy="4111898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05D0-FA39-4452-9DD7-4C1DCD83B26E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179388" y="1341438"/>
            <a:ext cx="86868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509588" indent="-163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8556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charset="0"/>
                <a:cs typeface="+mn-cs"/>
              </a:defRPr>
            </a:lvl4pPr>
            <a:lvl5pPr marL="153987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  <a:cs typeface="+mn-cs"/>
              </a:defRPr>
            </a:lvl5pPr>
            <a:lvl6pPr marL="19970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+mn-lt"/>
                <a:cs typeface="+mn-cs"/>
              </a:defRPr>
            </a:lvl6pPr>
            <a:lvl7pPr marL="24542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+mn-lt"/>
                <a:cs typeface="+mn-cs"/>
              </a:defRPr>
            </a:lvl7pPr>
            <a:lvl8pPr marL="29114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+mn-lt"/>
                <a:cs typeface="+mn-cs"/>
              </a:defRPr>
            </a:lvl8pPr>
            <a:lvl9pPr marL="33686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+mn-lt"/>
                <a:cs typeface="+mn-cs"/>
              </a:defRPr>
            </a:lvl9pPr>
          </a:lstStyle>
          <a:p>
            <a:r>
              <a:rPr lang="en-US" altLang="zh-CN" kern="0" dirty="0" smtClean="0"/>
              <a:t>BP725</a:t>
            </a:r>
            <a:r>
              <a:rPr lang="zh-CN" altLang="en-US" kern="0" dirty="0" smtClean="0"/>
              <a:t>分区详细信息</a:t>
            </a:r>
            <a:endParaRPr lang="en-US" altLang="zh-CN" kern="0" dirty="0" smtClean="0"/>
          </a:p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901727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 bwMode="auto">
          <a:xfrm>
            <a:off x="4968044" y="3969060"/>
            <a:ext cx="3204356" cy="1944215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宋体" charset="-122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4968044" y="1556792"/>
            <a:ext cx="3204356" cy="1944215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宋体" charset="-122"/>
            </a:endParaRPr>
          </a:p>
        </p:txBody>
      </p:sp>
      <p:sp>
        <p:nvSpPr>
          <p:cNvPr id="7170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B6FBC3A-5142-449E-A4B3-0FE7E9EB441C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7172" name="WordArt 8"/>
          <p:cNvSpPr>
            <a:spLocks noChangeArrowheads="1" noChangeShapeType="1" noTextEdit="1"/>
          </p:cNvSpPr>
          <p:nvPr/>
        </p:nvSpPr>
        <p:spPr bwMode="auto">
          <a:xfrm>
            <a:off x="358775" y="620713"/>
            <a:ext cx="3168650" cy="3603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0099FF"/>
                </a:solidFill>
                <a:effectLst>
                  <a:prstShdw prst="shdw17" dist="17961" dir="13500000">
                    <a:srgbClr val="005C99"/>
                  </a:prstShdw>
                </a:effectLst>
                <a:latin typeface="方正姚体"/>
                <a:ea typeface="方正姚体"/>
              </a:rPr>
              <a:t>搜索和结构化搜索 </a:t>
            </a:r>
            <a:endParaRPr lang="zh-CN" altLang="en-US" sz="3600" kern="10" dirty="0">
              <a:ln w="9525">
                <a:noFill/>
                <a:round/>
                <a:headEnd/>
                <a:tailEnd/>
              </a:ln>
              <a:solidFill>
                <a:srgbClr val="0099FF"/>
              </a:solidFill>
              <a:effectLst>
                <a:prstShdw prst="shdw17" dist="17961" dir="13500000">
                  <a:srgbClr val="005C99"/>
                </a:prstShdw>
              </a:effectLst>
              <a:latin typeface="方正姚体"/>
              <a:ea typeface="方正姚体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816737" y="2558431"/>
            <a:ext cx="2052229" cy="1944216"/>
          </a:xfrm>
          <a:prstGeom prst="roundRect">
            <a:avLst>
              <a:gd name="adj" fmla="val 10963"/>
            </a:avLst>
          </a:prstGeom>
          <a:ln>
            <a:headEnd/>
            <a:tailEnd/>
          </a:ln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宋体" charset="-122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852741" y="1910359"/>
          <a:ext cx="1908212" cy="3204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图示 11"/>
          <p:cNvGraphicFramePr/>
          <p:nvPr/>
        </p:nvGraphicFramePr>
        <p:xfrm>
          <a:off x="5234304" y="1897166"/>
          <a:ext cx="2687960" cy="1659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右箭头 5"/>
          <p:cNvSpPr/>
          <p:nvPr/>
        </p:nvSpPr>
        <p:spPr bwMode="auto">
          <a:xfrm>
            <a:off x="3311860" y="3212976"/>
            <a:ext cx="1188132" cy="576064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宋体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70926" y="3362508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 smtClean="0">
                <a:solidFill>
                  <a:schemeClr val="bg1">
                    <a:lumMod val="65000"/>
                  </a:schemeClr>
                </a:solidFill>
              </a:rPr>
              <a:t>MEM</a:t>
            </a:r>
            <a:endParaRPr lang="zh-CN" altLang="en-US" b="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 bwMode="auto">
          <a:xfrm>
            <a:off x="4968044" y="2057901"/>
            <a:ext cx="3204356" cy="2947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4" name="直接连接符 23"/>
          <p:cNvCxnSpPr/>
          <p:nvPr/>
        </p:nvCxnSpPr>
        <p:spPr bwMode="auto">
          <a:xfrm flipV="1">
            <a:off x="4968044" y="4468157"/>
            <a:ext cx="3220480" cy="936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20" name="文本框 19"/>
          <p:cNvSpPr txBox="1"/>
          <p:nvPr/>
        </p:nvSpPr>
        <p:spPr>
          <a:xfrm>
            <a:off x="5544108" y="167032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结构化输出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544107" y="408057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简单输出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74723" y="3082957"/>
            <a:ext cx="429580" cy="429580"/>
          </a:xfrm>
          <a:prstGeom prst="rect">
            <a:avLst/>
          </a:prstGeom>
        </p:spPr>
      </p:pic>
      <p:graphicFrame>
        <p:nvGraphicFramePr>
          <p:cNvPr id="30" name="图示 29"/>
          <p:cNvGraphicFramePr/>
          <p:nvPr/>
        </p:nvGraphicFramePr>
        <p:xfrm>
          <a:off x="5234304" y="4545124"/>
          <a:ext cx="2687960" cy="1140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  <p:extLst>
      <p:ext uri="{BB962C8B-B14F-4D97-AF65-F5344CB8AC3E}">
        <p14:creationId xmlns:p14="http://schemas.microsoft.com/office/powerpoint/2010/main" val="341466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B6FBC3A-5142-449E-A4B3-0FE7E9EB441C}" type="slidenum">
              <a:rPr lang="zh-CN" altLang="en-US"/>
              <a:pPr/>
              <a:t>6</a:t>
            </a:fld>
            <a:endParaRPr lang="en-US" altLang="zh-CN"/>
          </a:p>
        </p:txBody>
      </p:sp>
      <p:pic>
        <p:nvPicPr>
          <p:cNvPr id="7171" name="Picture 3" descr="structure_diff (3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" y="1196975"/>
            <a:ext cx="6373813" cy="476885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</p:spPr>
      </p:pic>
      <p:sp>
        <p:nvSpPr>
          <p:cNvPr id="7172" name="WordArt 8"/>
          <p:cNvSpPr>
            <a:spLocks noChangeArrowheads="1" noChangeShapeType="1" noTextEdit="1"/>
          </p:cNvSpPr>
          <p:nvPr/>
        </p:nvSpPr>
        <p:spPr bwMode="auto">
          <a:xfrm>
            <a:off x="358775" y="620713"/>
            <a:ext cx="3168650" cy="3603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noFill/>
                  <a:round/>
                  <a:headEnd/>
                  <a:tailEnd/>
                </a:ln>
                <a:solidFill>
                  <a:srgbClr val="0099FF"/>
                </a:solidFill>
                <a:effectLst>
                  <a:prstShdw prst="shdw17" dist="17961" dir="13500000">
                    <a:srgbClr val="005C99"/>
                  </a:prstShdw>
                </a:effectLst>
                <a:latin typeface="方正姚体"/>
                <a:ea typeface="方正姚体"/>
              </a:rPr>
              <a:t>结构化差异比对</a:t>
            </a:r>
          </a:p>
        </p:txBody>
      </p:sp>
      <p:sp>
        <p:nvSpPr>
          <p:cNvPr id="196615" name="WordArt 7"/>
          <p:cNvSpPr>
            <a:spLocks noChangeArrowheads="1" noChangeShapeType="1" noTextEdit="1"/>
          </p:cNvSpPr>
          <p:nvPr/>
        </p:nvSpPr>
        <p:spPr bwMode="auto">
          <a:xfrm>
            <a:off x="6227763" y="4760913"/>
            <a:ext cx="2284412" cy="9636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18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华文细黑"/>
                <a:ea typeface="华文细黑"/>
              </a:rPr>
              <a:t>结构化数据差异比</a:t>
            </a:r>
          </a:p>
          <a:p>
            <a:pPr algn="ctr">
              <a:defRPr/>
            </a:pPr>
            <a:r>
              <a:rPr lang="zh-CN" altLang="en-US" sz="18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华文细黑"/>
                <a:ea typeface="华文细黑"/>
              </a:rPr>
              <a:t>对，除记录点外，</a:t>
            </a:r>
          </a:p>
          <a:p>
            <a:pPr algn="ctr">
              <a:defRPr/>
            </a:pPr>
            <a:r>
              <a:rPr lang="zh-CN" altLang="en-US" sz="18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华文细黑"/>
                <a:ea typeface="华文细黑"/>
              </a:rPr>
              <a:t>还记录差异点发生</a:t>
            </a:r>
          </a:p>
          <a:p>
            <a:pPr algn="ctr">
              <a:defRPr/>
            </a:pPr>
            <a:r>
              <a:rPr lang="zh-CN" altLang="en-US" sz="18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华文细黑"/>
                <a:ea typeface="华文细黑"/>
              </a:rPr>
              <a:t>的具体路径信息</a:t>
            </a:r>
          </a:p>
        </p:txBody>
      </p:sp>
      <p:sp>
        <p:nvSpPr>
          <p:cNvPr id="7" name="圆角矩形标注 6"/>
          <p:cNvSpPr/>
          <p:nvPr/>
        </p:nvSpPr>
        <p:spPr bwMode="auto">
          <a:xfrm>
            <a:off x="6069033" y="4597416"/>
            <a:ext cx="2555910" cy="1277955"/>
          </a:xfrm>
          <a:prstGeom prst="wedgeRoundRectCallout">
            <a:avLst>
              <a:gd name="adj1" fmla="val -67789"/>
              <a:gd name="adj2" fmla="val 9582"/>
              <a:gd name="adj3" fmla="val 16667"/>
            </a:avLst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400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ACF44C-D19D-4C86-8AD7-3F08DBAC4C12}" type="slidenum">
              <a:rPr lang="zh-CN" altLang="en-US"/>
              <a:pPr/>
              <a:t>7</a:t>
            </a:fld>
            <a:endParaRPr lang="en-US" altLang="zh-CN"/>
          </a:p>
        </p:txBody>
      </p:sp>
      <p:pic>
        <p:nvPicPr>
          <p:cNvPr id="6147" name="Picture 9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942" t="22685" r="39618" b="39166"/>
          <a:stretch>
            <a:fillRect/>
          </a:stretch>
        </p:blipFill>
        <p:spPr bwMode="auto">
          <a:xfrm>
            <a:off x="6011863" y="3824288"/>
            <a:ext cx="2843212" cy="1512887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</p:pic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1225550" y="1663700"/>
            <a:ext cx="1096963" cy="1222375"/>
            <a:chOff x="1292" y="777"/>
            <a:chExt cx="691" cy="770"/>
          </a:xfrm>
        </p:grpSpPr>
        <p:pic>
          <p:nvPicPr>
            <p:cNvPr id="6200" name="Picture 80" descr="ANd9GcQoIt8YxkzZGJYXykpmZASHY73UExHcmUHh1pdEGdY4T3WbcwZ5hw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38" y="777"/>
              <a:ext cx="567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201" name="Text Box 82"/>
            <p:cNvSpPr txBox="1">
              <a:spLocks noChangeArrowheads="1"/>
            </p:cNvSpPr>
            <p:nvPr/>
          </p:nvSpPr>
          <p:spPr bwMode="auto">
            <a:xfrm>
              <a:off x="1292" y="1412"/>
              <a:ext cx="691" cy="135"/>
            </a:xfrm>
            <a:prstGeom prst="rect">
              <a:avLst/>
            </a:prstGeom>
            <a:noFill/>
            <a:ln w="349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800" b="0">
                  <a:latin typeface="Arial" charset="0"/>
                  <a:ea typeface="宋体" charset="-122"/>
                </a:rPr>
                <a:t>Smart Monitor 1.0</a:t>
              </a:r>
            </a:p>
          </p:txBody>
        </p:sp>
      </p:grpSp>
      <p:grpSp>
        <p:nvGrpSpPr>
          <p:cNvPr id="3" name="Group 84"/>
          <p:cNvGrpSpPr>
            <a:grpSpLocks/>
          </p:cNvGrpSpPr>
          <p:nvPr/>
        </p:nvGrpSpPr>
        <p:grpSpPr bwMode="auto">
          <a:xfrm>
            <a:off x="3563938" y="1736725"/>
            <a:ext cx="762000" cy="1150938"/>
            <a:chOff x="3334" y="799"/>
            <a:chExt cx="480" cy="725"/>
          </a:xfrm>
        </p:grpSpPr>
        <p:pic>
          <p:nvPicPr>
            <p:cNvPr id="6198" name="Picture 78" descr="ANd9GcQ_vvLH7-GCC4my3hlddwpVY6Cz8BS9-g9rBPSd0WvPm6hECBGe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34" y="799"/>
              <a:ext cx="480" cy="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99" name="Text Box 83"/>
            <p:cNvSpPr txBox="1">
              <a:spLocks noChangeArrowheads="1"/>
            </p:cNvSpPr>
            <p:nvPr/>
          </p:nvSpPr>
          <p:spPr bwMode="auto">
            <a:xfrm>
              <a:off x="3402" y="1389"/>
              <a:ext cx="367" cy="135"/>
            </a:xfrm>
            <a:prstGeom prst="rect">
              <a:avLst/>
            </a:prstGeom>
            <a:noFill/>
            <a:ln w="349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800" b="0">
                  <a:latin typeface="Arial" charset="0"/>
                  <a:ea typeface="宋体" charset="-122"/>
                </a:rPr>
                <a:t>ISD 6.33</a:t>
              </a:r>
            </a:p>
          </p:txBody>
        </p:sp>
      </p:grpSp>
      <p:sp>
        <p:nvSpPr>
          <p:cNvPr id="6150" name="Text Box 86"/>
          <p:cNvSpPr txBox="1">
            <a:spLocks noChangeArrowheads="1"/>
          </p:cNvSpPr>
          <p:nvPr/>
        </p:nvSpPr>
        <p:spPr bwMode="auto">
          <a:xfrm>
            <a:off x="7092950" y="5805488"/>
            <a:ext cx="360363" cy="214312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800" b="0">
                <a:solidFill>
                  <a:schemeClr val="bg2"/>
                </a:solidFill>
                <a:latin typeface="Arial" charset="0"/>
                <a:ea typeface="宋体" charset="-122"/>
              </a:rPr>
              <a:t>3s</a:t>
            </a:r>
          </a:p>
        </p:txBody>
      </p:sp>
      <p:sp>
        <p:nvSpPr>
          <p:cNvPr id="6151" name="Text Box 87"/>
          <p:cNvSpPr txBox="1">
            <a:spLocks noChangeArrowheads="1"/>
          </p:cNvSpPr>
          <p:nvPr/>
        </p:nvSpPr>
        <p:spPr bwMode="auto">
          <a:xfrm>
            <a:off x="7956550" y="5768975"/>
            <a:ext cx="576263" cy="214313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800" b="0">
                <a:solidFill>
                  <a:schemeClr val="bg2"/>
                </a:solidFill>
                <a:latin typeface="Arial" charset="0"/>
                <a:ea typeface="宋体" charset="-122"/>
              </a:rPr>
              <a:t>20+ min</a:t>
            </a:r>
          </a:p>
        </p:txBody>
      </p:sp>
      <p:pic>
        <p:nvPicPr>
          <p:cNvPr id="6152" name="Picture 92" descr="ANd9GcRzWYM48fKM2iwD7u_z_7T7nPoryXkOg8w16lFROMIjp6-dKA87D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47925" y="1700213"/>
            <a:ext cx="91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96"/>
          <p:cNvGrpSpPr>
            <a:grpSpLocks/>
          </p:cNvGrpSpPr>
          <p:nvPr/>
        </p:nvGrpSpPr>
        <p:grpSpPr bwMode="auto">
          <a:xfrm>
            <a:off x="431800" y="3141663"/>
            <a:ext cx="5508625" cy="2592387"/>
            <a:chOff x="680" y="1752"/>
            <a:chExt cx="4264" cy="2222"/>
          </a:xfrm>
        </p:grpSpPr>
        <p:pic>
          <p:nvPicPr>
            <p:cNvPr id="6156" name="Picture 25" descr="j029298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309" y="2546"/>
              <a:ext cx="481" cy="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57" name="Text Box 26"/>
            <p:cNvSpPr txBox="1">
              <a:spLocks noChangeArrowheads="1"/>
            </p:cNvSpPr>
            <p:nvPr/>
          </p:nvSpPr>
          <p:spPr bwMode="auto">
            <a:xfrm>
              <a:off x="4287" y="3113"/>
              <a:ext cx="612" cy="392"/>
            </a:xfrm>
            <a:prstGeom prst="rect">
              <a:avLst/>
            </a:prstGeom>
            <a:noFill/>
            <a:ln w="349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b="0">
                  <a:solidFill>
                    <a:srgbClr val="0000CC"/>
                  </a:solidFill>
                  <a:latin typeface="Arial" charset="0"/>
                  <a:ea typeface="宋体" charset="-122"/>
                </a:rPr>
                <a:t>HMC/IVM</a:t>
              </a:r>
            </a:p>
          </p:txBody>
        </p:sp>
        <p:sp>
          <p:nvSpPr>
            <p:cNvPr id="6158" name="AutoShape 32"/>
            <p:cNvSpPr>
              <a:spLocks noChangeArrowheads="1"/>
            </p:cNvSpPr>
            <p:nvPr/>
          </p:nvSpPr>
          <p:spPr bwMode="auto">
            <a:xfrm>
              <a:off x="3946" y="2750"/>
              <a:ext cx="204" cy="136"/>
            </a:xfrm>
            <a:custGeom>
              <a:avLst/>
              <a:gdLst>
                <a:gd name="T0" fmla="*/ 153 w 21600"/>
                <a:gd name="T1" fmla="*/ 0 h 21600"/>
                <a:gd name="T2" fmla="*/ 0 w 21600"/>
                <a:gd name="T3" fmla="*/ 68 h 21600"/>
                <a:gd name="T4" fmla="*/ 153 w 21600"/>
                <a:gd name="T5" fmla="*/ 136 h 21600"/>
                <a:gd name="T6" fmla="*/ 204 w 21600"/>
                <a:gd name="T7" fmla="*/ 68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88 w 21600"/>
                <a:gd name="T13" fmla="*/ 5400 h 21600"/>
                <a:gd name="T14" fmla="*/ 18847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CCFFFF"/>
            </a:solidFill>
            <a:ln w="34925" algn="ctr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5" name="Group 49"/>
            <p:cNvGrpSpPr>
              <a:grpSpLocks/>
            </p:cNvGrpSpPr>
            <p:nvPr/>
          </p:nvGrpSpPr>
          <p:grpSpPr bwMode="auto">
            <a:xfrm>
              <a:off x="2698" y="2273"/>
              <a:ext cx="1203" cy="1225"/>
              <a:chOff x="3061" y="1185"/>
              <a:chExt cx="1203" cy="1225"/>
            </a:xfrm>
          </p:grpSpPr>
          <p:sp>
            <p:nvSpPr>
              <p:cNvPr id="194584" name="AutoShape 24"/>
              <p:cNvSpPr>
                <a:spLocks noChangeArrowheads="1"/>
              </p:cNvSpPr>
              <p:nvPr/>
            </p:nvSpPr>
            <p:spPr bwMode="auto">
              <a:xfrm rot="10800000">
                <a:off x="3061" y="1185"/>
                <a:ext cx="1203" cy="1225"/>
              </a:xfrm>
              <a:prstGeom prst="roundRect">
                <a:avLst>
                  <a:gd name="adj" fmla="val 9944"/>
                </a:avLst>
              </a:prstGeom>
              <a:solidFill>
                <a:srgbClr val="CCFFFF"/>
              </a:solidFill>
              <a:ln w="34925" algn="ctr">
                <a:noFill/>
                <a:round/>
                <a:headEnd/>
                <a:tailEnd/>
              </a:ln>
              <a:effectLst>
                <a:outerShdw dist="107763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94564" name="Rectangle 4"/>
              <p:cNvSpPr>
                <a:spLocks noChangeArrowheads="1"/>
              </p:cNvSpPr>
              <p:nvPr/>
            </p:nvSpPr>
            <p:spPr bwMode="auto">
              <a:xfrm flipV="1">
                <a:off x="3288" y="1253"/>
                <a:ext cx="543" cy="1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12700" cap="rnd" algn="ctr">
                <a:noFill/>
                <a:prstDash val="sysDot"/>
                <a:miter lim="800000"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algn="ctr">
                  <a:defRPr/>
                </a:pPr>
                <a:r>
                  <a:rPr lang="en-US" altLang="zh-CN" sz="800" b="0">
                    <a:latin typeface="Arial" charset="0"/>
                    <a:ea typeface="宋体" charset="-122"/>
                  </a:rPr>
                  <a:t>SSH Session</a:t>
                </a:r>
              </a:p>
            </p:txBody>
          </p:sp>
          <p:sp>
            <p:nvSpPr>
              <p:cNvPr id="194565" name="Rectangle 5"/>
              <p:cNvSpPr>
                <a:spLocks noChangeArrowheads="1"/>
              </p:cNvSpPr>
              <p:nvPr/>
            </p:nvSpPr>
            <p:spPr bwMode="auto">
              <a:xfrm flipV="1">
                <a:off x="3401" y="1366"/>
                <a:ext cx="543" cy="1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12700" cap="rnd" algn="ctr">
                <a:noFill/>
                <a:prstDash val="sysDot"/>
                <a:miter lim="800000"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algn="ctr">
                  <a:defRPr/>
                </a:pPr>
                <a:r>
                  <a:rPr lang="en-US" altLang="zh-CN" sz="800" b="0">
                    <a:latin typeface="Arial" charset="0"/>
                    <a:ea typeface="宋体" charset="-122"/>
                  </a:rPr>
                  <a:t>SSH Session</a:t>
                </a:r>
              </a:p>
            </p:txBody>
          </p:sp>
          <p:sp>
            <p:nvSpPr>
              <p:cNvPr id="194566" name="Rectangle 6"/>
              <p:cNvSpPr>
                <a:spLocks noChangeArrowheads="1"/>
              </p:cNvSpPr>
              <p:nvPr/>
            </p:nvSpPr>
            <p:spPr bwMode="auto">
              <a:xfrm flipV="1">
                <a:off x="3514" y="1480"/>
                <a:ext cx="543" cy="1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12700" cap="rnd" algn="ctr">
                <a:noFill/>
                <a:prstDash val="sysDot"/>
                <a:miter lim="800000"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algn="ctr">
                  <a:defRPr/>
                </a:pPr>
                <a:r>
                  <a:rPr lang="en-US" altLang="zh-CN" sz="800" b="0">
                    <a:latin typeface="Arial" charset="0"/>
                    <a:ea typeface="宋体" charset="-122"/>
                  </a:rPr>
                  <a:t>SSH Session</a:t>
                </a:r>
              </a:p>
            </p:txBody>
          </p:sp>
          <p:sp>
            <p:nvSpPr>
              <p:cNvPr id="194570" name="Rectangle 10"/>
              <p:cNvSpPr>
                <a:spLocks noChangeArrowheads="1"/>
              </p:cNvSpPr>
              <p:nvPr/>
            </p:nvSpPr>
            <p:spPr bwMode="auto">
              <a:xfrm flipV="1">
                <a:off x="3627" y="1593"/>
                <a:ext cx="543" cy="1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12700" cap="rnd" algn="ctr">
                <a:noFill/>
                <a:prstDash val="sysDot"/>
                <a:miter lim="800000"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algn="ctr">
                  <a:defRPr/>
                </a:pPr>
                <a:r>
                  <a:rPr lang="en-US" altLang="zh-CN" sz="800" b="0">
                    <a:latin typeface="Arial" charset="0"/>
                    <a:ea typeface="宋体" charset="-122"/>
                  </a:rPr>
                  <a:t>SSH Session</a:t>
                </a:r>
              </a:p>
            </p:txBody>
          </p:sp>
          <p:sp>
            <p:nvSpPr>
              <p:cNvPr id="194571" name="Rectangle 11"/>
              <p:cNvSpPr>
                <a:spLocks noChangeArrowheads="1"/>
              </p:cNvSpPr>
              <p:nvPr/>
            </p:nvSpPr>
            <p:spPr bwMode="auto">
              <a:xfrm flipV="1">
                <a:off x="3310" y="1865"/>
                <a:ext cx="543" cy="1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12700" cap="rnd" algn="ctr">
                <a:noFill/>
                <a:prstDash val="sysDot"/>
                <a:miter lim="800000"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algn="ctr">
                  <a:defRPr/>
                </a:pPr>
                <a:r>
                  <a:rPr lang="en-US" altLang="zh-CN" sz="800" b="0">
                    <a:latin typeface="Arial" charset="0"/>
                    <a:ea typeface="宋体" charset="-122"/>
                  </a:rPr>
                  <a:t>SSH Session</a:t>
                </a:r>
              </a:p>
            </p:txBody>
          </p:sp>
          <p:sp>
            <p:nvSpPr>
              <p:cNvPr id="194572" name="Rectangle 12"/>
              <p:cNvSpPr>
                <a:spLocks noChangeArrowheads="1"/>
              </p:cNvSpPr>
              <p:nvPr/>
            </p:nvSpPr>
            <p:spPr bwMode="auto">
              <a:xfrm flipV="1">
                <a:off x="3423" y="1978"/>
                <a:ext cx="543" cy="1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12700" cap="rnd" algn="ctr">
                <a:noFill/>
                <a:prstDash val="sysDot"/>
                <a:miter lim="800000"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algn="ctr">
                  <a:defRPr/>
                </a:pPr>
                <a:r>
                  <a:rPr lang="en-US" altLang="zh-CN" sz="800" b="0">
                    <a:latin typeface="Arial" charset="0"/>
                    <a:ea typeface="宋体" charset="-122"/>
                  </a:rPr>
                  <a:t>SSH Session</a:t>
                </a:r>
              </a:p>
            </p:txBody>
          </p:sp>
          <p:sp>
            <p:nvSpPr>
              <p:cNvPr id="194573" name="Rectangle 13"/>
              <p:cNvSpPr>
                <a:spLocks noChangeArrowheads="1"/>
              </p:cNvSpPr>
              <p:nvPr/>
            </p:nvSpPr>
            <p:spPr bwMode="auto">
              <a:xfrm flipV="1">
                <a:off x="3536" y="2091"/>
                <a:ext cx="543" cy="1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12700" cap="rnd" algn="ctr">
                <a:noFill/>
                <a:prstDash val="sysDot"/>
                <a:miter lim="800000"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algn="ctr">
                  <a:defRPr/>
                </a:pPr>
                <a:r>
                  <a:rPr lang="en-US" altLang="zh-CN" sz="800" b="0">
                    <a:latin typeface="Arial" charset="0"/>
                    <a:ea typeface="宋体" charset="-122"/>
                  </a:rPr>
                  <a:t>SSH Session</a:t>
                </a:r>
              </a:p>
            </p:txBody>
          </p:sp>
          <p:sp>
            <p:nvSpPr>
              <p:cNvPr id="194574" name="Rectangle 14"/>
              <p:cNvSpPr>
                <a:spLocks noChangeArrowheads="1"/>
              </p:cNvSpPr>
              <p:nvPr/>
            </p:nvSpPr>
            <p:spPr bwMode="auto">
              <a:xfrm flipV="1">
                <a:off x="3649" y="2204"/>
                <a:ext cx="543" cy="1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12700" cap="rnd" algn="ctr">
                <a:noFill/>
                <a:prstDash val="sysDot"/>
                <a:miter lim="800000"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algn="ctr">
                  <a:defRPr/>
                </a:pPr>
                <a:r>
                  <a:rPr lang="en-US" altLang="zh-CN" sz="800" b="0">
                    <a:latin typeface="Arial" charset="0"/>
                    <a:ea typeface="宋体" charset="-122"/>
                  </a:rPr>
                  <a:t>SSH Session</a:t>
                </a:r>
              </a:p>
            </p:txBody>
          </p:sp>
          <p:pic>
            <p:nvPicPr>
              <p:cNvPr id="6190" name="Picture 35" descr="j0292020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152" y="1253"/>
                <a:ext cx="1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91" name="Picture 36" descr="j0292020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265" y="1366"/>
                <a:ext cx="1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92" name="Picture 37" descr="j0292020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378" y="1479"/>
                <a:ext cx="1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93" name="Picture 38" descr="j0292020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491" y="1592"/>
                <a:ext cx="1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94" name="Picture 39" descr="j0292020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175" y="1865"/>
                <a:ext cx="1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95" name="Picture 41" descr="j0292020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288" y="1978"/>
                <a:ext cx="1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96" name="Picture 42" descr="j0292020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401" y="2091"/>
                <a:ext cx="1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97" name="Picture 43" descr="j0292020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514" y="2204"/>
                <a:ext cx="1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" name="Group 46"/>
            <p:cNvGrpSpPr>
              <a:grpSpLocks/>
            </p:cNvGrpSpPr>
            <p:nvPr/>
          </p:nvGrpSpPr>
          <p:grpSpPr bwMode="auto">
            <a:xfrm>
              <a:off x="2517" y="2682"/>
              <a:ext cx="363" cy="282"/>
              <a:chOff x="680" y="1979"/>
              <a:chExt cx="984" cy="765"/>
            </a:xfrm>
          </p:grpSpPr>
          <p:sp>
            <p:nvSpPr>
              <p:cNvPr id="194604" name="AutoShape 44"/>
              <p:cNvSpPr>
                <a:spLocks noChangeArrowheads="1"/>
              </p:cNvSpPr>
              <p:nvPr/>
            </p:nvSpPr>
            <p:spPr bwMode="auto">
              <a:xfrm>
                <a:off x="680" y="1977"/>
                <a:ext cx="463" cy="768"/>
              </a:xfrm>
              <a:prstGeom prst="curvedRightArrow">
                <a:avLst>
                  <a:gd name="adj1" fmla="val 33117"/>
                  <a:gd name="adj2" fmla="val 66234"/>
                  <a:gd name="adj3" fmla="val 33333"/>
                </a:avLst>
              </a:prstGeom>
              <a:solidFill>
                <a:srgbClr val="FFFFA0"/>
              </a:solidFill>
              <a:ln w="349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94605" name="AutoShape 45"/>
              <p:cNvSpPr>
                <a:spLocks noChangeArrowheads="1"/>
              </p:cNvSpPr>
              <p:nvPr/>
            </p:nvSpPr>
            <p:spPr bwMode="auto">
              <a:xfrm>
                <a:off x="1200" y="1977"/>
                <a:ext cx="463" cy="768"/>
              </a:xfrm>
              <a:prstGeom prst="curvedLeftArrow">
                <a:avLst>
                  <a:gd name="adj1" fmla="val 33117"/>
                  <a:gd name="adj2" fmla="val 66234"/>
                  <a:gd name="adj3" fmla="val 33333"/>
                </a:avLst>
              </a:prstGeom>
              <a:solidFill>
                <a:srgbClr val="FFFFA0"/>
              </a:solidFill>
              <a:ln w="349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6161" name="AutoShape 33"/>
            <p:cNvSpPr>
              <a:spLocks noChangeArrowheads="1"/>
            </p:cNvSpPr>
            <p:nvPr/>
          </p:nvSpPr>
          <p:spPr bwMode="auto">
            <a:xfrm>
              <a:off x="2245" y="2728"/>
              <a:ext cx="249" cy="204"/>
            </a:xfrm>
            <a:custGeom>
              <a:avLst/>
              <a:gdLst>
                <a:gd name="T0" fmla="*/ 187 w 21600"/>
                <a:gd name="T1" fmla="*/ 0 h 21600"/>
                <a:gd name="T2" fmla="*/ 0 w 21600"/>
                <a:gd name="T3" fmla="*/ 102 h 21600"/>
                <a:gd name="T4" fmla="*/ 187 w 21600"/>
                <a:gd name="T5" fmla="*/ 204 h 21600"/>
                <a:gd name="T6" fmla="*/ 249 w 21600"/>
                <a:gd name="T7" fmla="*/ 10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83 w 21600"/>
                <a:gd name="T13" fmla="*/ 5400 h 21600"/>
                <a:gd name="T14" fmla="*/ 18911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1">
                <a:alpha val="47058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7" name="Group 76"/>
            <p:cNvGrpSpPr>
              <a:grpSpLocks/>
            </p:cNvGrpSpPr>
            <p:nvPr/>
          </p:nvGrpSpPr>
          <p:grpSpPr bwMode="auto">
            <a:xfrm>
              <a:off x="884" y="1956"/>
              <a:ext cx="1361" cy="1746"/>
              <a:chOff x="907" y="1026"/>
              <a:chExt cx="1361" cy="1746"/>
            </a:xfrm>
          </p:grpSpPr>
          <p:sp>
            <p:nvSpPr>
              <p:cNvPr id="194624" name="AutoShape 64"/>
              <p:cNvSpPr>
                <a:spLocks noChangeArrowheads="1"/>
              </p:cNvSpPr>
              <p:nvPr/>
            </p:nvSpPr>
            <p:spPr bwMode="auto">
              <a:xfrm>
                <a:off x="907" y="1026"/>
                <a:ext cx="1362" cy="1746"/>
              </a:xfrm>
              <a:prstGeom prst="roundRect">
                <a:avLst>
                  <a:gd name="adj" fmla="val 8745"/>
                </a:avLst>
              </a:prstGeom>
              <a:gradFill rotWithShape="1"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349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b="0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165" name="AutoShape 50"/>
              <p:cNvSpPr>
                <a:spLocks noChangeArrowheads="1"/>
              </p:cNvSpPr>
              <p:nvPr/>
            </p:nvSpPr>
            <p:spPr bwMode="auto">
              <a:xfrm rot="10800000">
                <a:off x="975" y="1389"/>
                <a:ext cx="839" cy="114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alpha val="50195"/>
                </a:scheme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en-US" altLang="zh-CN" sz="800" b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lssyscfg –r sys</a:t>
                </a:r>
              </a:p>
            </p:txBody>
          </p:sp>
          <p:sp>
            <p:nvSpPr>
              <p:cNvPr id="6166" name="AutoShape 52"/>
              <p:cNvSpPr>
                <a:spLocks noChangeArrowheads="1"/>
              </p:cNvSpPr>
              <p:nvPr/>
            </p:nvSpPr>
            <p:spPr bwMode="auto">
              <a:xfrm rot="10800000">
                <a:off x="1088" y="1502"/>
                <a:ext cx="839" cy="114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alpha val="50195"/>
                </a:scheme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en-US" altLang="zh-CN" sz="800" b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lshwres –r prof</a:t>
                </a:r>
              </a:p>
            </p:txBody>
          </p:sp>
          <p:sp>
            <p:nvSpPr>
              <p:cNvPr id="6167" name="AutoShape 53"/>
              <p:cNvSpPr>
                <a:spLocks noChangeArrowheads="1"/>
              </p:cNvSpPr>
              <p:nvPr/>
            </p:nvSpPr>
            <p:spPr bwMode="auto">
              <a:xfrm rot="10800000">
                <a:off x="1202" y="1615"/>
                <a:ext cx="839" cy="114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alpha val="50195"/>
                </a:scheme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en-US" altLang="zh-CN" sz="800" b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lssyscfg –r sys</a:t>
                </a:r>
              </a:p>
            </p:txBody>
          </p:sp>
          <p:sp>
            <p:nvSpPr>
              <p:cNvPr id="6168" name="AutoShape 54"/>
              <p:cNvSpPr>
                <a:spLocks noChangeArrowheads="1"/>
              </p:cNvSpPr>
              <p:nvPr/>
            </p:nvSpPr>
            <p:spPr bwMode="auto">
              <a:xfrm rot="10800000">
                <a:off x="1315" y="1729"/>
                <a:ext cx="839" cy="114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alpha val="50195"/>
                </a:scheme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en-US" altLang="zh-CN" sz="800" b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lshwres –r io –r …</a:t>
                </a:r>
              </a:p>
            </p:txBody>
          </p:sp>
          <p:sp>
            <p:nvSpPr>
              <p:cNvPr id="6169" name="AutoShape 59"/>
              <p:cNvSpPr>
                <a:spLocks noChangeArrowheads="1"/>
              </p:cNvSpPr>
              <p:nvPr/>
            </p:nvSpPr>
            <p:spPr bwMode="auto">
              <a:xfrm rot="10800000">
                <a:off x="998" y="2227"/>
                <a:ext cx="839" cy="114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alpha val="50195"/>
                </a:scheme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en-US" altLang="zh-CN" sz="800" b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lssyscfg –r sys</a:t>
                </a:r>
              </a:p>
            </p:txBody>
          </p:sp>
          <p:sp>
            <p:nvSpPr>
              <p:cNvPr id="6170" name="AutoShape 60"/>
              <p:cNvSpPr>
                <a:spLocks noChangeArrowheads="1"/>
              </p:cNvSpPr>
              <p:nvPr/>
            </p:nvSpPr>
            <p:spPr bwMode="auto">
              <a:xfrm rot="10800000">
                <a:off x="1111" y="2340"/>
                <a:ext cx="839" cy="114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alpha val="50195"/>
                </a:scheme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en-US" altLang="zh-CN" sz="800" b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lshwres –r prof</a:t>
                </a:r>
              </a:p>
            </p:txBody>
          </p:sp>
          <p:sp>
            <p:nvSpPr>
              <p:cNvPr id="6171" name="AutoShape 61"/>
              <p:cNvSpPr>
                <a:spLocks noChangeArrowheads="1"/>
              </p:cNvSpPr>
              <p:nvPr/>
            </p:nvSpPr>
            <p:spPr bwMode="auto">
              <a:xfrm rot="10800000">
                <a:off x="1225" y="2453"/>
                <a:ext cx="839" cy="114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alpha val="50195"/>
                </a:scheme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en-US" altLang="zh-CN" sz="800" b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lssyscfg –r sys</a:t>
                </a:r>
              </a:p>
            </p:txBody>
          </p:sp>
          <p:sp>
            <p:nvSpPr>
              <p:cNvPr id="6172" name="AutoShape 62"/>
              <p:cNvSpPr>
                <a:spLocks noChangeArrowheads="1"/>
              </p:cNvSpPr>
              <p:nvPr/>
            </p:nvSpPr>
            <p:spPr bwMode="auto">
              <a:xfrm rot="10800000">
                <a:off x="1338" y="2567"/>
                <a:ext cx="839" cy="114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alpha val="50195"/>
                </a:scheme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en-US" altLang="zh-CN" sz="800" b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lshwres –r io –r …</a:t>
                </a:r>
              </a:p>
            </p:txBody>
          </p:sp>
          <p:grpSp>
            <p:nvGrpSpPr>
              <p:cNvPr id="8" name="Group 70"/>
              <p:cNvGrpSpPr>
                <a:grpSpLocks/>
              </p:cNvGrpSpPr>
              <p:nvPr/>
            </p:nvGrpSpPr>
            <p:grpSpPr bwMode="auto">
              <a:xfrm>
                <a:off x="1202" y="1956"/>
                <a:ext cx="182" cy="181"/>
                <a:chOff x="408" y="2546"/>
                <a:chExt cx="182" cy="181"/>
              </a:xfrm>
            </p:grpSpPr>
            <p:sp>
              <p:nvSpPr>
                <p:cNvPr id="6176" name="Oval 67"/>
                <p:cNvSpPr>
                  <a:spLocks noChangeArrowheads="1"/>
                </p:cNvSpPr>
                <p:nvPr/>
              </p:nvSpPr>
              <p:spPr bwMode="auto">
                <a:xfrm>
                  <a:off x="408" y="2546"/>
                  <a:ext cx="46" cy="45"/>
                </a:xfrm>
                <a:prstGeom prst="ellipse">
                  <a:avLst/>
                </a:prstGeom>
                <a:solidFill>
                  <a:schemeClr val="tx1">
                    <a:alpha val="50195"/>
                  </a:schemeClr>
                </a:solidFill>
                <a:ln w="34925" algn="ctr">
                  <a:noFill/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6177" name="Oval 68"/>
                <p:cNvSpPr>
                  <a:spLocks noChangeArrowheads="1"/>
                </p:cNvSpPr>
                <p:nvPr/>
              </p:nvSpPr>
              <p:spPr bwMode="auto">
                <a:xfrm>
                  <a:off x="476" y="2614"/>
                  <a:ext cx="46" cy="45"/>
                </a:xfrm>
                <a:prstGeom prst="ellipse">
                  <a:avLst/>
                </a:prstGeom>
                <a:solidFill>
                  <a:schemeClr val="tx1">
                    <a:alpha val="50195"/>
                  </a:schemeClr>
                </a:solidFill>
                <a:ln w="34925" algn="ctr">
                  <a:noFill/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6178" name="Oval 69"/>
                <p:cNvSpPr>
                  <a:spLocks noChangeArrowheads="1"/>
                </p:cNvSpPr>
                <p:nvPr/>
              </p:nvSpPr>
              <p:spPr bwMode="auto">
                <a:xfrm>
                  <a:off x="544" y="2682"/>
                  <a:ext cx="46" cy="45"/>
                </a:xfrm>
                <a:prstGeom prst="ellipse">
                  <a:avLst/>
                </a:prstGeom>
                <a:solidFill>
                  <a:schemeClr val="tx1">
                    <a:alpha val="50195"/>
                  </a:schemeClr>
                </a:solidFill>
                <a:ln w="34925" algn="ctr">
                  <a:noFill/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  <p:sp>
            <p:nvSpPr>
              <p:cNvPr id="6174" name="AutoShape 71"/>
              <p:cNvSpPr>
                <a:spLocks noChangeArrowheads="1"/>
              </p:cNvSpPr>
              <p:nvPr/>
            </p:nvSpPr>
            <p:spPr bwMode="auto">
              <a:xfrm rot="10800000">
                <a:off x="1043" y="1094"/>
                <a:ext cx="1111" cy="159"/>
              </a:xfrm>
              <a:prstGeom prst="roundRect">
                <a:avLst>
                  <a:gd name="adj" fmla="val 50000"/>
                </a:avLst>
              </a:prstGeom>
              <a:solidFill>
                <a:srgbClr val="CCFFCC">
                  <a:alpha val="50195"/>
                </a:srgb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altLang="zh-CN" b="0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175" name="WordArt 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79" y="1139"/>
                <a:ext cx="794" cy="9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宋体"/>
                    <a:ea typeface="宋体"/>
                  </a:rPr>
                  <a:t>Command Queue</a:t>
                </a:r>
                <a:endParaRPr lang="zh-CN" altLang="en-US" sz="36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宋体"/>
                  <a:ea typeface="宋体"/>
                </a:endParaRPr>
              </a:p>
            </p:txBody>
          </p:sp>
        </p:grpSp>
        <p:sp>
          <p:nvSpPr>
            <p:cNvPr id="6163" name="AutoShape 95"/>
            <p:cNvSpPr>
              <a:spLocks noChangeArrowheads="1"/>
            </p:cNvSpPr>
            <p:nvPr/>
          </p:nvSpPr>
          <p:spPr bwMode="auto">
            <a:xfrm rot="10800000">
              <a:off x="680" y="1752"/>
              <a:ext cx="4264" cy="2222"/>
            </a:xfrm>
            <a:prstGeom prst="wedgeRoundRectCallout">
              <a:avLst>
                <a:gd name="adj1" fmla="val 26523"/>
                <a:gd name="adj2" fmla="val 58278"/>
                <a:gd name="adj3" fmla="val 16667"/>
              </a:avLst>
            </a:prstGeom>
            <a:noFill/>
            <a:ln w="25400" algn="ctr">
              <a:solidFill>
                <a:schemeClr val="bg2"/>
              </a:solidFill>
              <a:prstDash val="dash"/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/>
              <a:endParaRPr lang="zh-CN" altLang="en-US" b="0">
                <a:latin typeface="Arial" charset="0"/>
                <a:ea typeface="宋体" charset="-122"/>
              </a:endParaRPr>
            </a:p>
          </p:txBody>
        </p:sp>
      </p:grpSp>
      <p:sp>
        <p:nvSpPr>
          <p:cNvPr id="6154" name="Text Box 99"/>
          <p:cNvSpPr txBox="1">
            <a:spLocks noChangeArrowheads="1"/>
          </p:cNvSpPr>
          <p:nvPr/>
        </p:nvSpPr>
        <p:spPr bwMode="auto">
          <a:xfrm>
            <a:off x="5256213" y="1736725"/>
            <a:ext cx="3492500" cy="1069975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b="0" dirty="0">
                <a:ea typeface="幼圆" pitchFamily="49" charset="-122"/>
              </a:rPr>
              <a:t>电信集成测试显示，相同环境下</a:t>
            </a:r>
            <a:r>
              <a:rPr lang="zh-CN" altLang="en-US" sz="1600" b="0" dirty="0">
                <a:ea typeface="宋体" charset="-122"/>
              </a:rPr>
              <a:t>，</a:t>
            </a:r>
            <a:r>
              <a:rPr lang="en-US" altLang="zh-CN" sz="1400" b="0" dirty="0">
                <a:solidFill>
                  <a:schemeClr val="bg2"/>
                </a:solidFill>
                <a:ea typeface="宋体" charset="-122"/>
              </a:rPr>
              <a:t>Smart Monitor</a:t>
            </a:r>
            <a:r>
              <a:rPr lang="en-US" altLang="zh-CN" sz="1600" b="0" dirty="0">
                <a:ea typeface="宋体" charset="-122"/>
              </a:rPr>
              <a:t> </a:t>
            </a:r>
            <a:r>
              <a:rPr lang="zh-CN" altLang="en-US" sz="1600" b="0" dirty="0">
                <a:latin typeface="幼圆" pitchFamily="49" charset="-122"/>
                <a:ea typeface="幼圆" pitchFamily="49" charset="-122"/>
              </a:rPr>
              <a:t>采集数据仅需</a:t>
            </a:r>
            <a:r>
              <a:rPr lang="en-US" altLang="zh-CN" sz="1600" b="0" dirty="0"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1600" b="0" dirty="0">
                <a:latin typeface="幼圆" pitchFamily="49" charset="-122"/>
                <a:ea typeface="幼圆" pitchFamily="49" charset="-122"/>
              </a:rPr>
              <a:t>秒钟，而</a:t>
            </a:r>
            <a:r>
              <a:rPr lang="en-US" altLang="zh-CN" sz="1600" b="0" dirty="0">
                <a:solidFill>
                  <a:schemeClr val="bg2"/>
                </a:solidFill>
                <a:ea typeface="宋体" charset="-122"/>
              </a:rPr>
              <a:t>IBM System Director</a:t>
            </a:r>
            <a:r>
              <a:rPr lang="zh-CN" altLang="en-US" sz="1600" b="0" dirty="0">
                <a:ea typeface="幼圆" pitchFamily="49" charset="-122"/>
              </a:rPr>
              <a:t>的</a:t>
            </a:r>
            <a:r>
              <a:rPr lang="en-US" altLang="zh-CN" sz="1600" b="0" dirty="0">
                <a:solidFill>
                  <a:schemeClr val="bg2"/>
                </a:solidFill>
                <a:ea typeface="宋体" charset="-122"/>
              </a:rPr>
              <a:t>Inventory Collection</a:t>
            </a:r>
            <a:r>
              <a:rPr lang="en-US" altLang="zh-CN" sz="1600" b="0" dirty="0">
                <a:ea typeface="宋体" charset="-122"/>
              </a:rPr>
              <a:t> </a:t>
            </a:r>
            <a:r>
              <a:rPr lang="zh-CN" altLang="en-US" sz="1600" b="0" dirty="0">
                <a:ea typeface="幼圆" pitchFamily="49" charset="-122"/>
              </a:rPr>
              <a:t>则耗时二十分钟以上</a:t>
            </a:r>
          </a:p>
        </p:txBody>
      </p:sp>
      <p:sp>
        <p:nvSpPr>
          <p:cNvPr id="6155" name="WordArt 100"/>
          <p:cNvSpPr>
            <a:spLocks noChangeArrowheads="1" noChangeShapeType="1" noTextEdit="1"/>
          </p:cNvSpPr>
          <p:nvPr/>
        </p:nvSpPr>
        <p:spPr bwMode="auto">
          <a:xfrm>
            <a:off x="358775" y="620713"/>
            <a:ext cx="6697663" cy="3952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noFill/>
                  <a:round/>
                  <a:headEnd/>
                  <a:tailEnd/>
                </a:ln>
                <a:solidFill>
                  <a:srgbClr val="0099FF"/>
                </a:solidFill>
                <a:effectLst>
                  <a:prstShdw prst="shdw17" dist="17961" dir="13500000">
                    <a:srgbClr val="005C99"/>
                  </a:prstShdw>
                </a:effectLst>
                <a:latin typeface="方正姚体"/>
                <a:ea typeface="方正姚体"/>
              </a:rPr>
              <a:t>优势技术：实时的服务器信息采集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82544" y="6057936"/>
            <a:ext cx="8142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 smtClean="0">
                <a:latin typeface="幼圆" pitchFamily="49" charset="-122"/>
                <a:ea typeface="幼圆" pitchFamily="49" charset="-122"/>
              </a:rPr>
              <a:t>采集数据包括 </a:t>
            </a:r>
            <a:r>
              <a:rPr lang="en-US" altLang="zh-CN" b="0" dirty="0" smtClean="0">
                <a:solidFill>
                  <a:schemeClr val="bg1">
                    <a:lumMod val="50000"/>
                  </a:schemeClr>
                </a:solidFill>
              </a:rPr>
              <a:t>CPU , MEM, IOSLOT, VIRTUAL ETHERNET ,  Fiber </a:t>
            </a:r>
            <a:r>
              <a:rPr lang="en-US" altLang="zh-CN" b="0" dirty="0" err="1" smtClean="0">
                <a:solidFill>
                  <a:schemeClr val="bg1">
                    <a:lumMod val="50000"/>
                  </a:schemeClr>
                </a:solidFill>
              </a:rPr>
              <a:t>Channal</a:t>
            </a:r>
            <a:r>
              <a:rPr lang="en-US" altLang="zh-CN" b="0" dirty="0" smtClean="0">
                <a:solidFill>
                  <a:schemeClr val="bg1">
                    <a:lumMod val="50000"/>
                  </a:schemeClr>
                </a:solidFill>
              </a:rPr>
              <a:t>, FEA, HEA, CPU Pool, Memory, Profile, LPAR Status, Performance</a:t>
            </a:r>
            <a:endParaRPr lang="zh-CN" alt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70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27F355A-DCB7-435D-AEBD-1CA857FA8CBA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  <a:cs typeface="Arial" charset="0"/>
              </a:rPr>
              <a:t>Structure Commands Executor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038" y="1076325"/>
            <a:ext cx="10972800" cy="6858000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6347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72C5BD5-9ECD-46C6-9AE6-D141978AB9E9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  <a:cs typeface="Arial" charset="0"/>
              </a:rPr>
              <a:t>Expect Result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/>
          <a:srcRect l="125" t="12134" r="16125"/>
          <a:stretch>
            <a:fillRect/>
          </a:stretch>
        </p:blipFill>
        <p:spPr bwMode="auto">
          <a:xfrm>
            <a:off x="192088" y="1196752"/>
            <a:ext cx="7337425" cy="4811713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3151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&gt;&lt;Slide id=&quot;257&quot; dur=&quot;1.332&quot;/&gt;&lt;/Timings&gt;&lt;/WMTools&gt;"/>
</p:tagLst>
</file>

<file path=ppt/theme/theme1.xml><?xml version="1.0" encoding="utf-8"?>
<a:theme xmlns:a="http://schemas.openxmlformats.org/drawingml/2006/main" name="5_IBM2009">
  <a:themeElements>
    <a:clrScheme name="3_IBM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999"/>
      </a:accent1>
      <a:accent2>
        <a:srgbClr val="71BFA7"/>
      </a:accent2>
      <a:accent3>
        <a:srgbClr val="FFFFFF"/>
      </a:accent3>
      <a:accent4>
        <a:srgbClr val="000000"/>
      </a:accent4>
      <a:accent5>
        <a:srgbClr val="AACACA"/>
      </a:accent5>
      <a:accent6>
        <a:srgbClr val="66AD97"/>
      </a:accent6>
      <a:hlink>
        <a:srgbClr val="7889FB"/>
      </a:hlink>
      <a:folHlink>
        <a:srgbClr val="9900CC"/>
      </a:folHlink>
    </a:clrScheme>
    <a:fontScheme name="5_IBM2009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/>
        </a:ln>
      </a:spPr>
      <a:bodyPr rot="10800000" wrap="none" anchor="ctr"/>
      <a:lstStyle>
        <a:defPPr>
          <a:defRPr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  <a:ea typeface="宋体" charset="-122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3_IBM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71BFA7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66AD97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3_IBM2009 1">
    <a:dk1>
      <a:srgbClr val="000000"/>
    </a:dk1>
    <a:lt1>
      <a:srgbClr val="FFFFFF"/>
    </a:lt1>
    <a:dk2>
      <a:srgbClr val="000000"/>
    </a:dk2>
    <a:lt2>
      <a:srgbClr val="808080"/>
    </a:lt2>
    <a:accent1>
      <a:srgbClr val="009999"/>
    </a:accent1>
    <a:accent2>
      <a:srgbClr val="71BFA7"/>
    </a:accent2>
    <a:accent3>
      <a:srgbClr val="FFFFFF"/>
    </a:accent3>
    <a:accent4>
      <a:srgbClr val="000000"/>
    </a:accent4>
    <a:accent5>
      <a:srgbClr val="AACACA"/>
    </a:accent5>
    <a:accent6>
      <a:srgbClr val="66AD97"/>
    </a:accent6>
    <a:hlink>
      <a:srgbClr val="7889FB"/>
    </a:hlink>
    <a:folHlink>
      <a:srgbClr val="9900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103282</TotalTime>
  <Words>2423</Words>
  <Application>Microsoft Office PowerPoint</Application>
  <PresentationFormat>全屏显示(4:3)</PresentationFormat>
  <Paragraphs>444</Paragraphs>
  <Slides>43</Slides>
  <Notes>29</Notes>
  <HiddenSlides>12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61" baseType="lpstr">
      <vt:lpstr>IBM Helvetica Light</vt:lpstr>
      <vt:lpstr>Meiryo UI</vt:lpstr>
      <vt:lpstr>方正姚体</vt:lpstr>
      <vt:lpstr>华文彩云</vt:lpstr>
      <vt:lpstr>华文仿宋</vt:lpstr>
      <vt:lpstr>华文细黑</vt:lpstr>
      <vt:lpstr>华文新魏</vt:lpstr>
      <vt:lpstr>隶书</vt:lpstr>
      <vt:lpstr>宋体</vt:lpstr>
      <vt:lpstr>幼圆</vt:lpstr>
      <vt:lpstr>Aharoni</vt:lpstr>
      <vt:lpstr>Arial</vt:lpstr>
      <vt:lpstr>Georgia</vt:lpstr>
      <vt:lpstr>Impact</vt:lpstr>
      <vt:lpstr>Segoe Script</vt:lpstr>
      <vt:lpstr>Times New Roman</vt:lpstr>
      <vt:lpstr>Wingdings</vt:lpstr>
      <vt:lpstr>5_IBM2009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Structure Commands Executor</vt:lpstr>
      <vt:lpstr>Expect Result</vt:lpstr>
      <vt:lpstr>PowerPoint 演示文稿</vt:lpstr>
      <vt:lpstr>机房移动管理方案</vt:lpstr>
      <vt:lpstr>PowerPoint 演示文稿</vt:lpstr>
      <vt:lpstr>资产管理</vt:lpstr>
      <vt:lpstr>搜索示例</vt:lpstr>
      <vt:lpstr>风险分析及资源利用管理</vt:lpstr>
      <vt:lpstr>结构化数据监控</vt:lpstr>
      <vt:lpstr>Win Market !</vt:lpstr>
      <vt:lpstr>代理商的声音</vt:lpstr>
      <vt:lpstr>在标书中声明虚拟化监控的优势技术</vt:lpstr>
      <vt:lpstr>增加有吸引力的销售选项</vt:lpstr>
      <vt:lpstr>新的卖点 -- 捆绑专业服务</vt:lpstr>
      <vt:lpstr>应用开发接口</vt:lpstr>
      <vt:lpstr>PowerPoint 演示文稿</vt:lpstr>
      <vt:lpstr>基于API代理商设计的用户友好界面</vt:lpstr>
      <vt:lpstr>更直观的图形界面设计</vt:lpstr>
      <vt:lpstr>手机界面设计</vt:lpstr>
      <vt:lpstr>Features on Road</vt:lpstr>
      <vt:lpstr>Automatic Layout Conversation of Structure Data – 1/4</vt:lpstr>
      <vt:lpstr>Automatic Layout Conversation of Structure Data 2/4</vt:lpstr>
      <vt:lpstr>Automatic Layout Conversation of Structure Data 3/4</vt:lpstr>
      <vt:lpstr>Automatic Layout Conversation of Structure Data 4/4</vt:lpstr>
      <vt:lpstr>Automatic Layout Conversation of Structure Data</vt:lpstr>
      <vt:lpstr>Automatic Layout Conversation of Structure Data</vt:lpstr>
      <vt:lpstr>Future Plan</vt:lpstr>
      <vt:lpstr>长大以后成为Smart Director</vt:lpstr>
      <vt:lpstr>PowerPoint 演示文稿</vt:lpstr>
      <vt:lpstr>Smart Monitor的前世今生</vt:lpstr>
      <vt:lpstr>Appendix Older Version</vt:lpstr>
      <vt:lpstr>The oldest Version in Perl</vt:lpstr>
      <vt:lpstr>Appendix</vt:lpstr>
      <vt:lpstr>Traditional Search</vt:lpstr>
      <vt:lpstr>查找分区名为BP725及关联IO设备 1/2</vt:lpstr>
      <vt:lpstr>查找分区名为BP725及关联IO设备 2/2</vt:lpstr>
    </vt:vector>
  </TitlesOfParts>
  <Manager>Sam Lin, Palisades, New York</Manager>
  <Company>IBM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SMB – 2004 Execution Priorities and Actions</dc:title>
  <dc:creator>Robert Sabol</dc:creator>
  <dc:description>Blue Onyx Deluxe, Blue Pearl Deluxe:  Generally for "customer-facing" presentations_x000d_
-  Blue Pearl Deluxe is useful for one-on-one laptop presentations and for easy printing.  Textures on the opening screen carry through the blue bands on text slides._x000d_
-  Blue Onyx Deluxe relies heavily on black for maximum contrast, particularly in projection._x000d_
Blue Onyx Basic, Blue Pearl Basic:  Intended for basic internal presentations.  May also be used for customers._x000d_
-  Blue Onyx Basic uses black throughout for maximum contrast, particularly in projection._x000d_
-  Blue Pearl Basic works well for one-on-one laptop presentations and makes printing easy.</dc:description>
  <cp:lastModifiedBy>Jie Zou</cp:lastModifiedBy>
  <cp:revision>2646</cp:revision>
  <dcterms:created xsi:type="dcterms:W3CDTF">2004-01-20T21:30:37Z</dcterms:created>
  <dcterms:modified xsi:type="dcterms:W3CDTF">2014-02-18T14:06:40Z</dcterms:modified>
</cp:coreProperties>
</file>