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00480" y="2006600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694305" y="1969135"/>
            <a:ext cx="20142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73700" y="365506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http-proxy</a:t>
            </a:r>
            <a:r>
              <a:rPr lang="zh-CN" altLang="en-US"/>
              <a:t>代理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96155" y="1606550"/>
            <a:ext cx="2661920" cy="30206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35575" y="18199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本地开发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018655" y="3747770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5450840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60340" y="2445385"/>
            <a:ext cx="680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提供代理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78010" y="3655060"/>
            <a:ext cx="14605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后端服务</a:t>
            </a:r>
            <a:endParaRPr lang="zh-CN" altLang="en-US"/>
          </a:p>
          <a:p>
            <a:pPr algn="ctr"/>
            <a:r>
              <a:rPr lang="zh-CN" altLang="en-US"/>
              <a:t>可能有多个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2520" y="337185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跨域接口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7018655" y="4017645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17155" y="421703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返回数据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5732145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37935" y="2583815"/>
            <a:ext cx="68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endParaRPr lang="zh-CN" altLang="en-US"/>
          </a:p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04515" y="1606550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2680970" y="2209800"/>
            <a:ext cx="2008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86100" y="2431415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准备页面数据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671195" y="89789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504825" y="497141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45795" y="533336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页面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857240" y="88265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20765" y="241363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5673090" y="232219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63235" y="27806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2120900" y="6141720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9126220" y="2435225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087110" y="3764280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5639435" y="3672840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4975" y="409003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12510" y="495236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7" name="文本框 66"/>
          <p:cNvSpPr txBox="1"/>
          <p:nvPr/>
        </p:nvSpPr>
        <p:spPr>
          <a:xfrm>
            <a:off x="5664835" y="486092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40375" y="527812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完整页面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306705" y="897890"/>
            <a:ext cx="1275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</a:t>
            </a:r>
            <a:r>
              <a:rPr lang="zh-CN" altLang="en-US" sz="1400"/>
              <a:t>数据接口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35000" y="5318125"/>
            <a:ext cx="96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515610" y="882650"/>
            <a:ext cx="1252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请求数据接口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76010" y="2359025"/>
            <a:ext cx="3340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73395" y="26409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16097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8993505" y="242570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121400" y="3730625"/>
            <a:ext cx="3759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5610" y="402209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63310" y="4902200"/>
            <a:ext cx="34290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39105" y="517715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展示完整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右箭头 3"/>
          <p:cNvSpPr/>
          <p:nvPr/>
        </p:nvSpPr>
        <p:spPr>
          <a:xfrm>
            <a:off x="1737360" y="946785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6055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07333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Tokens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18051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</a:t>
            </a:r>
            <a:endParaRPr lang="en-US" altLang="zh-CN" sz="1400"/>
          </a:p>
        </p:txBody>
      </p:sp>
      <p:grpSp>
        <p:nvGrpSpPr>
          <p:cNvPr id="42" name="组合 41"/>
          <p:cNvGrpSpPr/>
          <p:nvPr/>
        </p:nvGrpSpPr>
        <p:grpSpPr>
          <a:xfrm>
            <a:off x="3023235" y="3837623"/>
            <a:ext cx="1245870" cy="513715"/>
            <a:chOff x="3490" y="4192"/>
            <a:chExt cx="1962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60" y="419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词法分析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98005" y="3837623"/>
            <a:ext cx="1245870" cy="513715"/>
            <a:chOff x="9642" y="4372"/>
            <a:chExt cx="1962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12" y="437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语法分析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34745" y="3910330"/>
            <a:ext cx="1569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a = 2 + 1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4491355" y="2774315"/>
          <a:ext cx="2090420" cy="264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10452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类型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值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Keyword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const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Identifier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a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=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+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8291195" y="2355215"/>
            <a:ext cx="2706370" cy="3478530"/>
            <a:chOff x="13129" y="3709"/>
            <a:chExt cx="4262" cy="5478"/>
          </a:xfrm>
        </p:grpSpPr>
        <p:sp>
          <p:nvSpPr>
            <p:cNvPr id="27" name="文本框 26"/>
            <p:cNvSpPr txBox="1"/>
            <p:nvPr/>
          </p:nvSpPr>
          <p:spPr>
            <a:xfrm>
              <a:off x="14210" y="3709"/>
              <a:ext cx="210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r>
                <a:rPr lang="en-US" altLang="zh-CN" sz="1400"/>
                <a:t> script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40" y="4958"/>
              <a:ext cx="364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VariableDeclaration</a:t>
              </a:r>
              <a:r>
                <a:rPr lang="en-US" altLang="zh-CN" sz="1400"/>
                <a:t> </a:t>
              </a:r>
              <a:r>
                <a:rPr lang="en-US" altLang="zh-CN" sz="1400"/>
                <a:t>const</a:t>
              </a:r>
              <a:endParaRPr lang="en-US" altLang="zh-CN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714" y="6207"/>
              <a:ext cx="309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VariableDeclarator</a:t>
              </a:r>
              <a:r>
                <a:rPr lang="en-US" altLang="zh-CN" sz="1400"/>
                <a:t> a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814" y="7456"/>
              <a:ext cx="289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BinaryExpression</a:t>
              </a:r>
              <a:r>
                <a:rPr lang="en-US" altLang="zh-CN" sz="1400"/>
                <a:t> +</a:t>
              </a:r>
              <a:endParaRPr lang="en-US" altLang="zh-CN" sz="140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3129" y="8705"/>
              <a:ext cx="4263" cy="482"/>
              <a:chOff x="10502" y="8690"/>
              <a:chExt cx="4263" cy="48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0502" y="8690"/>
                <a:ext cx="1654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Literal</a:t>
                </a:r>
                <a:r>
                  <a:rPr lang="en-US" altLang="zh-CN" sz="1400"/>
                  <a:t> 2</a:t>
                </a:r>
                <a:endParaRPr lang="en-US" altLang="zh-CN" sz="14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177" y="8690"/>
                <a:ext cx="1588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sz="1400"/>
                  <a:t>Literal</a:t>
                </a:r>
                <a:r>
                  <a:rPr lang="en-US" sz="1400"/>
                  <a:t> 1</a:t>
                </a:r>
                <a:endParaRPr lang="en-US" sz="1400"/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>
              <a:off x="15261" y="4192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5260" y="544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5261" y="6690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3956" y="7939"/>
              <a:ext cx="1304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15261" y="7939"/>
              <a:ext cx="133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373" y="136144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grpSp>
        <p:nvGrpSpPr>
          <p:cNvPr id="42" name="组合 41"/>
          <p:cNvGrpSpPr/>
          <p:nvPr/>
        </p:nvGrpSpPr>
        <p:grpSpPr>
          <a:xfrm>
            <a:off x="1915160" y="3177223"/>
            <a:ext cx="1246505" cy="513715"/>
            <a:chOff x="3490" y="4192"/>
            <a:chExt cx="1963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19" y="4192"/>
              <a:ext cx="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解析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163185" y="3177223"/>
            <a:ext cx="1246505" cy="513715"/>
            <a:chOff x="9642" y="4372"/>
            <a:chExt cx="1963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29" y="4372"/>
              <a:ext cx="15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遍历</a:t>
              </a:r>
              <a:r>
                <a:rPr lang="en-US" altLang="zh-CN" sz="1400"/>
                <a:t>+</a:t>
              </a:r>
              <a:r>
                <a:rPr lang="zh-CN" altLang="en-US" sz="1400"/>
                <a:t>修改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45440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3039745" y="2079625"/>
            <a:ext cx="2336165" cy="2708910"/>
            <a:chOff x="6046" y="2638"/>
            <a:chExt cx="3679" cy="4266"/>
          </a:xfrm>
        </p:grpSpPr>
        <p:sp>
          <p:nvSpPr>
            <p:cNvPr id="27" name="文本框 26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1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456305" y="1361440"/>
            <a:ext cx="150368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</a:t>
            </a:r>
            <a:r>
              <a:rPr lang="zh-CN" altLang="en-US" sz="1400"/>
              <a:t>语法树</a:t>
            </a:r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6282055" y="2079625"/>
            <a:ext cx="2336165" cy="2708910"/>
            <a:chOff x="6046" y="2638"/>
            <a:chExt cx="3679" cy="4266"/>
          </a:xfrm>
        </p:grpSpPr>
        <p:sp>
          <p:nvSpPr>
            <p:cNvPr id="20" name="文本框 19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24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3" idx="2"/>
              <a:endCxn id="25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6477635" y="1361440"/>
            <a:ext cx="194627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抽象语法树（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  <p:grpSp>
        <p:nvGrpSpPr>
          <p:cNvPr id="48" name="组合 47"/>
          <p:cNvGrpSpPr/>
          <p:nvPr/>
        </p:nvGrpSpPr>
        <p:grpSpPr>
          <a:xfrm>
            <a:off x="8475980" y="3177223"/>
            <a:ext cx="1246505" cy="513715"/>
            <a:chOff x="9642" y="4372"/>
            <a:chExt cx="1963" cy="809"/>
          </a:xfrm>
        </p:grpSpPr>
        <p:sp>
          <p:nvSpPr>
            <p:cNvPr id="49" name="右箭头 48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191" y="4372"/>
              <a:ext cx="8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生成</a:t>
              </a:r>
              <a:endParaRPr lang="zh-CN" altLang="en-US" sz="140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9865995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const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0032365" y="1361440"/>
            <a:ext cx="123634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83665" y="231838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src1.js</a:t>
            </a:r>
            <a:endParaRPr lang="zh-CN" altLang="en-US"/>
          </a:p>
          <a:p>
            <a:pPr algn="ctr"/>
            <a:r>
              <a:rPr lang="zh-CN" altLang="en-US"/>
              <a:t>1行1列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785110" y="2088515"/>
            <a:ext cx="2063750" cy="1104900"/>
            <a:chOff x="4386" y="3347"/>
            <a:chExt cx="3250" cy="1740"/>
          </a:xfrm>
        </p:grpSpPr>
        <p:sp>
          <p:nvSpPr>
            <p:cNvPr id="7" name="右箭头 6"/>
            <p:cNvSpPr/>
            <p:nvPr/>
          </p:nvSpPr>
          <p:spPr>
            <a:xfrm>
              <a:off x="4425" y="4054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85" y="334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86" y="4507"/>
              <a:ext cx="3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第一个SourceMap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19370" y="231838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dist1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en-US" altLang="zh-CN"/>
              <a:t>2</a:t>
            </a:r>
            <a:r>
              <a:rPr lang="zh-CN" altLang="en-US"/>
              <a:t>行</a:t>
            </a:r>
            <a:r>
              <a:rPr lang="en-US" altLang="zh-CN"/>
              <a:t>2</a:t>
            </a:r>
            <a:r>
              <a:rPr lang="zh-CN" altLang="en-US"/>
              <a:t>列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648450" y="2097088"/>
            <a:ext cx="2063750" cy="1087755"/>
            <a:chOff x="10470" y="3307"/>
            <a:chExt cx="3250" cy="1713"/>
          </a:xfrm>
        </p:grpSpPr>
        <p:sp>
          <p:nvSpPr>
            <p:cNvPr id="4" name="右箭头 3"/>
            <p:cNvSpPr/>
            <p:nvPr/>
          </p:nvSpPr>
          <p:spPr>
            <a:xfrm>
              <a:off x="10509" y="3996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547" y="330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470" y="4440"/>
              <a:ext cx="3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第</a:t>
              </a:r>
              <a:r>
                <a:rPr lang="zh-CN" altLang="en-US"/>
                <a:t>二个SourceMap</a:t>
              </a:r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855075" y="231838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dist2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3</a:t>
            </a:r>
            <a:r>
              <a:rPr lang="zh-CN" altLang="en-US"/>
              <a:t>列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36570" y="482663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src1.js</a:t>
            </a:r>
            <a:endParaRPr lang="zh-CN" altLang="en-US"/>
          </a:p>
          <a:p>
            <a:pPr algn="ctr"/>
            <a:r>
              <a:rPr lang="zh-CN" altLang="en-US"/>
              <a:t>1行1列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10730" y="482663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dist2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3</a:t>
            </a:r>
            <a:r>
              <a:rPr lang="zh-CN" altLang="en-US"/>
              <a:t>列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417185" y="3580765"/>
            <a:ext cx="1491615" cy="707390"/>
            <a:chOff x="8485" y="5609"/>
            <a:chExt cx="2349" cy="1114"/>
          </a:xfrm>
        </p:grpSpPr>
        <p:sp>
          <p:nvSpPr>
            <p:cNvPr id="26" name="下箭头 25"/>
            <p:cNvSpPr/>
            <p:nvPr/>
          </p:nvSpPr>
          <p:spPr>
            <a:xfrm>
              <a:off x="8485" y="5609"/>
              <a:ext cx="1015" cy="1115"/>
            </a:xfrm>
            <a:prstGeom prst="downArrow">
              <a:avLst/>
            </a:prstGeom>
            <a:noFill/>
            <a:ln w="3810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84" y="587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合并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09795" y="4976495"/>
            <a:ext cx="2063750" cy="662940"/>
            <a:chOff x="7277" y="7827"/>
            <a:chExt cx="3250" cy="1044"/>
          </a:xfrm>
        </p:grpSpPr>
        <p:sp>
          <p:nvSpPr>
            <p:cNvPr id="28" name="右箭头 27"/>
            <p:cNvSpPr/>
            <p:nvPr/>
          </p:nvSpPr>
          <p:spPr>
            <a:xfrm>
              <a:off x="7277" y="7827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77" y="8291"/>
              <a:ext cx="3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合并</a:t>
              </a:r>
              <a:r>
                <a:rPr lang="zh-CN" altLang="en-US"/>
                <a:t>后SourceMap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8ebea44-6430-4dd4-bcdd-21c1d86577b7}"/>
  <p:tag name="TABLE_ENDDRAG_ORIGIN_RECT" val="164*208"/>
  <p:tag name="TABLE_ENDDRAG_RECT" val="144*165*164*208"/>
</p:tagLst>
</file>

<file path=ppt/tags/tag2.xml><?xml version="1.0" encoding="utf-8"?>
<p:tagLst xmlns:p="http://schemas.openxmlformats.org/presentationml/2006/main">
  <p:tag name="COMMONDATA" val="eyJoZGlkIjoiMjllZmI5NGRiYWI2ZDdkMDRmZDNiMGUwOWVjNmRmODYifQ=="/>
  <p:tag name="KSO_WPP_MARK_KEY" val="7792a17e-91d7-4c44-992a-cf0a45656bd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WPS 演示</Application>
  <PresentationFormat>宽屏</PresentationFormat>
  <Paragraphs>257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贾震</dc:creator>
  <cp:lastModifiedBy>jz</cp:lastModifiedBy>
  <cp:revision>13</cp:revision>
  <dcterms:created xsi:type="dcterms:W3CDTF">2025-01-20T10:49:00Z</dcterms:created>
  <dcterms:modified xsi:type="dcterms:W3CDTF">2025-10-14T15:27:11Z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8B43CFA454234C1D9F5D5C3CC769F140</vt:lpwstr>
  </property>
  <property fmtid="{D5CDD505-2E9C-101B-9397-08002B2CF9AE}" pid="3" name="KSOProductBuildVer">
    <vt:lpwstr>2052-11.1.0.12165</vt:lpwstr>
  </property>
</Properties>
</file>