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custDataLst>
    <p:tags r:id="rId1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gs" Target="tags/tag2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300480" y="2006600"/>
            <a:ext cx="1244600" cy="3683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浏览器</a:t>
            </a:r>
            <a:endParaRPr lang="zh-CN" altLang="en-US"/>
          </a:p>
        </p:txBody>
      </p:sp>
      <p:sp>
        <p:nvSpPr>
          <p:cNvPr id="7" name="右箭头 6"/>
          <p:cNvSpPr/>
          <p:nvPr/>
        </p:nvSpPr>
        <p:spPr>
          <a:xfrm>
            <a:off x="2694305" y="1969135"/>
            <a:ext cx="2014220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5473700" y="3655060"/>
            <a:ext cx="1244600" cy="6451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/>
              <a:t>http-proxy</a:t>
            </a:r>
            <a:r>
              <a:rPr lang="zh-CN" altLang="en-US"/>
              <a:t>代理</a:t>
            </a:r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4796155" y="1606550"/>
            <a:ext cx="2661920" cy="3020695"/>
          </a:xfrm>
          <a:prstGeom prst="rect">
            <a:avLst/>
          </a:prstGeom>
          <a:noFill/>
          <a:ln w="1270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5235575" y="1819910"/>
            <a:ext cx="17830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/>
              <a:t>本地开发</a:t>
            </a:r>
            <a:r>
              <a:rPr lang="zh-CN" altLang="en-US"/>
              <a:t>服务器</a:t>
            </a:r>
            <a:endParaRPr lang="zh-CN" altLang="en-US"/>
          </a:p>
        </p:txBody>
      </p:sp>
      <p:sp>
        <p:nvSpPr>
          <p:cNvPr id="12" name="右箭头 11"/>
          <p:cNvSpPr/>
          <p:nvPr/>
        </p:nvSpPr>
        <p:spPr>
          <a:xfrm>
            <a:off x="7018655" y="3747770"/>
            <a:ext cx="2302510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 rot="5400000">
            <a:off x="5450840" y="2818130"/>
            <a:ext cx="1093470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260340" y="2445385"/>
            <a:ext cx="68072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提供代理</a:t>
            </a:r>
            <a:r>
              <a:rPr lang="zh-CN" altLang="en-US"/>
              <a:t>请求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9478010" y="3655060"/>
            <a:ext cx="1460500" cy="6451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后端服务</a:t>
            </a:r>
            <a:endParaRPr lang="zh-CN" altLang="en-US"/>
          </a:p>
          <a:p>
            <a:pPr algn="ctr"/>
            <a:r>
              <a:rPr lang="zh-CN" altLang="en-US"/>
              <a:t>可能有多个</a:t>
            </a:r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7462520" y="3371850"/>
            <a:ext cx="17570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跨域接口</a:t>
            </a:r>
            <a:r>
              <a:rPr lang="zh-CN" altLang="en-US"/>
              <a:t>请求</a:t>
            </a:r>
            <a:endParaRPr lang="zh-CN" altLang="en-US"/>
          </a:p>
        </p:txBody>
      </p:sp>
      <p:sp>
        <p:nvSpPr>
          <p:cNvPr id="17" name="右箭头 16"/>
          <p:cNvSpPr/>
          <p:nvPr/>
        </p:nvSpPr>
        <p:spPr>
          <a:xfrm rot="10800000">
            <a:off x="7018655" y="4017645"/>
            <a:ext cx="2302510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7717155" y="4217035"/>
            <a:ext cx="11264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返回数据</a:t>
            </a:r>
            <a:endParaRPr lang="zh-CN" altLang="en-US"/>
          </a:p>
        </p:txBody>
      </p:sp>
      <p:sp>
        <p:nvSpPr>
          <p:cNvPr id="19" name="右箭头 18"/>
          <p:cNvSpPr/>
          <p:nvPr/>
        </p:nvSpPr>
        <p:spPr>
          <a:xfrm rot="16200000">
            <a:off x="5732145" y="2818130"/>
            <a:ext cx="1093470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文本框 19"/>
          <p:cNvSpPr txBox="1"/>
          <p:nvPr/>
        </p:nvSpPr>
        <p:spPr>
          <a:xfrm>
            <a:off x="6337935" y="2583815"/>
            <a:ext cx="6807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</a:t>
            </a:r>
            <a:endParaRPr lang="zh-CN" altLang="en-US"/>
          </a:p>
          <a:p>
            <a:r>
              <a:rPr lang="zh-CN" altLang="en-US"/>
              <a:t>数据</a:t>
            </a:r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3104515" y="1606550"/>
            <a:ext cx="1193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接口</a:t>
            </a:r>
            <a:r>
              <a:rPr lang="zh-CN" altLang="en-US"/>
              <a:t>请求</a:t>
            </a:r>
            <a:endParaRPr lang="zh-CN" altLang="en-US"/>
          </a:p>
        </p:txBody>
      </p:sp>
      <p:sp>
        <p:nvSpPr>
          <p:cNvPr id="22" name="右箭头 21"/>
          <p:cNvSpPr/>
          <p:nvPr/>
        </p:nvSpPr>
        <p:spPr>
          <a:xfrm rot="10800000">
            <a:off x="2680970" y="2209800"/>
            <a:ext cx="200850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4" name="文本框 23"/>
          <p:cNvSpPr txBox="1"/>
          <p:nvPr/>
        </p:nvSpPr>
        <p:spPr>
          <a:xfrm>
            <a:off x="3086100" y="2431415"/>
            <a:ext cx="11938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返回</a:t>
            </a:r>
            <a:r>
              <a:rPr lang="zh-CN" altLang="en-US"/>
              <a:t>数据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63575" y="377190"/>
            <a:ext cx="926465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浏览器</a:t>
            </a:r>
            <a:endParaRPr lang="zh-CN" altLang="en-US" sz="1400"/>
          </a:p>
        </p:txBody>
      </p:sp>
      <p:sp>
        <p:nvSpPr>
          <p:cNvPr id="12" name="右箭头 11"/>
          <p:cNvSpPr/>
          <p:nvPr/>
        </p:nvSpPr>
        <p:spPr>
          <a:xfrm>
            <a:off x="1737360" y="947420"/>
            <a:ext cx="124650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13" name="右箭头 12"/>
          <p:cNvSpPr/>
          <p:nvPr/>
        </p:nvSpPr>
        <p:spPr>
          <a:xfrm rot="5400000">
            <a:off x="1897380" y="2820670"/>
            <a:ext cx="3394710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14" name="文本框 13"/>
          <p:cNvSpPr txBox="1"/>
          <p:nvPr/>
        </p:nvSpPr>
        <p:spPr>
          <a:xfrm>
            <a:off x="3809365" y="2579370"/>
            <a:ext cx="69405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准备页面数据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3137535" y="377190"/>
            <a:ext cx="1365885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HTTP</a:t>
            </a:r>
            <a:r>
              <a:rPr lang="zh-CN" altLang="en-US" sz="1400"/>
              <a:t>服务端</a:t>
            </a:r>
            <a:endParaRPr lang="zh-CN" altLang="en-US" sz="1400"/>
          </a:p>
        </p:txBody>
      </p:sp>
      <p:sp>
        <p:nvSpPr>
          <p:cNvPr id="17" name="右箭头 16"/>
          <p:cNvSpPr/>
          <p:nvPr/>
        </p:nvSpPr>
        <p:spPr>
          <a:xfrm rot="10800000">
            <a:off x="1737360" y="4679315"/>
            <a:ext cx="122618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18" name="文本框 17"/>
          <p:cNvSpPr txBox="1"/>
          <p:nvPr/>
        </p:nvSpPr>
        <p:spPr>
          <a:xfrm>
            <a:off x="671195" y="897890"/>
            <a:ext cx="9112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请求页面</a:t>
            </a:r>
            <a:endParaRPr lang="zh-CN" altLang="en-US" sz="1400"/>
          </a:p>
        </p:txBody>
      </p:sp>
      <p:sp>
        <p:nvSpPr>
          <p:cNvPr id="21" name="文本框 20"/>
          <p:cNvSpPr txBox="1"/>
          <p:nvPr/>
        </p:nvSpPr>
        <p:spPr>
          <a:xfrm>
            <a:off x="3162300" y="897255"/>
            <a:ext cx="9029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收到请求</a:t>
            </a:r>
            <a:endParaRPr lang="zh-CN" altLang="en-US" sz="1400"/>
          </a:p>
        </p:txBody>
      </p:sp>
      <p:cxnSp>
        <p:nvCxnSpPr>
          <p:cNvPr id="2" name="直接连接符 1"/>
          <p:cNvCxnSpPr/>
          <p:nvPr/>
        </p:nvCxnSpPr>
        <p:spPr>
          <a:xfrm>
            <a:off x="1595120" y="802640"/>
            <a:ext cx="0" cy="479044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3126105" y="802640"/>
            <a:ext cx="0" cy="479044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137535" y="4647565"/>
            <a:ext cx="10109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返回数据</a:t>
            </a:r>
            <a:endParaRPr lang="zh-CN" altLang="en-US" sz="1400"/>
          </a:p>
        </p:txBody>
      </p:sp>
      <p:sp>
        <p:nvSpPr>
          <p:cNvPr id="25" name="文本框 24"/>
          <p:cNvSpPr txBox="1"/>
          <p:nvPr/>
        </p:nvSpPr>
        <p:spPr>
          <a:xfrm>
            <a:off x="645795" y="4624070"/>
            <a:ext cx="936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收到数据</a:t>
            </a:r>
            <a:endParaRPr lang="zh-CN" altLang="en-US" sz="1400"/>
          </a:p>
        </p:txBody>
      </p:sp>
      <p:sp>
        <p:nvSpPr>
          <p:cNvPr id="27" name="右箭头 26"/>
          <p:cNvSpPr/>
          <p:nvPr/>
        </p:nvSpPr>
        <p:spPr>
          <a:xfrm rot="5400000">
            <a:off x="948055" y="5032375"/>
            <a:ext cx="36385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28" name="文本框 27"/>
          <p:cNvSpPr txBox="1"/>
          <p:nvPr/>
        </p:nvSpPr>
        <p:spPr>
          <a:xfrm>
            <a:off x="504825" y="4971415"/>
            <a:ext cx="6140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渲染</a:t>
            </a:r>
            <a:endParaRPr lang="zh-CN" altLang="en-US" sz="1400"/>
          </a:p>
        </p:txBody>
      </p:sp>
      <p:sp>
        <p:nvSpPr>
          <p:cNvPr id="29" name="文本框 28"/>
          <p:cNvSpPr txBox="1"/>
          <p:nvPr/>
        </p:nvSpPr>
        <p:spPr>
          <a:xfrm>
            <a:off x="645795" y="5333365"/>
            <a:ext cx="936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展示</a:t>
            </a:r>
            <a:r>
              <a:rPr lang="zh-CN" altLang="en-US" sz="1400"/>
              <a:t>页面</a:t>
            </a:r>
            <a:endParaRPr lang="zh-CN" altLang="en-US" sz="1400"/>
          </a:p>
        </p:txBody>
      </p:sp>
      <p:sp>
        <p:nvSpPr>
          <p:cNvPr id="31" name="文本框 30"/>
          <p:cNvSpPr txBox="1"/>
          <p:nvPr/>
        </p:nvSpPr>
        <p:spPr>
          <a:xfrm>
            <a:off x="5894070" y="361950"/>
            <a:ext cx="926465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浏览器</a:t>
            </a:r>
            <a:endParaRPr lang="zh-CN" altLang="en-US" sz="1400"/>
          </a:p>
        </p:txBody>
      </p:sp>
      <p:sp>
        <p:nvSpPr>
          <p:cNvPr id="32" name="右箭头 31"/>
          <p:cNvSpPr/>
          <p:nvPr/>
        </p:nvSpPr>
        <p:spPr>
          <a:xfrm>
            <a:off x="6967855" y="932180"/>
            <a:ext cx="124650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33" name="右箭头 32"/>
          <p:cNvSpPr/>
          <p:nvPr/>
        </p:nvSpPr>
        <p:spPr>
          <a:xfrm rot="5400000">
            <a:off x="8553450" y="1380490"/>
            <a:ext cx="60769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34" name="文本框 33"/>
          <p:cNvSpPr txBox="1"/>
          <p:nvPr/>
        </p:nvSpPr>
        <p:spPr>
          <a:xfrm>
            <a:off x="9105900" y="1266190"/>
            <a:ext cx="9582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准备</a:t>
            </a:r>
            <a:r>
              <a:rPr lang="zh-CN" altLang="en-US" sz="1400"/>
              <a:t>部分页面数据</a:t>
            </a:r>
            <a:endParaRPr lang="zh-CN" altLang="en-US" sz="1400"/>
          </a:p>
        </p:txBody>
      </p:sp>
      <p:sp>
        <p:nvSpPr>
          <p:cNvPr id="35" name="文本框 34"/>
          <p:cNvSpPr txBox="1"/>
          <p:nvPr/>
        </p:nvSpPr>
        <p:spPr>
          <a:xfrm>
            <a:off x="8355330" y="361950"/>
            <a:ext cx="1365885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HTTP</a:t>
            </a:r>
            <a:r>
              <a:rPr lang="zh-CN" altLang="en-US" sz="1400"/>
              <a:t>服务端</a:t>
            </a:r>
            <a:endParaRPr lang="zh-CN" altLang="en-US" sz="1400"/>
          </a:p>
        </p:txBody>
      </p:sp>
      <p:sp>
        <p:nvSpPr>
          <p:cNvPr id="36" name="右箭头 35"/>
          <p:cNvSpPr/>
          <p:nvPr/>
        </p:nvSpPr>
        <p:spPr>
          <a:xfrm rot="10800000">
            <a:off x="6988175" y="1953260"/>
            <a:ext cx="122618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37" name="文本框 36"/>
          <p:cNvSpPr txBox="1"/>
          <p:nvPr/>
        </p:nvSpPr>
        <p:spPr>
          <a:xfrm>
            <a:off x="5857240" y="882650"/>
            <a:ext cx="9112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请求页面</a:t>
            </a:r>
            <a:endParaRPr lang="zh-CN" altLang="en-US" sz="1400"/>
          </a:p>
        </p:txBody>
      </p:sp>
      <p:sp>
        <p:nvSpPr>
          <p:cNvPr id="38" name="文本框 37"/>
          <p:cNvSpPr txBox="1"/>
          <p:nvPr/>
        </p:nvSpPr>
        <p:spPr>
          <a:xfrm>
            <a:off x="8405495" y="868680"/>
            <a:ext cx="9029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收到请求</a:t>
            </a:r>
            <a:endParaRPr lang="zh-CN" altLang="en-US" sz="1400"/>
          </a:p>
        </p:txBody>
      </p:sp>
      <p:cxnSp>
        <p:nvCxnSpPr>
          <p:cNvPr id="39" name="直接连接符 38"/>
          <p:cNvCxnSpPr/>
          <p:nvPr/>
        </p:nvCxnSpPr>
        <p:spPr>
          <a:xfrm>
            <a:off x="6825615" y="787400"/>
            <a:ext cx="0" cy="479044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8356600" y="787400"/>
            <a:ext cx="0" cy="479044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8426450" y="1903730"/>
            <a:ext cx="13658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返回</a:t>
            </a:r>
            <a:r>
              <a:rPr lang="zh-CN" altLang="en-US" sz="1400"/>
              <a:t>部分数据</a:t>
            </a:r>
            <a:endParaRPr lang="zh-CN" altLang="en-US" sz="1400"/>
          </a:p>
        </p:txBody>
      </p:sp>
      <p:sp>
        <p:nvSpPr>
          <p:cNvPr id="42" name="文本框 41"/>
          <p:cNvSpPr txBox="1"/>
          <p:nvPr/>
        </p:nvSpPr>
        <p:spPr>
          <a:xfrm>
            <a:off x="5874385" y="1955800"/>
            <a:ext cx="936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收到数据</a:t>
            </a:r>
            <a:endParaRPr lang="zh-CN" altLang="en-US" sz="1400"/>
          </a:p>
        </p:txBody>
      </p:sp>
      <p:sp>
        <p:nvSpPr>
          <p:cNvPr id="43" name="右箭头 42"/>
          <p:cNvSpPr/>
          <p:nvPr/>
        </p:nvSpPr>
        <p:spPr>
          <a:xfrm rot="5400000">
            <a:off x="6120765" y="2413635"/>
            <a:ext cx="44386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44" name="文本框 43"/>
          <p:cNvSpPr txBox="1"/>
          <p:nvPr/>
        </p:nvSpPr>
        <p:spPr>
          <a:xfrm>
            <a:off x="5673090" y="2322195"/>
            <a:ext cx="6140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渲染</a:t>
            </a:r>
            <a:endParaRPr lang="zh-CN" altLang="en-US" sz="1400"/>
          </a:p>
        </p:txBody>
      </p:sp>
      <p:sp>
        <p:nvSpPr>
          <p:cNvPr id="45" name="文本框 44"/>
          <p:cNvSpPr txBox="1"/>
          <p:nvPr/>
        </p:nvSpPr>
        <p:spPr>
          <a:xfrm>
            <a:off x="5563235" y="2780665"/>
            <a:ext cx="12814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展示</a:t>
            </a:r>
            <a:r>
              <a:rPr lang="zh-CN" altLang="en-US" sz="1400"/>
              <a:t>部分页面</a:t>
            </a:r>
            <a:endParaRPr lang="zh-CN" altLang="en-US" sz="1400"/>
          </a:p>
        </p:txBody>
      </p:sp>
      <p:sp>
        <p:nvSpPr>
          <p:cNvPr id="46" name="文本框 45"/>
          <p:cNvSpPr txBox="1"/>
          <p:nvPr/>
        </p:nvSpPr>
        <p:spPr>
          <a:xfrm>
            <a:off x="2120900" y="6141720"/>
            <a:ext cx="1501775" cy="30670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非流式</a:t>
            </a:r>
            <a:r>
              <a:rPr lang="zh-CN" altLang="en-US" sz="1400"/>
              <a:t>渲染</a:t>
            </a:r>
            <a:endParaRPr lang="zh-CN" altLang="en-US" sz="1400"/>
          </a:p>
        </p:txBody>
      </p:sp>
      <p:sp>
        <p:nvSpPr>
          <p:cNvPr id="47" name="右箭头 46"/>
          <p:cNvSpPr/>
          <p:nvPr/>
        </p:nvSpPr>
        <p:spPr>
          <a:xfrm rot="5400000">
            <a:off x="8392795" y="2667000"/>
            <a:ext cx="994410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48" name="文本框 47"/>
          <p:cNvSpPr txBox="1"/>
          <p:nvPr/>
        </p:nvSpPr>
        <p:spPr>
          <a:xfrm>
            <a:off x="9126220" y="2435225"/>
            <a:ext cx="9582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准备</a:t>
            </a:r>
            <a:r>
              <a:rPr lang="zh-CN" altLang="en-US" sz="1400"/>
              <a:t>部分页面数据</a:t>
            </a:r>
            <a:endParaRPr lang="zh-CN" altLang="en-US" sz="1400"/>
          </a:p>
        </p:txBody>
      </p:sp>
      <p:sp>
        <p:nvSpPr>
          <p:cNvPr id="49" name="文本框 48"/>
          <p:cNvSpPr txBox="1"/>
          <p:nvPr/>
        </p:nvSpPr>
        <p:spPr>
          <a:xfrm>
            <a:off x="8426450" y="3330575"/>
            <a:ext cx="13658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返回</a:t>
            </a:r>
            <a:r>
              <a:rPr lang="zh-CN" altLang="en-US" sz="1400"/>
              <a:t>部分数据</a:t>
            </a:r>
            <a:endParaRPr lang="zh-CN" altLang="en-US" sz="1400"/>
          </a:p>
        </p:txBody>
      </p:sp>
      <p:sp>
        <p:nvSpPr>
          <p:cNvPr id="50" name="右箭头 49"/>
          <p:cNvSpPr/>
          <p:nvPr/>
        </p:nvSpPr>
        <p:spPr>
          <a:xfrm rot="10800000">
            <a:off x="7023100" y="3380740"/>
            <a:ext cx="122618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51" name="文本框 50"/>
          <p:cNvSpPr txBox="1"/>
          <p:nvPr/>
        </p:nvSpPr>
        <p:spPr>
          <a:xfrm>
            <a:off x="5852160" y="3353435"/>
            <a:ext cx="936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收到数据</a:t>
            </a:r>
            <a:endParaRPr lang="zh-CN" altLang="en-US" sz="1400"/>
          </a:p>
        </p:txBody>
      </p:sp>
      <p:sp>
        <p:nvSpPr>
          <p:cNvPr id="52" name="右箭头 51"/>
          <p:cNvSpPr/>
          <p:nvPr/>
        </p:nvSpPr>
        <p:spPr>
          <a:xfrm rot="5400000">
            <a:off x="6087110" y="3764280"/>
            <a:ext cx="44386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53" name="文本框 52"/>
          <p:cNvSpPr txBox="1"/>
          <p:nvPr/>
        </p:nvSpPr>
        <p:spPr>
          <a:xfrm>
            <a:off x="5639435" y="3672840"/>
            <a:ext cx="6140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渲染</a:t>
            </a:r>
            <a:endParaRPr lang="zh-CN" altLang="en-US" sz="1400"/>
          </a:p>
        </p:txBody>
      </p:sp>
      <p:sp>
        <p:nvSpPr>
          <p:cNvPr id="54" name="文本框 53"/>
          <p:cNvSpPr txBox="1"/>
          <p:nvPr/>
        </p:nvSpPr>
        <p:spPr>
          <a:xfrm>
            <a:off x="5514975" y="4090035"/>
            <a:ext cx="12814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展示</a:t>
            </a:r>
            <a:r>
              <a:rPr lang="zh-CN" altLang="en-US" sz="1400"/>
              <a:t>部分页面</a:t>
            </a:r>
            <a:endParaRPr lang="zh-CN" altLang="en-US" sz="1400"/>
          </a:p>
        </p:txBody>
      </p:sp>
      <p:sp>
        <p:nvSpPr>
          <p:cNvPr id="55" name="文本框 54"/>
          <p:cNvSpPr txBox="1"/>
          <p:nvPr/>
        </p:nvSpPr>
        <p:spPr>
          <a:xfrm>
            <a:off x="6854825" y="5925185"/>
            <a:ext cx="1501775" cy="30670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流式</a:t>
            </a:r>
            <a:r>
              <a:rPr lang="zh-CN" altLang="en-US" sz="1400"/>
              <a:t>渲染</a:t>
            </a:r>
            <a:endParaRPr lang="zh-CN" altLang="en-US" sz="1400"/>
          </a:p>
        </p:txBody>
      </p:sp>
      <p:sp>
        <p:nvSpPr>
          <p:cNvPr id="56" name="右箭头 55"/>
          <p:cNvSpPr/>
          <p:nvPr/>
        </p:nvSpPr>
        <p:spPr>
          <a:xfrm rot="5400000">
            <a:off x="8437245" y="4010025"/>
            <a:ext cx="88074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61" name="矩形 60"/>
          <p:cNvSpPr/>
          <p:nvPr/>
        </p:nvSpPr>
        <p:spPr>
          <a:xfrm>
            <a:off x="5487035" y="1840230"/>
            <a:ext cx="4669155" cy="147637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0274300" y="2210435"/>
            <a:ext cx="60579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可以重复</a:t>
            </a:r>
            <a:r>
              <a:rPr lang="zh-CN" altLang="en-US" sz="1400"/>
              <a:t>多次</a:t>
            </a:r>
            <a:endParaRPr lang="zh-CN" altLang="en-US" sz="1400"/>
          </a:p>
        </p:txBody>
      </p:sp>
      <p:sp>
        <p:nvSpPr>
          <p:cNvPr id="63" name="文本框 62"/>
          <p:cNvSpPr txBox="1"/>
          <p:nvPr/>
        </p:nvSpPr>
        <p:spPr>
          <a:xfrm>
            <a:off x="9065260" y="3741420"/>
            <a:ext cx="9582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准备</a:t>
            </a:r>
            <a:r>
              <a:rPr lang="zh-CN" altLang="en-US" sz="1400"/>
              <a:t>最后的数据</a:t>
            </a:r>
            <a:endParaRPr lang="zh-CN" altLang="en-US" sz="1400"/>
          </a:p>
        </p:txBody>
      </p:sp>
      <p:sp>
        <p:nvSpPr>
          <p:cNvPr id="64" name="文本框 63"/>
          <p:cNvSpPr txBox="1"/>
          <p:nvPr/>
        </p:nvSpPr>
        <p:spPr>
          <a:xfrm>
            <a:off x="8426450" y="4554220"/>
            <a:ext cx="15233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返回最后的</a:t>
            </a:r>
            <a:r>
              <a:rPr lang="zh-CN" altLang="en-US" sz="1400"/>
              <a:t>数据</a:t>
            </a:r>
            <a:endParaRPr lang="zh-CN" altLang="en-US" sz="1400"/>
          </a:p>
        </p:txBody>
      </p:sp>
      <p:sp>
        <p:nvSpPr>
          <p:cNvPr id="65" name="文本框 64"/>
          <p:cNvSpPr txBox="1"/>
          <p:nvPr/>
        </p:nvSpPr>
        <p:spPr>
          <a:xfrm>
            <a:off x="5877560" y="4541520"/>
            <a:ext cx="936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收到数据</a:t>
            </a:r>
            <a:endParaRPr lang="zh-CN" altLang="en-US" sz="1400"/>
          </a:p>
        </p:txBody>
      </p:sp>
      <p:sp>
        <p:nvSpPr>
          <p:cNvPr id="66" name="右箭头 65"/>
          <p:cNvSpPr/>
          <p:nvPr/>
        </p:nvSpPr>
        <p:spPr>
          <a:xfrm rot="5400000">
            <a:off x="6112510" y="4952365"/>
            <a:ext cx="44386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67" name="文本框 66"/>
          <p:cNvSpPr txBox="1"/>
          <p:nvPr/>
        </p:nvSpPr>
        <p:spPr>
          <a:xfrm>
            <a:off x="5664835" y="4860925"/>
            <a:ext cx="6140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渲染</a:t>
            </a:r>
            <a:endParaRPr lang="zh-CN" altLang="en-US" sz="1400"/>
          </a:p>
        </p:txBody>
      </p:sp>
      <p:sp>
        <p:nvSpPr>
          <p:cNvPr id="68" name="文本框 67"/>
          <p:cNvSpPr txBox="1"/>
          <p:nvPr/>
        </p:nvSpPr>
        <p:spPr>
          <a:xfrm>
            <a:off x="5540375" y="5278120"/>
            <a:ext cx="12814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展示</a:t>
            </a:r>
            <a:r>
              <a:rPr lang="zh-CN" altLang="en-US" sz="1400"/>
              <a:t>完整页面</a:t>
            </a:r>
            <a:endParaRPr lang="zh-CN" altLang="en-US" sz="1400"/>
          </a:p>
        </p:txBody>
      </p:sp>
      <p:sp>
        <p:nvSpPr>
          <p:cNvPr id="69" name="右箭头 68"/>
          <p:cNvSpPr/>
          <p:nvPr/>
        </p:nvSpPr>
        <p:spPr>
          <a:xfrm rot="10800000">
            <a:off x="6992620" y="4620895"/>
            <a:ext cx="122618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63575" y="377190"/>
            <a:ext cx="926465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浏览器</a:t>
            </a:r>
            <a:endParaRPr lang="zh-CN" altLang="en-US" sz="1400"/>
          </a:p>
        </p:txBody>
      </p:sp>
      <p:sp>
        <p:nvSpPr>
          <p:cNvPr id="12" name="右箭头 11"/>
          <p:cNvSpPr/>
          <p:nvPr/>
        </p:nvSpPr>
        <p:spPr>
          <a:xfrm>
            <a:off x="1737360" y="947420"/>
            <a:ext cx="124650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13" name="右箭头 12"/>
          <p:cNvSpPr/>
          <p:nvPr/>
        </p:nvSpPr>
        <p:spPr>
          <a:xfrm rot="5400000">
            <a:off x="1897380" y="2820670"/>
            <a:ext cx="3394710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14" name="文本框 13"/>
          <p:cNvSpPr txBox="1"/>
          <p:nvPr/>
        </p:nvSpPr>
        <p:spPr>
          <a:xfrm>
            <a:off x="3809365" y="2579370"/>
            <a:ext cx="6940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准备数据</a:t>
            </a:r>
            <a:endParaRPr lang="zh-CN" altLang="en-US" sz="1400"/>
          </a:p>
        </p:txBody>
      </p:sp>
      <p:sp>
        <p:nvSpPr>
          <p:cNvPr id="15" name="文本框 14"/>
          <p:cNvSpPr txBox="1"/>
          <p:nvPr/>
        </p:nvSpPr>
        <p:spPr>
          <a:xfrm>
            <a:off x="3137535" y="377190"/>
            <a:ext cx="1365885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HTTP</a:t>
            </a:r>
            <a:r>
              <a:rPr lang="zh-CN" altLang="en-US" sz="1400"/>
              <a:t>服务端</a:t>
            </a:r>
            <a:endParaRPr lang="zh-CN" altLang="en-US" sz="1400"/>
          </a:p>
        </p:txBody>
      </p:sp>
      <p:sp>
        <p:nvSpPr>
          <p:cNvPr id="17" name="右箭头 16"/>
          <p:cNvSpPr/>
          <p:nvPr/>
        </p:nvSpPr>
        <p:spPr>
          <a:xfrm rot="10800000">
            <a:off x="1737360" y="4679315"/>
            <a:ext cx="122618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18" name="文本框 17"/>
          <p:cNvSpPr txBox="1"/>
          <p:nvPr/>
        </p:nvSpPr>
        <p:spPr>
          <a:xfrm>
            <a:off x="306705" y="897890"/>
            <a:ext cx="12757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请求</a:t>
            </a:r>
            <a:r>
              <a:rPr lang="zh-CN" altLang="en-US" sz="1400"/>
              <a:t>数据接口</a:t>
            </a:r>
            <a:endParaRPr lang="zh-CN" altLang="en-US" sz="1400"/>
          </a:p>
        </p:txBody>
      </p:sp>
      <p:sp>
        <p:nvSpPr>
          <p:cNvPr id="21" name="文本框 20"/>
          <p:cNvSpPr txBox="1"/>
          <p:nvPr/>
        </p:nvSpPr>
        <p:spPr>
          <a:xfrm>
            <a:off x="3162300" y="897255"/>
            <a:ext cx="9029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收到请求</a:t>
            </a:r>
            <a:endParaRPr lang="zh-CN" altLang="en-US" sz="1400"/>
          </a:p>
        </p:txBody>
      </p:sp>
      <p:cxnSp>
        <p:nvCxnSpPr>
          <p:cNvPr id="2" name="直接连接符 1"/>
          <p:cNvCxnSpPr/>
          <p:nvPr/>
        </p:nvCxnSpPr>
        <p:spPr>
          <a:xfrm>
            <a:off x="1595120" y="802640"/>
            <a:ext cx="0" cy="479044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/>
          <p:cNvCxnSpPr/>
          <p:nvPr/>
        </p:nvCxnSpPr>
        <p:spPr>
          <a:xfrm>
            <a:off x="3126105" y="802640"/>
            <a:ext cx="0" cy="479044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/>
          <p:cNvSpPr txBox="1"/>
          <p:nvPr/>
        </p:nvSpPr>
        <p:spPr>
          <a:xfrm>
            <a:off x="3137535" y="4647565"/>
            <a:ext cx="101092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返回数据</a:t>
            </a:r>
            <a:endParaRPr lang="zh-CN" altLang="en-US" sz="1400"/>
          </a:p>
        </p:txBody>
      </p:sp>
      <p:sp>
        <p:nvSpPr>
          <p:cNvPr id="25" name="文本框 24"/>
          <p:cNvSpPr txBox="1"/>
          <p:nvPr/>
        </p:nvSpPr>
        <p:spPr>
          <a:xfrm>
            <a:off x="645795" y="4624070"/>
            <a:ext cx="936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收到数据</a:t>
            </a:r>
            <a:endParaRPr lang="zh-CN" altLang="en-US" sz="1400"/>
          </a:p>
        </p:txBody>
      </p:sp>
      <p:sp>
        <p:nvSpPr>
          <p:cNvPr id="27" name="右箭头 26"/>
          <p:cNvSpPr/>
          <p:nvPr/>
        </p:nvSpPr>
        <p:spPr>
          <a:xfrm rot="5400000">
            <a:off x="948055" y="5032375"/>
            <a:ext cx="36385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29" name="文本框 28"/>
          <p:cNvSpPr txBox="1"/>
          <p:nvPr/>
        </p:nvSpPr>
        <p:spPr>
          <a:xfrm>
            <a:off x="635000" y="5318125"/>
            <a:ext cx="9664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展示</a:t>
            </a:r>
            <a:r>
              <a:rPr lang="zh-CN" altLang="en-US" sz="1400"/>
              <a:t>数据</a:t>
            </a:r>
            <a:endParaRPr lang="zh-CN" altLang="en-US" sz="1400"/>
          </a:p>
        </p:txBody>
      </p:sp>
      <p:sp>
        <p:nvSpPr>
          <p:cNvPr id="31" name="文本框 30"/>
          <p:cNvSpPr txBox="1"/>
          <p:nvPr/>
        </p:nvSpPr>
        <p:spPr>
          <a:xfrm>
            <a:off x="5894070" y="361950"/>
            <a:ext cx="926465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浏览器</a:t>
            </a:r>
            <a:endParaRPr lang="zh-CN" altLang="en-US" sz="1400"/>
          </a:p>
        </p:txBody>
      </p:sp>
      <p:sp>
        <p:nvSpPr>
          <p:cNvPr id="32" name="右箭头 31"/>
          <p:cNvSpPr/>
          <p:nvPr/>
        </p:nvSpPr>
        <p:spPr>
          <a:xfrm>
            <a:off x="6967855" y="932180"/>
            <a:ext cx="124650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33" name="右箭头 32"/>
          <p:cNvSpPr/>
          <p:nvPr/>
        </p:nvSpPr>
        <p:spPr>
          <a:xfrm rot="5400000">
            <a:off x="8553450" y="1380490"/>
            <a:ext cx="60769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34" name="文本框 33"/>
          <p:cNvSpPr txBox="1"/>
          <p:nvPr/>
        </p:nvSpPr>
        <p:spPr>
          <a:xfrm>
            <a:off x="9105900" y="1266190"/>
            <a:ext cx="136334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准备</a:t>
            </a:r>
            <a:r>
              <a:rPr lang="zh-CN" altLang="en-US" sz="1400"/>
              <a:t>部分数据</a:t>
            </a:r>
            <a:endParaRPr lang="zh-CN" altLang="en-US" sz="1400"/>
          </a:p>
        </p:txBody>
      </p:sp>
      <p:sp>
        <p:nvSpPr>
          <p:cNvPr id="35" name="文本框 34"/>
          <p:cNvSpPr txBox="1"/>
          <p:nvPr/>
        </p:nvSpPr>
        <p:spPr>
          <a:xfrm>
            <a:off x="8355330" y="361950"/>
            <a:ext cx="1365885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HTTP</a:t>
            </a:r>
            <a:r>
              <a:rPr lang="zh-CN" altLang="en-US" sz="1400"/>
              <a:t>服务端</a:t>
            </a:r>
            <a:endParaRPr lang="zh-CN" altLang="en-US" sz="1400"/>
          </a:p>
        </p:txBody>
      </p:sp>
      <p:sp>
        <p:nvSpPr>
          <p:cNvPr id="36" name="右箭头 35"/>
          <p:cNvSpPr/>
          <p:nvPr/>
        </p:nvSpPr>
        <p:spPr>
          <a:xfrm rot="10800000">
            <a:off x="6988175" y="1953260"/>
            <a:ext cx="122618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37" name="文本框 36"/>
          <p:cNvSpPr txBox="1"/>
          <p:nvPr/>
        </p:nvSpPr>
        <p:spPr>
          <a:xfrm>
            <a:off x="5515610" y="882650"/>
            <a:ext cx="12528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ym typeface="+mn-ea"/>
              </a:rPr>
              <a:t>请求数据接口</a:t>
            </a:r>
            <a:endParaRPr lang="zh-CN" altLang="en-US" sz="1400"/>
          </a:p>
        </p:txBody>
      </p:sp>
      <p:sp>
        <p:nvSpPr>
          <p:cNvPr id="38" name="文本框 37"/>
          <p:cNvSpPr txBox="1"/>
          <p:nvPr/>
        </p:nvSpPr>
        <p:spPr>
          <a:xfrm>
            <a:off x="8405495" y="868680"/>
            <a:ext cx="9029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收到请求</a:t>
            </a:r>
            <a:endParaRPr lang="zh-CN" altLang="en-US" sz="1400"/>
          </a:p>
        </p:txBody>
      </p:sp>
      <p:cxnSp>
        <p:nvCxnSpPr>
          <p:cNvPr id="39" name="直接连接符 38"/>
          <p:cNvCxnSpPr/>
          <p:nvPr/>
        </p:nvCxnSpPr>
        <p:spPr>
          <a:xfrm>
            <a:off x="6825615" y="787400"/>
            <a:ext cx="0" cy="479044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/>
          <p:cNvCxnSpPr/>
          <p:nvPr/>
        </p:nvCxnSpPr>
        <p:spPr>
          <a:xfrm>
            <a:off x="8356600" y="787400"/>
            <a:ext cx="0" cy="4790440"/>
          </a:xfrm>
          <a:prstGeom prst="line">
            <a:avLst/>
          </a:prstGeom>
          <a:ln w="1905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>
            <a:off x="8426450" y="1903730"/>
            <a:ext cx="13658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返回</a:t>
            </a:r>
            <a:r>
              <a:rPr lang="zh-CN" altLang="en-US" sz="1400"/>
              <a:t>部分数据</a:t>
            </a:r>
            <a:endParaRPr lang="zh-CN" altLang="en-US" sz="1400"/>
          </a:p>
        </p:txBody>
      </p:sp>
      <p:sp>
        <p:nvSpPr>
          <p:cNvPr id="42" name="文本框 41"/>
          <p:cNvSpPr txBox="1"/>
          <p:nvPr/>
        </p:nvSpPr>
        <p:spPr>
          <a:xfrm>
            <a:off x="5874385" y="1955800"/>
            <a:ext cx="936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收到数据</a:t>
            </a:r>
            <a:endParaRPr lang="zh-CN" altLang="en-US" sz="1400"/>
          </a:p>
        </p:txBody>
      </p:sp>
      <p:sp>
        <p:nvSpPr>
          <p:cNvPr id="43" name="右箭头 42"/>
          <p:cNvSpPr/>
          <p:nvPr/>
        </p:nvSpPr>
        <p:spPr>
          <a:xfrm rot="5400000">
            <a:off x="6176010" y="2359025"/>
            <a:ext cx="334010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45" name="文本框 44"/>
          <p:cNvSpPr txBox="1"/>
          <p:nvPr/>
        </p:nvSpPr>
        <p:spPr>
          <a:xfrm>
            <a:off x="5573395" y="2640965"/>
            <a:ext cx="12814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展示部分</a:t>
            </a:r>
            <a:r>
              <a:rPr lang="zh-CN" altLang="en-US" sz="1400"/>
              <a:t>数据</a:t>
            </a:r>
            <a:endParaRPr lang="zh-CN" altLang="en-US" sz="1400"/>
          </a:p>
        </p:txBody>
      </p:sp>
      <p:sp>
        <p:nvSpPr>
          <p:cNvPr id="46" name="文本框 45"/>
          <p:cNvSpPr txBox="1"/>
          <p:nvPr/>
        </p:nvSpPr>
        <p:spPr>
          <a:xfrm>
            <a:off x="1609725" y="5925185"/>
            <a:ext cx="1501775" cy="30670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非流式</a:t>
            </a:r>
            <a:r>
              <a:rPr lang="zh-CN" altLang="en-US" sz="1400"/>
              <a:t>传输</a:t>
            </a:r>
            <a:endParaRPr lang="zh-CN" altLang="en-US" sz="1400"/>
          </a:p>
        </p:txBody>
      </p:sp>
      <p:sp>
        <p:nvSpPr>
          <p:cNvPr id="47" name="右箭头 46"/>
          <p:cNvSpPr/>
          <p:nvPr/>
        </p:nvSpPr>
        <p:spPr>
          <a:xfrm rot="5400000">
            <a:off x="8392795" y="2667000"/>
            <a:ext cx="994410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48" name="文本框 47"/>
          <p:cNvSpPr txBox="1"/>
          <p:nvPr/>
        </p:nvSpPr>
        <p:spPr>
          <a:xfrm>
            <a:off x="8993505" y="2425700"/>
            <a:ext cx="9582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准备</a:t>
            </a:r>
            <a:r>
              <a:rPr lang="zh-CN" altLang="en-US" sz="1400"/>
              <a:t>部分数据</a:t>
            </a:r>
            <a:endParaRPr lang="zh-CN" altLang="en-US" sz="1400"/>
          </a:p>
        </p:txBody>
      </p:sp>
      <p:sp>
        <p:nvSpPr>
          <p:cNvPr id="49" name="文本框 48"/>
          <p:cNvSpPr txBox="1"/>
          <p:nvPr/>
        </p:nvSpPr>
        <p:spPr>
          <a:xfrm>
            <a:off x="8426450" y="3330575"/>
            <a:ext cx="136588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返回</a:t>
            </a:r>
            <a:r>
              <a:rPr lang="zh-CN" altLang="en-US" sz="1400"/>
              <a:t>部分数据</a:t>
            </a:r>
            <a:endParaRPr lang="zh-CN" altLang="en-US" sz="1400"/>
          </a:p>
        </p:txBody>
      </p:sp>
      <p:sp>
        <p:nvSpPr>
          <p:cNvPr id="50" name="右箭头 49"/>
          <p:cNvSpPr/>
          <p:nvPr/>
        </p:nvSpPr>
        <p:spPr>
          <a:xfrm rot="10800000">
            <a:off x="7023100" y="3380740"/>
            <a:ext cx="122618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51" name="文本框 50"/>
          <p:cNvSpPr txBox="1"/>
          <p:nvPr/>
        </p:nvSpPr>
        <p:spPr>
          <a:xfrm>
            <a:off x="5852160" y="3353435"/>
            <a:ext cx="936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收到数据</a:t>
            </a:r>
            <a:endParaRPr lang="zh-CN" altLang="en-US" sz="1400"/>
          </a:p>
        </p:txBody>
      </p:sp>
      <p:sp>
        <p:nvSpPr>
          <p:cNvPr id="52" name="右箭头 51"/>
          <p:cNvSpPr/>
          <p:nvPr/>
        </p:nvSpPr>
        <p:spPr>
          <a:xfrm rot="5400000">
            <a:off x="6121400" y="3730625"/>
            <a:ext cx="375920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54" name="文本框 53"/>
          <p:cNvSpPr txBox="1"/>
          <p:nvPr/>
        </p:nvSpPr>
        <p:spPr>
          <a:xfrm>
            <a:off x="5515610" y="4022090"/>
            <a:ext cx="12814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展示部分</a:t>
            </a:r>
            <a:r>
              <a:rPr lang="zh-CN" altLang="en-US" sz="1400"/>
              <a:t>数据</a:t>
            </a:r>
            <a:endParaRPr lang="zh-CN" altLang="en-US" sz="1400"/>
          </a:p>
        </p:txBody>
      </p:sp>
      <p:sp>
        <p:nvSpPr>
          <p:cNvPr id="55" name="文本框 54"/>
          <p:cNvSpPr txBox="1"/>
          <p:nvPr/>
        </p:nvSpPr>
        <p:spPr>
          <a:xfrm>
            <a:off x="6854825" y="5925185"/>
            <a:ext cx="1501775" cy="306705"/>
          </a:xfrm>
          <a:prstGeom prst="rect">
            <a:avLst/>
          </a:prstGeom>
          <a:solidFill>
            <a:schemeClr val="accent2"/>
          </a:solidFill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流式</a:t>
            </a:r>
            <a:r>
              <a:rPr lang="zh-CN" altLang="en-US" sz="1400"/>
              <a:t>传输</a:t>
            </a:r>
            <a:endParaRPr lang="zh-CN" altLang="en-US" sz="1400"/>
          </a:p>
        </p:txBody>
      </p:sp>
      <p:sp>
        <p:nvSpPr>
          <p:cNvPr id="56" name="右箭头 55"/>
          <p:cNvSpPr/>
          <p:nvPr/>
        </p:nvSpPr>
        <p:spPr>
          <a:xfrm rot="5400000">
            <a:off x="8437245" y="4010025"/>
            <a:ext cx="88074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61" name="矩形 60"/>
          <p:cNvSpPr/>
          <p:nvPr/>
        </p:nvSpPr>
        <p:spPr>
          <a:xfrm>
            <a:off x="5487035" y="1840230"/>
            <a:ext cx="4669155" cy="1476375"/>
          </a:xfrm>
          <a:prstGeom prst="rect">
            <a:avLst/>
          </a:prstGeom>
          <a:noFill/>
          <a:ln w="12700">
            <a:solidFill>
              <a:schemeClr val="tx1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文本框 61"/>
          <p:cNvSpPr txBox="1"/>
          <p:nvPr/>
        </p:nvSpPr>
        <p:spPr>
          <a:xfrm>
            <a:off x="10274300" y="2210435"/>
            <a:ext cx="605790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可以重复</a:t>
            </a:r>
            <a:r>
              <a:rPr lang="zh-CN" altLang="en-US" sz="1400"/>
              <a:t>多次</a:t>
            </a:r>
            <a:endParaRPr lang="zh-CN" altLang="en-US" sz="1400"/>
          </a:p>
        </p:txBody>
      </p:sp>
      <p:sp>
        <p:nvSpPr>
          <p:cNvPr id="63" name="文本框 62"/>
          <p:cNvSpPr txBox="1"/>
          <p:nvPr/>
        </p:nvSpPr>
        <p:spPr>
          <a:xfrm>
            <a:off x="9065260" y="3741420"/>
            <a:ext cx="95821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准备</a:t>
            </a:r>
            <a:r>
              <a:rPr lang="zh-CN" altLang="en-US" sz="1400"/>
              <a:t>最后的数据</a:t>
            </a:r>
            <a:endParaRPr lang="zh-CN" altLang="en-US" sz="1400"/>
          </a:p>
        </p:txBody>
      </p:sp>
      <p:sp>
        <p:nvSpPr>
          <p:cNvPr id="64" name="文本框 63"/>
          <p:cNvSpPr txBox="1"/>
          <p:nvPr/>
        </p:nvSpPr>
        <p:spPr>
          <a:xfrm>
            <a:off x="8426450" y="4554220"/>
            <a:ext cx="152336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返回最后的</a:t>
            </a:r>
            <a:r>
              <a:rPr lang="zh-CN" altLang="en-US" sz="1400"/>
              <a:t>数据</a:t>
            </a:r>
            <a:endParaRPr lang="zh-CN" altLang="en-US" sz="1400"/>
          </a:p>
        </p:txBody>
      </p:sp>
      <p:sp>
        <p:nvSpPr>
          <p:cNvPr id="65" name="文本框 64"/>
          <p:cNvSpPr txBox="1"/>
          <p:nvPr/>
        </p:nvSpPr>
        <p:spPr>
          <a:xfrm>
            <a:off x="5877560" y="4541520"/>
            <a:ext cx="93662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收到数据</a:t>
            </a:r>
            <a:endParaRPr lang="zh-CN" altLang="en-US" sz="1400"/>
          </a:p>
        </p:txBody>
      </p:sp>
      <p:sp>
        <p:nvSpPr>
          <p:cNvPr id="66" name="右箭头 65"/>
          <p:cNvSpPr/>
          <p:nvPr/>
        </p:nvSpPr>
        <p:spPr>
          <a:xfrm rot="5400000">
            <a:off x="6163310" y="4902200"/>
            <a:ext cx="342900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68" name="文本框 67"/>
          <p:cNvSpPr txBox="1"/>
          <p:nvPr/>
        </p:nvSpPr>
        <p:spPr>
          <a:xfrm>
            <a:off x="5539105" y="5177155"/>
            <a:ext cx="128143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展示完整</a:t>
            </a:r>
            <a:r>
              <a:rPr lang="zh-CN" altLang="en-US" sz="1400"/>
              <a:t>数据</a:t>
            </a:r>
            <a:endParaRPr lang="zh-CN" altLang="en-US" sz="1400"/>
          </a:p>
        </p:txBody>
      </p:sp>
      <p:sp>
        <p:nvSpPr>
          <p:cNvPr id="69" name="右箭头 68"/>
          <p:cNvSpPr/>
          <p:nvPr/>
        </p:nvSpPr>
        <p:spPr>
          <a:xfrm rot="10800000">
            <a:off x="6992620" y="4620895"/>
            <a:ext cx="122618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  <p:sp>
        <p:nvSpPr>
          <p:cNvPr id="4" name="右箭头 3"/>
          <p:cNvSpPr/>
          <p:nvPr/>
        </p:nvSpPr>
        <p:spPr>
          <a:xfrm>
            <a:off x="1737360" y="946785"/>
            <a:ext cx="124650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456055" y="1741805"/>
            <a:ext cx="926465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代码</a:t>
            </a:r>
            <a:endParaRPr lang="zh-CN" altLang="en-US" sz="1400"/>
          </a:p>
        </p:txBody>
      </p:sp>
      <p:sp>
        <p:nvSpPr>
          <p:cNvPr id="6" name="文本框 5"/>
          <p:cNvSpPr txBox="1"/>
          <p:nvPr/>
        </p:nvSpPr>
        <p:spPr>
          <a:xfrm>
            <a:off x="5073333" y="1741805"/>
            <a:ext cx="926465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Tokens</a:t>
            </a:r>
            <a:endParaRPr lang="en-US" altLang="zh-CN" sz="1400"/>
          </a:p>
        </p:txBody>
      </p:sp>
      <p:sp>
        <p:nvSpPr>
          <p:cNvPr id="7" name="文本框 6"/>
          <p:cNvSpPr txBox="1"/>
          <p:nvPr/>
        </p:nvSpPr>
        <p:spPr>
          <a:xfrm>
            <a:off x="9180513" y="1741805"/>
            <a:ext cx="926465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AST</a:t>
            </a:r>
            <a:endParaRPr lang="en-US" altLang="zh-CN" sz="1400"/>
          </a:p>
        </p:txBody>
      </p:sp>
      <p:grpSp>
        <p:nvGrpSpPr>
          <p:cNvPr id="42" name="组合 41"/>
          <p:cNvGrpSpPr/>
          <p:nvPr/>
        </p:nvGrpSpPr>
        <p:grpSpPr>
          <a:xfrm>
            <a:off x="3023235" y="3837623"/>
            <a:ext cx="1245870" cy="513715"/>
            <a:chOff x="3490" y="4192"/>
            <a:chExt cx="1962" cy="809"/>
          </a:xfrm>
        </p:grpSpPr>
        <p:sp>
          <p:nvSpPr>
            <p:cNvPr id="8" name="右箭头 7"/>
            <p:cNvSpPr/>
            <p:nvPr/>
          </p:nvSpPr>
          <p:spPr>
            <a:xfrm>
              <a:off x="3490" y="4675"/>
              <a:ext cx="1963" cy="32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3760" y="4192"/>
              <a:ext cx="142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词法分析</a:t>
              </a:r>
              <a:endParaRPr lang="zh-CN" altLang="en-US" sz="140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898005" y="3837623"/>
            <a:ext cx="1245870" cy="513715"/>
            <a:chOff x="9642" y="4372"/>
            <a:chExt cx="1962" cy="809"/>
          </a:xfrm>
        </p:grpSpPr>
        <p:sp>
          <p:nvSpPr>
            <p:cNvPr id="10" name="右箭头 9"/>
            <p:cNvSpPr/>
            <p:nvPr/>
          </p:nvSpPr>
          <p:spPr>
            <a:xfrm>
              <a:off x="9642" y="4855"/>
              <a:ext cx="1963" cy="32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912" y="4372"/>
              <a:ext cx="1422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语法分析</a:t>
              </a:r>
              <a:endParaRPr lang="zh-CN" altLang="en-US" sz="1400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1134745" y="3910330"/>
            <a:ext cx="156972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const a = 2 + 1</a:t>
            </a:r>
            <a:endParaRPr lang="zh-CN" altLang="en-US"/>
          </a:p>
        </p:txBody>
      </p:sp>
      <p:graphicFrame>
        <p:nvGraphicFramePr>
          <p:cNvPr id="19" name="表格 18"/>
          <p:cNvGraphicFramePr/>
          <p:nvPr>
            <p:custDataLst>
              <p:tags r:id="rId1"/>
            </p:custDataLst>
          </p:nvPr>
        </p:nvGraphicFramePr>
        <p:xfrm>
          <a:off x="4491355" y="2774315"/>
          <a:ext cx="2090420" cy="26403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210"/>
                <a:gridCol w="1045210"/>
              </a:tblGrid>
              <a:tr h="3657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类型</a:t>
                      </a:r>
                      <a:endParaRPr lang="zh-CN" alt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/>
                        <a:t>值</a:t>
                      </a:r>
                      <a:endParaRPr lang="zh-CN" altLang="en-US" sz="1000"/>
                    </a:p>
                  </a:txBody>
                  <a:tcPr anchor="ctr" anchorCtr="0"/>
                </a:tc>
              </a:tr>
              <a:tr h="379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Keyword</a:t>
                      </a:r>
                      <a:endParaRPr lang="zh-CN" alt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const</a:t>
                      </a:r>
                      <a:endParaRPr lang="zh-CN" altLang="en-US" sz="1000"/>
                    </a:p>
                  </a:txBody>
                  <a:tcPr anchor="ctr" anchorCtr="0"/>
                </a:tc>
              </a:tr>
              <a:tr h="379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Identifier</a:t>
                      </a:r>
                      <a:endParaRPr lang="zh-CN" alt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a</a:t>
                      </a:r>
                      <a:endParaRPr lang="zh-CN" altLang="en-US" sz="1000"/>
                    </a:p>
                  </a:txBody>
                  <a:tcPr anchor="ctr" anchorCtr="0"/>
                </a:tc>
              </a:tr>
              <a:tr h="379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Punctuator</a:t>
                      </a:r>
                      <a:endParaRPr lang="zh-CN" alt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=</a:t>
                      </a:r>
                      <a:endParaRPr lang="zh-CN" altLang="en-US" sz="1000"/>
                    </a:p>
                  </a:txBody>
                  <a:tcPr anchor="ctr" anchorCtr="0"/>
                </a:tc>
              </a:tr>
              <a:tr h="379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Numeric</a:t>
                      </a:r>
                      <a:endParaRPr lang="zh-CN" alt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2</a:t>
                      </a:r>
                      <a:endParaRPr lang="zh-CN" altLang="en-US" sz="1000"/>
                    </a:p>
                  </a:txBody>
                  <a:tcPr anchor="ctr" anchorCtr="0"/>
                </a:tc>
              </a:tr>
              <a:tr h="379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Punctuator</a:t>
                      </a:r>
                      <a:endParaRPr lang="zh-CN" alt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+</a:t>
                      </a:r>
                      <a:endParaRPr lang="zh-CN" altLang="en-US" sz="1000"/>
                    </a:p>
                  </a:txBody>
                  <a:tcPr anchor="ctr" anchorCtr="0"/>
                </a:tc>
              </a:tr>
              <a:tr h="37909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Numeric</a:t>
                      </a:r>
                      <a:endParaRPr lang="zh-CN" altLang="en-US" sz="10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1000">
                          <a:sym typeface="+mn-ea"/>
                        </a:rPr>
                        <a:t>1</a:t>
                      </a:r>
                      <a:endParaRPr lang="zh-CN" altLang="en-US" sz="1000"/>
                    </a:p>
                  </a:txBody>
                  <a:tcPr anchor="ctr" anchorCtr="0"/>
                </a:tc>
              </a:tr>
            </a:tbl>
          </a:graphicData>
        </a:graphic>
      </p:graphicFrame>
      <p:grpSp>
        <p:nvGrpSpPr>
          <p:cNvPr id="39" name="组合 38"/>
          <p:cNvGrpSpPr/>
          <p:nvPr/>
        </p:nvGrpSpPr>
        <p:grpSpPr>
          <a:xfrm>
            <a:off x="8291195" y="2355215"/>
            <a:ext cx="2706370" cy="3478530"/>
            <a:chOff x="13129" y="3709"/>
            <a:chExt cx="4262" cy="5478"/>
          </a:xfrm>
        </p:grpSpPr>
        <p:sp>
          <p:nvSpPr>
            <p:cNvPr id="27" name="文本框 26"/>
            <p:cNvSpPr txBox="1"/>
            <p:nvPr/>
          </p:nvSpPr>
          <p:spPr>
            <a:xfrm>
              <a:off x="14210" y="3709"/>
              <a:ext cx="2101" cy="4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Program</a:t>
              </a:r>
              <a:r>
                <a:rPr lang="en-US" altLang="zh-CN" sz="1400"/>
                <a:t> script</a:t>
              </a:r>
              <a:endParaRPr lang="en-US" altLang="zh-CN" sz="14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13440" y="4958"/>
              <a:ext cx="3641" cy="4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VariableDeclaration</a:t>
              </a:r>
              <a:r>
                <a:rPr lang="en-US" altLang="zh-CN" sz="1400"/>
                <a:t> </a:t>
              </a:r>
              <a:r>
                <a:rPr lang="en-US" altLang="zh-CN" sz="1400"/>
                <a:t>const</a:t>
              </a:r>
              <a:endParaRPr lang="en-US" altLang="zh-CN" sz="1400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13714" y="6207"/>
              <a:ext cx="3094" cy="4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VariableDeclarator</a:t>
              </a:r>
              <a:r>
                <a:rPr lang="en-US" altLang="zh-CN" sz="1400"/>
                <a:t> a</a:t>
              </a:r>
              <a:endParaRPr lang="en-US" altLang="zh-CN" sz="140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3814" y="7456"/>
              <a:ext cx="2893" cy="4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BinaryExpression</a:t>
              </a:r>
              <a:r>
                <a:rPr lang="en-US" altLang="zh-CN" sz="1400"/>
                <a:t> +</a:t>
              </a:r>
              <a:endParaRPr lang="en-US" altLang="zh-CN" sz="1400"/>
            </a:p>
          </p:txBody>
        </p:sp>
        <p:grpSp>
          <p:nvGrpSpPr>
            <p:cNvPr id="33" name="组合 32"/>
            <p:cNvGrpSpPr/>
            <p:nvPr/>
          </p:nvGrpSpPr>
          <p:grpSpPr>
            <a:xfrm>
              <a:off x="13129" y="8705"/>
              <a:ext cx="4263" cy="482"/>
              <a:chOff x="10502" y="8690"/>
              <a:chExt cx="4263" cy="482"/>
            </a:xfrm>
          </p:grpSpPr>
          <p:sp>
            <p:nvSpPr>
              <p:cNvPr id="31" name="文本框 30"/>
              <p:cNvSpPr txBox="1"/>
              <p:nvPr/>
            </p:nvSpPr>
            <p:spPr>
              <a:xfrm>
                <a:off x="10502" y="8690"/>
                <a:ext cx="1654" cy="48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lang="zh-CN" altLang="en-US" sz="1400"/>
                  <a:t>Literal</a:t>
                </a:r>
                <a:r>
                  <a:rPr lang="en-US" altLang="zh-CN" sz="1400"/>
                  <a:t> 2</a:t>
                </a:r>
                <a:endParaRPr lang="en-US" altLang="zh-CN" sz="1400"/>
              </a:p>
            </p:txBody>
          </p:sp>
          <p:sp>
            <p:nvSpPr>
              <p:cNvPr id="32" name="文本框 31"/>
              <p:cNvSpPr txBox="1"/>
              <p:nvPr/>
            </p:nvSpPr>
            <p:spPr>
              <a:xfrm>
                <a:off x="13177" y="8690"/>
                <a:ext cx="1588" cy="483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p>
                <a:pPr algn="ctr"/>
                <a:r>
                  <a:rPr sz="1400"/>
                  <a:t>Literal</a:t>
                </a:r>
                <a:r>
                  <a:rPr lang="en-US" sz="1400"/>
                  <a:t> 1</a:t>
                </a:r>
                <a:endParaRPr lang="en-US" sz="1400"/>
              </a:p>
            </p:txBody>
          </p:sp>
        </p:grpSp>
        <p:cxnSp>
          <p:nvCxnSpPr>
            <p:cNvPr id="34" name="直接箭头连接符 33"/>
            <p:cNvCxnSpPr/>
            <p:nvPr/>
          </p:nvCxnSpPr>
          <p:spPr>
            <a:xfrm>
              <a:off x="15261" y="4192"/>
              <a:ext cx="0" cy="76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/>
            <p:cNvCxnSpPr/>
            <p:nvPr/>
          </p:nvCxnSpPr>
          <p:spPr>
            <a:xfrm>
              <a:off x="15260" y="5441"/>
              <a:ext cx="0" cy="76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箭头连接符 35"/>
            <p:cNvCxnSpPr/>
            <p:nvPr/>
          </p:nvCxnSpPr>
          <p:spPr>
            <a:xfrm>
              <a:off x="15261" y="6690"/>
              <a:ext cx="0" cy="76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/>
            <p:nvPr/>
          </p:nvCxnSpPr>
          <p:spPr>
            <a:xfrm flipH="1">
              <a:off x="13956" y="7939"/>
              <a:ext cx="1304" cy="76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0" idx="2"/>
              <a:endCxn id="32" idx="0"/>
            </p:cNvCxnSpPr>
            <p:nvPr/>
          </p:nvCxnSpPr>
          <p:spPr>
            <a:xfrm>
              <a:off x="15261" y="7939"/>
              <a:ext cx="1337" cy="76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94373" y="1361440"/>
            <a:ext cx="926465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代码</a:t>
            </a:r>
            <a:endParaRPr lang="zh-CN" altLang="en-US" sz="1400"/>
          </a:p>
        </p:txBody>
      </p:sp>
      <p:grpSp>
        <p:nvGrpSpPr>
          <p:cNvPr id="42" name="组合 41"/>
          <p:cNvGrpSpPr/>
          <p:nvPr/>
        </p:nvGrpSpPr>
        <p:grpSpPr>
          <a:xfrm>
            <a:off x="1915160" y="3177223"/>
            <a:ext cx="1246505" cy="513715"/>
            <a:chOff x="3490" y="4192"/>
            <a:chExt cx="1963" cy="809"/>
          </a:xfrm>
        </p:grpSpPr>
        <p:sp>
          <p:nvSpPr>
            <p:cNvPr id="8" name="右箭头 7"/>
            <p:cNvSpPr/>
            <p:nvPr/>
          </p:nvSpPr>
          <p:spPr>
            <a:xfrm>
              <a:off x="3490" y="4675"/>
              <a:ext cx="1963" cy="32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019" y="4192"/>
              <a:ext cx="90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解析</a:t>
              </a:r>
              <a:endParaRPr lang="zh-CN" altLang="en-US" sz="1400"/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5163185" y="3177223"/>
            <a:ext cx="1246505" cy="513715"/>
            <a:chOff x="9642" y="4372"/>
            <a:chExt cx="1963" cy="809"/>
          </a:xfrm>
        </p:grpSpPr>
        <p:sp>
          <p:nvSpPr>
            <p:cNvPr id="10" name="右箭头 9"/>
            <p:cNvSpPr/>
            <p:nvPr/>
          </p:nvSpPr>
          <p:spPr>
            <a:xfrm>
              <a:off x="9642" y="4855"/>
              <a:ext cx="1963" cy="32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/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9829" y="4372"/>
              <a:ext cx="1593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遍历</a:t>
              </a:r>
              <a:r>
                <a:rPr lang="en-US" altLang="zh-CN" sz="1400"/>
                <a:t>+</a:t>
              </a:r>
              <a:r>
                <a:rPr lang="zh-CN" altLang="en-US" sz="1400"/>
                <a:t>修改</a:t>
              </a:r>
              <a:endParaRPr lang="zh-CN" altLang="en-US" sz="1400"/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345440" y="3111500"/>
            <a:ext cx="15697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let</a:t>
            </a:r>
            <a:r>
              <a:rPr lang="zh-CN" altLang="en-US"/>
              <a:t> a = 2 + 1</a:t>
            </a:r>
            <a:endParaRPr lang="en-US" altLang="zh-CN"/>
          </a:p>
          <a:p>
            <a:r>
              <a:rPr lang="en-US" altLang="zh-CN"/>
              <a:t>consol</a:t>
            </a:r>
            <a:r>
              <a:rPr lang="en-US" altLang="zh-CN"/>
              <a:t>e.log(a)</a:t>
            </a:r>
            <a:endParaRPr lang="en-US" altLang="zh-CN"/>
          </a:p>
        </p:txBody>
      </p:sp>
      <p:grpSp>
        <p:nvGrpSpPr>
          <p:cNvPr id="9" name="组合 8"/>
          <p:cNvGrpSpPr/>
          <p:nvPr/>
        </p:nvGrpSpPr>
        <p:grpSpPr>
          <a:xfrm>
            <a:off x="3039745" y="2079625"/>
            <a:ext cx="2336165" cy="2708910"/>
            <a:chOff x="6046" y="2638"/>
            <a:chExt cx="3679" cy="4266"/>
          </a:xfrm>
        </p:grpSpPr>
        <p:sp>
          <p:nvSpPr>
            <p:cNvPr id="27" name="文本框 26"/>
            <p:cNvSpPr txBox="1"/>
            <p:nvPr/>
          </p:nvSpPr>
          <p:spPr>
            <a:xfrm>
              <a:off x="6873" y="2638"/>
              <a:ext cx="1940" cy="4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Program</a:t>
              </a:r>
              <a:endParaRPr lang="en-US" altLang="zh-CN" sz="1400"/>
            </a:p>
          </p:txBody>
        </p:sp>
        <p:sp>
          <p:nvSpPr>
            <p:cNvPr id="28" name="文本框 27"/>
            <p:cNvSpPr txBox="1"/>
            <p:nvPr/>
          </p:nvSpPr>
          <p:spPr>
            <a:xfrm>
              <a:off x="6872" y="3924"/>
              <a:ext cx="1942" cy="4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en-US" altLang="zh-CN" sz="1400"/>
                <a:t>......</a:t>
              </a:r>
              <a:endParaRPr lang="en-US" altLang="zh-CN" sz="1400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6872" y="5173"/>
              <a:ext cx="1943" cy="4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sym typeface="+mn-ea"/>
                </a:rPr>
                <a:t>......</a:t>
              </a:r>
              <a:endParaRPr lang="en-US" altLang="zh-CN" sz="1400"/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6046" y="6422"/>
              <a:ext cx="1654" cy="4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sym typeface="+mn-ea"/>
                </a:rPr>
                <a:t>......</a:t>
              </a:r>
              <a:endParaRPr lang="en-US" altLang="zh-CN" sz="1400"/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8137" y="6422"/>
              <a:ext cx="1588" cy="4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sym typeface="+mn-ea"/>
                </a:rPr>
                <a:t>......</a:t>
              </a:r>
              <a:endParaRPr lang="en-US" sz="1400"/>
            </a:p>
          </p:txBody>
        </p:sp>
        <p:cxnSp>
          <p:nvCxnSpPr>
            <p:cNvPr id="34" name="直接箭头连接符 33"/>
            <p:cNvCxnSpPr/>
            <p:nvPr/>
          </p:nvCxnSpPr>
          <p:spPr>
            <a:xfrm>
              <a:off x="7875" y="3121"/>
              <a:ext cx="0" cy="76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/>
            <p:cNvCxnSpPr>
              <a:endCxn id="31" idx="0"/>
            </p:cNvCxnSpPr>
            <p:nvPr/>
          </p:nvCxnSpPr>
          <p:spPr>
            <a:xfrm flipH="1">
              <a:off x="6873" y="5656"/>
              <a:ext cx="991" cy="76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37"/>
            <p:cNvCxnSpPr>
              <a:stCxn id="30" idx="2"/>
              <a:endCxn id="32" idx="0"/>
            </p:cNvCxnSpPr>
            <p:nvPr/>
          </p:nvCxnSpPr>
          <p:spPr>
            <a:xfrm>
              <a:off x="7844" y="5656"/>
              <a:ext cx="1087" cy="76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直接箭头连接符 2"/>
            <p:cNvCxnSpPr/>
            <p:nvPr/>
          </p:nvCxnSpPr>
          <p:spPr>
            <a:xfrm>
              <a:off x="7874" y="4407"/>
              <a:ext cx="0" cy="76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文本框 16"/>
          <p:cNvSpPr txBox="1"/>
          <p:nvPr/>
        </p:nvSpPr>
        <p:spPr>
          <a:xfrm>
            <a:off x="3456305" y="1361440"/>
            <a:ext cx="1503680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AST </a:t>
            </a:r>
            <a:r>
              <a:rPr lang="zh-CN" altLang="en-US" sz="1400"/>
              <a:t>抽象</a:t>
            </a:r>
            <a:r>
              <a:rPr lang="zh-CN" altLang="en-US" sz="1400"/>
              <a:t>语法树</a:t>
            </a:r>
            <a:endParaRPr lang="zh-CN" altLang="en-US" sz="1400"/>
          </a:p>
        </p:txBody>
      </p:sp>
      <p:grpSp>
        <p:nvGrpSpPr>
          <p:cNvPr id="18" name="组合 17"/>
          <p:cNvGrpSpPr/>
          <p:nvPr/>
        </p:nvGrpSpPr>
        <p:grpSpPr>
          <a:xfrm>
            <a:off x="6282055" y="2079625"/>
            <a:ext cx="2336165" cy="2708910"/>
            <a:chOff x="6046" y="2638"/>
            <a:chExt cx="3679" cy="4266"/>
          </a:xfrm>
        </p:grpSpPr>
        <p:sp>
          <p:nvSpPr>
            <p:cNvPr id="20" name="文本框 19"/>
            <p:cNvSpPr txBox="1"/>
            <p:nvPr/>
          </p:nvSpPr>
          <p:spPr>
            <a:xfrm>
              <a:off x="6873" y="2638"/>
              <a:ext cx="1940" cy="4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zh-CN" altLang="en-US" sz="1400"/>
                <a:t>Program</a:t>
              </a:r>
              <a:endParaRPr lang="en-US" altLang="zh-CN" sz="1400"/>
            </a:p>
          </p:txBody>
        </p:sp>
        <p:sp>
          <p:nvSpPr>
            <p:cNvPr id="22" name="文本框 21"/>
            <p:cNvSpPr txBox="1"/>
            <p:nvPr/>
          </p:nvSpPr>
          <p:spPr>
            <a:xfrm>
              <a:off x="6872" y="3924"/>
              <a:ext cx="1942" cy="4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en-US" altLang="zh-CN" sz="1400"/>
                <a:t>......</a:t>
              </a:r>
              <a:endParaRPr lang="en-US" altLang="zh-CN" sz="140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6872" y="5173"/>
              <a:ext cx="1943" cy="4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sym typeface="+mn-ea"/>
                </a:rPr>
                <a:t>......</a:t>
              </a:r>
              <a:endParaRPr lang="en-US" altLang="zh-CN" sz="1400"/>
            </a:p>
          </p:txBody>
        </p:sp>
        <p:sp>
          <p:nvSpPr>
            <p:cNvPr id="24" name="文本框 23"/>
            <p:cNvSpPr txBox="1"/>
            <p:nvPr/>
          </p:nvSpPr>
          <p:spPr>
            <a:xfrm>
              <a:off x="6046" y="6422"/>
              <a:ext cx="1654" cy="4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sym typeface="+mn-ea"/>
                </a:rPr>
                <a:t>......</a:t>
              </a:r>
              <a:endParaRPr lang="en-US" altLang="zh-CN" sz="1400"/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8137" y="6422"/>
              <a:ext cx="1588" cy="483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p>
              <a:pPr algn="ctr"/>
              <a:r>
                <a:rPr lang="en-US" altLang="zh-CN" sz="1400">
                  <a:sym typeface="+mn-ea"/>
                </a:rPr>
                <a:t>......</a:t>
              </a:r>
              <a:endParaRPr lang="en-US" sz="1400"/>
            </a:p>
          </p:txBody>
        </p:sp>
        <p:cxnSp>
          <p:nvCxnSpPr>
            <p:cNvPr id="26" name="直接箭头连接符 25"/>
            <p:cNvCxnSpPr/>
            <p:nvPr/>
          </p:nvCxnSpPr>
          <p:spPr>
            <a:xfrm>
              <a:off x="7875" y="3121"/>
              <a:ext cx="0" cy="76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endCxn id="24" idx="0"/>
            </p:cNvCxnSpPr>
            <p:nvPr/>
          </p:nvCxnSpPr>
          <p:spPr>
            <a:xfrm flipH="1">
              <a:off x="6873" y="5656"/>
              <a:ext cx="991" cy="76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接箭头连接符 42"/>
            <p:cNvCxnSpPr>
              <a:stCxn id="23" idx="2"/>
              <a:endCxn id="25" idx="0"/>
            </p:cNvCxnSpPr>
            <p:nvPr/>
          </p:nvCxnSpPr>
          <p:spPr>
            <a:xfrm>
              <a:off x="7844" y="5656"/>
              <a:ext cx="1087" cy="76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接箭头连接符 43"/>
            <p:cNvCxnSpPr/>
            <p:nvPr/>
          </p:nvCxnSpPr>
          <p:spPr>
            <a:xfrm>
              <a:off x="7874" y="4407"/>
              <a:ext cx="0" cy="766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文本框 44"/>
          <p:cNvSpPr txBox="1"/>
          <p:nvPr/>
        </p:nvSpPr>
        <p:spPr>
          <a:xfrm>
            <a:off x="6477635" y="1361440"/>
            <a:ext cx="1946275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 sz="1400"/>
              <a:t>AST </a:t>
            </a:r>
            <a:r>
              <a:rPr lang="zh-CN" altLang="en-US" sz="1400"/>
              <a:t>抽象语法树（</a:t>
            </a:r>
            <a:r>
              <a:rPr lang="zh-CN" altLang="en-US" sz="1400"/>
              <a:t>新）</a:t>
            </a:r>
            <a:endParaRPr lang="en-US" altLang="zh-CN" sz="1400"/>
          </a:p>
        </p:txBody>
      </p:sp>
      <p:grpSp>
        <p:nvGrpSpPr>
          <p:cNvPr id="48" name="组合 47"/>
          <p:cNvGrpSpPr/>
          <p:nvPr/>
        </p:nvGrpSpPr>
        <p:grpSpPr>
          <a:xfrm>
            <a:off x="8475980" y="3177223"/>
            <a:ext cx="1246505" cy="513715"/>
            <a:chOff x="9642" y="4372"/>
            <a:chExt cx="1963" cy="809"/>
          </a:xfrm>
        </p:grpSpPr>
        <p:sp>
          <p:nvSpPr>
            <p:cNvPr id="49" name="右箭头 48"/>
            <p:cNvSpPr/>
            <p:nvPr/>
          </p:nvSpPr>
          <p:spPr>
            <a:xfrm>
              <a:off x="9642" y="4855"/>
              <a:ext cx="1963" cy="32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 sz="1400"/>
            </a:p>
          </p:txBody>
        </p:sp>
        <p:sp>
          <p:nvSpPr>
            <p:cNvPr id="50" name="文本框 49"/>
            <p:cNvSpPr txBox="1"/>
            <p:nvPr/>
          </p:nvSpPr>
          <p:spPr>
            <a:xfrm>
              <a:off x="10191" y="4372"/>
              <a:ext cx="865" cy="48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1400"/>
                <a:t>生成</a:t>
              </a:r>
              <a:endParaRPr lang="zh-CN" altLang="en-US" sz="1400"/>
            </a:p>
          </p:txBody>
        </p:sp>
      </p:grpSp>
      <p:sp>
        <p:nvSpPr>
          <p:cNvPr id="51" name="文本框 50"/>
          <p:cNvSpPr txBox="1"/>
          <p:nvPr/>
        </p:nvSpPr>
        <p:spPr>
          <a:xfrm>
            <a:off x="9865995" y="3111500"/>
            <a:ext cx="156972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/>
              <a:t>const</a:t>
            </a:r>
            <a:r>
              <a:rPr lang="zh-CN" altLang="en-US"/>
              <a:t> a = 2 + 1</a:t>
            </a:r>
            <a:endParaRPr lang="en-US" altLang="zh-CN"/>
          </a:p>
          <a:p>
            <a:r>
              <a:rPr lang="en-US" altLang="zh-CN"/>
              <a:t>consol</a:t>
            </a:r>
            <a:r>
              <a:rPr lang="en-US" altLang="zh-CN"/>
              <a:t>e.log(a)</a:t>
            </a:r>
            <a:endParaRPr lang="en-US" altLang="zh-CN"/>
          </a:p>
        </p:txBody>
      </p:sp>
      <p:sp>
        <p:nvSpPr>
          <p:cNvPr id="52" name="文本框 51"/>
          <p:cNvSpPr txBox="1"/>
          <p:nvPr/>
        </p:nvSpPr>
        <p:spPr>
          <a:xfrm>
            <a:off x="10032365" y="1361440"/>
            <a:ext cx="1236345" cy="30670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 sz="1400"/>
              <a:t>代码（</a:t>
            </a:r>
            <a:r>
              <a:rPr lang="zh-CN" altLang="en-US" sz="1400"/>
              <a:t>新）</a:t>
            </a:r>
            <a:endParaRPr lang="en-US" altLang="zh-CN"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383665" y="2318385"/>
            <a:ext cx="1244600" cy="6451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src1.js</a:t>
            </a:r>
            <a:endParaRPr lang="zh-CN" altLang="en-US"/>
          </a:p>
          <a:p>
            <a:pPr algn="ctr"/>
            <a:r>
              <a:rPr lang="zh-CN" altLang="en-US"/>
              <a:t>1行1列</a:t>
            </a:r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2785110" y="2088515"/>
            <a:ext cx="2063750" cy="1104900"/>
            <a:chOff x="4386" y="3347"/>
            <a:chExt cx="3250" cy="1740"/>
          </a:xfrm>
        </p:grpSpPr>
        <p:sp>
          <p:nvSpPr>
            <p:cNvPr id="7" name="右箭头 6"/>
            <p:cNvSpPr/>
            <p:nvPr/>
          </p:nvSpPr>
          <p:spPr>
            <a:xfrm>
              <a:off x="4425" y="4054"/>
              <a:ext cx="3172" cy="32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485" y="3347"/>
              <a:ext cx="105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生成</a:t>
              </a:r>
              <a:endParaRPr lang="zh-CN" altLang="en-US"/>
            </a:p>
          </p:txBody>
        </p:sp>
        <p:sp>
          <p:nvSpPr>
            <p:cNvPr id="2" name="文本框 1"/>
            <p:cNvSpPr txBox="1"/>
            <p:nvPr/>
          </p:nvSpPr>
          <p:spPr>
            <a:xfrm>
              <a:off x="4386" y="4507"/>
              <a:ext cx="325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第一个SourceMap</a:t>
              </a:r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5119370" y="2318385"/>
            <a:ext cx="1244600" cy="6451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/>
              <a:t>dist1</a:t>
            </a:r>
            <a:r>
              <a:rPr lang="zh-CN" altLang="en-US"/>
              <a:t>.js</a:t>
            </a:r>
            <a:endParaRPr lang="zh-CN" altLang="en-US"/>
          </a:p>
          <a:p>
            <a:pPr algn="ctr"/>
            <a:r>
              <a:rPr lang="en-US" altLang="zh-CN"/>
              <a:t>2</a:t>
            </a:r>
            <a:r>
              <a:rPr lang="zh-CN" altLang="en-US"/>
              <a:t>行</a:t>
            </a:r>
            <a:r>
              <a:rPr lang="en-US" altLang="zh-CN"/>
              <a:t>2</a:t>
            </a:r>
            <a:r>
              <a:rPr lang="zh-CN" altLang="en-US"/>
              <a:t>列</a:t>
            </a:r>
            <a:endParaRPr lang="zh-CN" altLang="en-US"/>
          </a:p>
        </p:txBody>
      </p:sp>
      <p:grpSp>
        <p:nvGrpSpPr>
          <p:cNvPr id="32" name="组合 31"/>
          <p:cNvGrpSpPr/>
          <p:nvPr/>
        </p:nvGrpSpPr>
        <p:grpSpPr>
          <a:xfrm>
            <a:off x="6648450" y="2097088"/>
            <a:ext cx="2063750" cy="1087755"/>
            <a:chOff x="10470" y="3307"/>
            <a:chExt cx="3250" cy="1713"/>
          </a:xfrm>
        </p:grpSpPr>
        <p:sp>
          <p:nvSpPr>
            <p:cNvPr id="4" name="右箭头 3"/>
            <p:cNvSpPr/>
            <p:nvPr/>
          </p:nvSpPr>
          <p:spPr>
            <a:xfrm>
              <a:off x="10509" y="3996"/>
              <a:ext cx="3172" cy="32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11547" y="3307"/>
              <a:ext cx="105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生成</a:t>
              </a:r>
              <a:endParaRPr lang="zh-CN" altLang="en-US"/>
            </a:p>
          </p:txBody>
        </p:sp>
        <p:sp>
          <p:nvSpPr>
            <p:cNvPr id="8" name="文本框 7"/>
            <p:cNvSpPr txBox="1"/>
            <p:nvPr/>
          </p:nvSpPr>
          <p:spPr>
            <a:xfrm>
              <a:off x="10470" y="4440"/>
              <a:ext cx="325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第</a:t>
              </a:r>
              <a:r>
                <a:rPr lang="zh-CN" altLang="en-US"/>
                <a:t>二个SourceMap</a:t>
              </a:r>
              <a:endParaRPr lang="zh-CN" altLang="en-US"/>
            </a:p>
          </p:txBody>
        </p:sp>
      </p:grpSp>
      <p:sp>
        <p:nvSpPr>
          <p:cNvPr id="23" name="文本框 22"/>
          <p:cNvSpPr txBox="1"/>
          <p:nvPr/>
        </p:nvSpPr>
        <p:spPr>
          <a:xfrm>
            <a:off x="8855075" y="2318385"/>
            <a:ext cx="1244600" cy="6451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/>
              <a:t>dist2</a:t>
            </a:r>
            <a:r>
              <a:rPr lang="zh-CN" altLang="en-US"/>
              <a:t>.js</a:t>
            </a:r>
            <a:endParaRPr lang="zh-CN" altLang="en-US"/>
          </a:p>
          <a:p>
            <a:pPr algn="ctr"/>
            <a:r>
              <a:rPr lang="en-US" altLang="zh-CN"/>
              <a:t>3</a:t>
            </a:r>
            <a:r>
              <a:rPr lang="zh-CN" altLang="en-US"/>
              <a:t>行</a:t>
            </a:r>
            <a:r>
              <a:rPr lang="en-US" altLang="zh-CN"/>
              <a:t>3</a:t>
            </a:r>
            <a:r>
              <a:rPr lang="zh-CN" altLang="en-US"/>
              <a:t>列</a:t>
            </a:r>
            <a:endParaRPr lang="zh-CN" altLang="en-US"/>
          </a:p>
        </p:txBody>
      </p:sp>
      <p:sp>
        <p:nvSpPr>
          <p:cNvPr id="25" name="文本框 24"/>
          <p:cNvSpPr txBox="1"/>
          <p:nvPr/>
        </p:nvSpPr>
        <p:spPr>
          <a:xfrm>
            <a:off x="3036570" y="4826635"/>
            <a:ext cx="1244600" cy="6451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src1.js</a:t>
            </a:r>
            <a:endParaRPr lang="zh-CN" altLang="en-US"/>
          </a:p>
          <a:p>
            <a:pPr algn="ctr"/>
            <a:r>
              <a:rPr lang="zh-CN" altLang="en-US"/>
              <a:t>1行1列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110730" y="4826635"/>
            <a:ext cx="1244600" cy="6451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/>
              <a:t>dist2</a:t>
            </a:r>
            <a:r>
              <a:rPr lang="zh-CN" altLang="en-US"/>
              <a:t>.js</a:t>
            </a:r>
            <a:endParaRPr lang="zh-CN" altLang="en-US"/>
          </a:p>
          <a:p>
            <a:pPr algn="ctr"/>
            <a:r>
              <a:rPr lang="en-US" altLang="zh-CN"/>
              <a:t>3</a:t>
            </a:r>
            <a:r>
              <a:rPr lang="zh-CN" altLang="en-US"/>
              <a:t>行</a:t>
            </a:r>
            <a:r>
              <a:rPr lang="en-US" altLang="zh-CN"/>
              <a:t>3</a:t>
            </a:r>
            <a:r>
              <a:rPr lang="zh-CN" altLang="en-US"/>
              <a:t>列</a:t>
            </a:r>
            <a:endParaRPr lang="zh-CN" altLang="en-US"/>
          </a:p>
        </p:txBody>
      </p:sp>
      <p:grpSp>
        <p:nvGrpSpPr>
          <p:cNvPr id="33" name="组合 32"/>
          <p:cNvGrpSpPr/>
          <p:nvPr/>
        </p:nvGrpSpPr>
        <p:grpSpPr>
          <a:xfrm>
            <a:off x="5417185" y="3580765"/>
            <a:ext cx="1491615" cy="707390"/>
            <a:chOff x="8485" y="5609"/>
            <a:chExt cx="2349" cy="1114"/>
          </a:xfrm>
        </p:grpSpPr>
        <p:sp>
          <p:nvSpPr>
            <p:cNvPr id="26" name="下箭头 25"/>
            <p:cNvSpPr/>
            <p:nvPr/>
          </p:nvSpPr>
          <p:spPr>
            <a:xfrm>
              <a:off x="8485" y="5609"/>
              <a:ext cx="1015" cy="1115"/>
            </a:xfrm>
            <a:prstGeom prst="downArrow">
              <a:avLst/>
            </a:prstGeom>
            <a:noFill/>
            <a:ln w="38100">
              <a:solidFill>
                <a:srgbClr val="0070C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9784" y="5877"/>
              <a:ext cx="105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合并</a:t>
              </a:r>
              <a:endParaRPr lang="zh-CN" altLang="en-US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4709795" y="4976495"/>
            <a:ext cx="2063750" cy="662940"/>
            <a:chOff x="7277" y="7827"/>
            <a:chExt cx="3250" cy="1044"/>
          </a:xfrm>
        </p:grpSpPr>
        <p:sp>
          <p:nvSpPr>
            <p:cNvPr id="28" name="右箭头 27"/>
            <p:cNvSpPr/>
            <p:nvPr/>
          </p:nvSpPr>
          <p:spPr>
            <a:xfrm>
              <a:off x="7277" y="7827"/>
              <a:ext cx="3172" cy="32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7277" y="8291"/>
              <a:ext cx="3250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合并</a:t>
              </a:r>
              <a:r>
                <a:rPr lang="zh-CN" altLang="en-US"/>
                <a:t>后SourceMap</a:t>
              </a:r>
              <a:endParaRPr lang="zh-CN" altLang="en-US"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6178550" y="1533525"/>
            <a:ext cx="1244600" cy="64516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p>
            <a:pPr algn="ctr"/>
            <a:r>
              <a:rPr lang="zh-CN" altLang="en-US"/>
              <a:t>生成代码</a:t>
            </a:r>
            <a:endParaRPr lang="en-US" altLang="zh-CN"/>
          </a:p>
          <a:p>
            <a:pPr algn="ctr"/>
            <a:r>
              <a:rPr lang="en-US" altLang="zh-CN"/>
              <a:t>main</a:t>
            </a:r>
            <a:r>
              <a:rPr lang="zh-CN" altLang="en-US"/>
              <a:t>.js</a:t>
            </a:r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3529965" y="1943735"/>
            <a:ext cx="2014220" cy="655955"/>
            <a:chOff x="4425" y="3347"/>
            <a:chExt cx="3172" cy="1033"/>
          </a:xfrm>
        </p:grpSpPr>
        <p:sp>
          <p:nvSpPr>
            <p:cNvPr id="7" name="右箭头 6"/>
            <p:cNvSpPr/>
            <p:nvPr/>
          </p:nvSpPr>
          <p:spPr>
            <a:xfrm>
              <a:off x="4425" y="4054"/>
              <a:ext cx="3172" cy="326"/>
            </a:xfrm>
            <a:prstGeom prst="rightArrow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5485" y="3347"/>
              <a:ext cx="1051" cy="5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/>
                <a:t>生成</a:t>
              </a:r>
              <a:endParaRPr lang="zh-CN" altLang="en-US"/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6178550" y="2517140"/>
            <a:ext cx="1244600" cy="6451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/>
              <a:t>44</a:t>
            </a:r>
            <a:endParaRPr lang="en-US" altLang="zh-CN"/>
          </a:p>
          <a:p>
            <a:pPr algn="ctr"/>
            <a:r>
              <a:rPr lang="en-US" altLang="zh-CN"/>
              <a:t>eval</a:t>
            </a:r>
            <a:r>
              <a:rPr lang="zh-CN" altLang="en-US"/>
              <a:t>中</a:t>
            </a:r>
            <a:r>
              <a:rPr lang="zh-CN" altLang="en-US"/>
              <a:t>代码</a:t>
            </a:r>
            <a:endParaRPr lang="zh-CN" altLang="en-US"/>
          </a:p>
        </p:txBody>
      </p:sp>
      <p:sp>
        <p:nvSpPr>
          <p:cNvPr id="23" name="文本框 22"/>
          <p:cNvSpPr txBox="1"/>
          <p:nvPr/>
        </p:nvSpPr>
        <p:spPr>
          <a:xfrm>
            <a:off x="1965325" y="2010410"/>
            <a:ext cx="1244600" cy="64516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/>
              <a:t>index</a:t>
            </a:r>
            <a:r>
              <a:rPr lang="zh-CN" altLang="en-US"/>
              <a:t>.js</a:t>
            </a:r>
            <a:endParaRPr lang="zh-CN" altLang="en-US"/>
          </a:p>
          <a:p>
            <a:pPr algn="ctr"/>
            <a:r>
              <a:rPr lang="zh-CN" altLang="en-US"/>
              <a:t>源代码</a:t>
            </a:r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3769995" y="4531995"/>
            <a:ext cx="1869440" cy="36830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p>
            <a:pPr algn="ctr"/>
            <a:r>
              <a:rPr lang="en-US" altLang="zh-CN"/>
              <a:t>SoureceMap</a:t>
            </a:r>
            <a:r>
              <a:rPr lang="zh-CN" altLang="en-US"/>
              <a:t>数据</a:t>
            </a:r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863590" y="1331595"/>
            <a:ext cx="1967230" cy="2332990"/>
          </a:xfrm>
          <a:prstGeom prst="rect">
            <a:avLst/>
          </a:prstGeom>
          <a:noFill/>
          <a:ln w="19050"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右箭头 14"/>
          <p:cNvSpPr/>
          <p:nvPr/>
        </p:nvSpPr>
        <p:spPr>
          <a:xfrm rot="14160000">
            <a:off x="2308860" y="3444875"/>
            <a:ext cx="2014220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6" name="右箭头 15"/>
          <p:cNvSpPr/>
          <p:nvPr/>
        </p:nvSpPr>
        <p:spPr>
          <a:xfrm rot="7440000">
            <a:off x="5165725" y="3646805"/>
            <a:ext cx="1495425" cy="207010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e8ebea44-6430-4dd4-bcdd-21c1d86577b7}"/>
  <p:tag name="TABLE_ENDDRAG_ORIGIN_RECT" val="164*208"/>
  <p:tag name="TABLE_ENDDRAG_RECT" val="144*165*164*208"/>
</p:tagLst>
</file>

<file path=ppt/tags/tag2.xml><?xml version="1.0" encoding="utf-8"?>
<p:tagLst xmlns:p="http://schemas.openxmlformats.org/presentationml/2006/main">
  <p:tag name="COMMONDATA" val="eyJoZGlkIjoiMjllZmI5NGRiYWI2ZDdkMDRmZDNiMGUwOWVjNmRmODYifQ=="/>
  <p:tag name="KSO_WPP_MARK_KEY" val="7792a17e-91d7-4c44-992a-cf0a45656bd2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840</Words>
  <Application>WPS 演示</Application>
  <PresentationFormat>宽屏</PresentationFormat>
  <Paragraphs>270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Calibri</vt:lpstr>
      <vt:lpstr>Arial Unicode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贾震</dc:creator>
  <cp:lastModifiedBy>jz</cp:lastModifiedBy>
  <cp:revision>14</cp:revision>
  <dcterms:created xsi:type="dcterms:W3CDTF">2025-01-20T10:49:00Z</dcterms:created>
  <dcterms:modified xsi:type="dcterms:W3CDTF">2025-10-29T16:09:57Z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8B43CFA454234C1D9F5D5C3CC769F140</vt:lpwstr>
  </property>
  <property fmtid="{D5CDD505-2E9C-101B-9397-08002B2CF9AE}" pid="3" name="KSOProductBuildVer">
    <vt:lpwstr>2052-11.1.0.12165</vt:lpwstr>
  </property>
</Properties>
</file>