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1DD3-4EE4-1C7D-3378-1826C984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8D2A-1A2C-4872-2317-6A14DD207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462F-91A4-DDE4-7E9C-E7E1D355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1969-BD66-13E2-D548-6B5E606C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EB3A-225F-C112-3D47-A8F307C8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74FF-BC9C-3DBC-5235-9B98AE2F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4EA30-9F5D-4F80-8FB1-5D1DA925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E8B1-C644-0668-C0AC-F79BF2C7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A291-2911-F5BF-D5BF-07E20A19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3277-12F4-6E73-0817-42D81DCA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236B-FB11-5D7D-B204-526A6E61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E435-0878-8E62-4197-D9D4466D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098D-89D9-F0DA-12BA-83FFBCBE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7A8A-96B0-5747-1746-18190E1C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44DB-F1C9-B68C-8635-9869F13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BAE3-BE1A-9436-C975-0E2F89D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4ECE-70CB-0329-3AB6-088E69DC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2F37-BC78-CFC3-9073-C848C7E5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F1EE-B89B-9D92-FF2C-B5748B99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569D-37BE-F753-6127-5110462D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B0B-C917-962A-6A0E-471CABEE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4B01-8851-2CD2-E93B-B7B1C0FC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C4AD-8594-30C5-7F98-B898BFDF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100E-A07A-63C3-35FC-25877D3E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F924-C53B-54A7-F363-1846CE1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9B3D-3F34-D60F-120C-9E77E618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9540-F3A4-DC51-AF69-9803FC75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9078-21C2-DA79-7EE4-2AE67B75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1B97-E5EF-DD22-AF10-6781C571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57F0A-1DD7-F0C1-803A-1B352B34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4218-06EE-863C-673B-E672BBCC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1AD7-78DF-9710-4A3B-B89C3C37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F4FB-E66E-7919-90F4-CC6FE4D8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3F7E-4B66-3485-9337-53404650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1BB16-2AC2-D2B3-DD25-9B4169B0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A1B65-7781-06AC-0762-0CE72945B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09DC4-BB01-8F56-BE05-A54287B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5F459-B224-6909-1A30-AAB7AC9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C736F-216E-850D-A6BA-35812E2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F5F8-F96B-C447-0113-4562CB7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0E35C-3E58-8AD2-8DD1-E555463E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6E4EB-3E81-F339-7714-3A8FC553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4029D-3D07-D06D-1F97-EFD4E9D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6CD39-956B-71A0-5A2A-C9281B4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07794-4578-80E7-C5D3-D2CD07F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C224D-3C2C-813E-CE30-1502884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E986-B741-A0F8-BB1B-219F78FB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71EF-EC9F-662D-BBC6-012B6F51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06D62-B78B-1FF7-286F-06D2C0A3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7FA8-5603-D2C7-D2BF-37D32834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EC4D8-C370-79F0-94A7-6E01EAC8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6244F-DE17-6467-1E3C-017E7297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D423-866F-50B9-BC26-47E1E7C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6FACE-C197-FAA6-47E1-153A0793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07522-6F8B-3DCD-7902-996A9945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350C2-0A23-5CAC-4040-D1220BD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6DCE0-01DA-CE48-1EA5-A9CE891B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88405-8A43-06A1-4E7A-FA32A6F4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03588-9B33-A8EB-1176-C0235684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B522-24C2-D4B8-3638-F207ADD9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F25-0530-BCD1-3949-3A0DCB89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6618-1CB7-434E-9D5A-F3FF22EFC7A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AC3F-0F1C-D3C4-3E19-C7EF4366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2313-607E-D9A8-46AF-C3C9A3BD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2D86-58EC-4770-BA0A-CF4DE256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1C081D-9B42-6684-3790-EE565C6B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81" y="-571500"/>
            <a:ext cx="1674134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6CC9C-55EA-18F0-14F8-1366CA33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79" y="-571500"/>
            <a:ext cx="1674134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A0D0D5-CCF1-3C98-AE51-D89FB4D2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26" y="-571500"/>
            <a:ext cx="1675342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1CAF5C-CAC3-616F-3D0D-58B38FDC9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28" y="-571500"/>
            <a:ext cx="1674135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59870E-5BCF-C93D-DE67-EB3B89939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26" y="3086100"/>
            <a:ext cx="1674687" cy="3657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396F63-8218-BA17-AB08-6D2CF733EA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81" y="3086100"/>
            <a:ext cx="1674134" cy="3657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F31C2D-0C1C-88E5-F33F-BA802F821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28" y="3086100"/>
            <a:ext cx="1674687" cy="3657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E5763B-98F7-02B3-8C2A-EF27AE429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75" y="3086100"/>
            <a:ext cx="1674134" cy="3657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0CF6D2-4BDF-E18C-CF4C-2AFD28B3C88A}"/>
              </a:ext>
            </a:extLst>
          </p:cNvPr>
          <p:cNvSpPr txBox="1"/>
          <p:nvPr/>
        </p:nvSpPr>
        <p:spPr>
          <a:xfrm>
            <a:off x="4288114" y="67437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Loss/Photon Energy (eV)</a:t>
            </a:r>
          </a:p>
        </p:txBody>
      </p:sp>
    </p:spTree>
    <p:extLst>
      <p:ext uri="{BB962C8B-B14F-4D97-AF65-F5344CB8AC3E}">
        <p14:creationId xmlns:p14="http://schemas.microsoft.com/office/powerpoint/2010/main" val="357547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D7799-7B73-3AFF-F615-D0FF0363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84" y="1226820"/>
            <a:ext cx="4431753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A84FE-4380-E231-C5B2-3271A234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1" y="498566"/>
            <a:ext cx="6962590" cy="5337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9303F-FA2E-701D-FF50-9AF99128401F}"/>
              </a:ext>
            </a:extLst>
          </p:cNvPr>
          <p:cNvSpPr txBox="1"/>
          <p:nvPr/>
        </p:nvSpPr>
        <p:spPr>
          <a:xfrm>
            <a:off x="4773930" y="5836231"/>
            <a:ext cx="2644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 Loss (eV)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547A3-A6FD-A216-929D-A17966B1D6FD}"/>
              </a:ext>
            </a:extLst>
          </p:cNvPr>
          <p:cNvSpPr txBox="1"/>
          <p:nvPr/>
        </p:nvSpPr>
        <p:spPr>
          <a:xfrm rot="16200000">
            <a:off x="1026700" y="2905787"/>
            <a:ext cx="230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Intensity (</a:t>
            </a:r>
            <a:r>
              <a:rPr lang="en-US" sz="2800" dirty="0" err="1"/>
              <a:t>a.u</a:t>
            </a:r>
            <a:r>
              <a:rPr lang="en-US" sz="2800" dirty="0"/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3561-4FB5-D3BB-1DD2-CE06A0B6CF6A}"/>
              </a:ext>
            </a:extLst>
          </p:cNvPr>
          <p:cNvSpPr txBox="1"/>
          <p:nvPr/>
        </p:nvSpPr>
        <p:spPr>
          <a:xfrm>
            <a:off x="4507230" y="63853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F6BF6-23B4-827A-3C54-8E6D06397E7C}"/>
              </a:ext>
            </a:extLst>
          </p:cNvPr>
          <p:cNvSpPr txBox="1"/>
          <p:nvPr/>
        </p:nvSpPr>
        <p:spPr>
          <a:xfrm>
            <a:off x="7532370" y="379635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933077-138B-282F-C898-5EEC0E497778}"/>
              </a:ext>
            </a:extLst>
          </p:cNvPr>
          <p:cNvCxnSpPr>
            <a:cxnSpLocks/>
          </p:cNvCxnSpPr>
          <p:nvPr/>
        </p:nvCxnSpPr>
        <p:spPr>
          <a:xfrm flipH="1">
            <a:off x="5129027" y="2430780"/>
            <a:ext cx="898823" cy="599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D98C2F-57C9-DB13-CF41-3411C589EE09}"/>
              </a:ext>
            </a:extLst>
          </p:cNvPr>
          <p:cNvSpPr txBox="1"/>
          <p:nvPr/>
        </p:nvSpPr>
        <p:spPr>
          <a:xfrm>
            <a:off x="6164151" y="1351515"/>
            <a:ext cx="2996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Area between L3 edge and two-step function tracks the d hole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BD5E58-2E34-A4D2-2BCB-11C76FF52738}"/>
              </a:ext>
            </a:extLst>
          </p:cNvPr>
          <p:cNvCxnSpPr>
            <a:cxnSpLocks/>
          </p:cNvCxnSpPr>
          <p:nvPr/>
        </p:nvCxnSpPr>
        <p:spPr>
          <a:xfrm>
            <a:off x="4507230" y="4583579"/>
            <a:ext cx="681990" cy="620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630692-4B40-FA6C-9C8E-383CA5EC069E}"/>
              </a:ext>
            </a:extLst>
          </p:cNvPr>
          <p:cNvSpPr txBox="1"/>
          <p:nvPr/>
        </p:nvSpPr>
        <p:spPr>
          <a:xfrm>
            <a:off x="3361473" y="3683282"/>
            <a:ext cx="155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two-step function</a:t>
            </a:r>
          </a:p>
        </p:txBody>
      </p:sp>
    </p:spTree>
    <p:extLst>
      <p:ext uri="{BB962C8B-B14F-4D97-AF65-F5344CB8AC3E}">
        <p14:creationId xmlns:p14="http://schemas.microsoft.com/office/powerpoint/2010/main" val="25510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BD21-2F3F-C3DF-DA42-C2B996A2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334EC-9F2D-F159-7604-71692DDD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564" y="1825625"/>
            <a:ext cx="5446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8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Zhengran Ji</dc:creator>
  <cp:lastModifiedBy>Zhengran Ji</cp:lastModifiedBy>
  <cp:revision>1</cp:revision>
  <dcterms:created xsi:type="dcterms:W3CDTF">2023-07-12T19:53:48Z</dcterms:created>
  <dcterms:modified xsi:type="dcterms:W3CDTF">2023-07-13T00:19:38Z</dcterms:modified>
</cp:coreProperties>
</file>