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7" r:id="rId14"/>
    <p:sldId id="266" r:id="rId15"/>
    <p:sldId id="267" r:id="rId16"/>
    <p:sldId id="271" r:id="rId17"/>
    <p:sldId id="273" r:id="rId18"/>
    <p:sldId id="274" r:id="rId19"/>
    <p:sldId id="268" r:id="rId20"/>
    <p:sldId id="272" r:id="rId21"/>
    <p:sldId id="269" r:id="rId22"/>
    <p:sldId id="275" r:id="rId23"/>
    <p:sldId id="278" r:id="rId24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27/12/63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27/12/63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27/12/63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27/12/63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27/12/63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27/12/63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27/12/63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27/12/63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27/12/63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27/12/63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27/12/63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F293D-20BF-487A-BFA7-792ABC73B8A5}" type="datetimeFigureOut">
              <a:rPr lang="th-TH" smtClean="0"/>
              <a:t>27/12/63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zrlza/SmartHomePrototype/blob/main/extened_test_command.py" TargetMode="External"/><Relationship Id="rId2" Type="http://schemas.openxmlformats.org/officeDocument/2006/relationships/hyperlink" Target="https://github.com/jzrlza/SmartHomePrototyp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 language understanding of residential voice command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Represented as Thai text recognition.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81803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7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en-US" dirty="0"/>
              <a:t>scheduling </a:t>
            </a:r>
            <a:r>
              <a:rPr lang="en-US" dirty="0" smtClean="0"/>
              <a:t>command </a:t>
            </a:r>
            <a:r>
              <a:rPr lang="en-US" dirty="0"/>
              <a:t>executed, </a:t>
            </a:r>
            <a:r>
              <a:rPr lang="en-US" dirty="0" smtClean="0"/>
              <a:t>it is to </a:t>
            </a:r>
            <a:r>
              <a:rPr lang="en-US" dirty="0"/>
              <a:t>turn </a:t>
            </a:r>
            <a:r>
              <a:rPr lang="en-US" dirty="0" smtClean="0"/>
              <a:t>off </a:t>
            </a:r>
            <a:r>
              <a:rPr lang="en-US" dirty="0"/>
              <a:t>the bathroom water at </a:t>
            </a:r>
            <a:r>
              <a:rPr lang="en-US" dirty="0" smtClean="0"/>
              <a:t>8:00 AM</a:t>
            </a:r>
          </a:p>
          <a:p>
            <a:r>
              <a:rPr lang="en-US" dirty="0" smtClean="0"/>
              <a:t>Now 6:00 AM, the bedroom light has been turned on by a scheduled command.</a:t>
            </a:r>
            <a:endParaRPr lang="th-TH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4077072"/>
            <a:ext cx="717232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1119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8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commands executed.</a:t>
            </a:r>
          </a:p>
          <a:p>
            <a:r>
              <a:rPr lang="en-US" dirty="0" smtClean="0"/>
              <a:t>Now 7:00 AM, both the bathroom’s light and water are turned on due to previous scheduled commands.</a:t>
            </a:r>
            <a:endParaRPr lang="th-TH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007371"/>
            <a:ext cx="54768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28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9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commands executed.</a:t>
            </a:r>
          </a:p>
          <a:p>
            <a:r>
              <a:rPr lang="en-US" dirty="0" smtClean="0"/>
              <a:t>Now 8:00 AM, the bathroom water is now turned off, but the kitchen water is now on, both by scheduled commands.</a:t>
            </a:r>
            <a:endParaRPr lang="th-TH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96" y="4052099"/>
            <a:ext cx="56197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9437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31562" y="2325629"/>
            <a:ext cx="8229600" cy="1143000"/>
          </a:xfrm>
        </p:spPr>
        <p:txBody>
          <a:bodyPr/>
          <a:lstStyle/>
          <a:p>
            <a:r>
              <a:rPr lang="en-US" dirty="0" smtClean="0"/>
              <a:t>The codes behind the scene.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64680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: Global</a:t>
            </a:r>
            <a:endParaRPr lang="th-TH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56792"/>
            <a:ext cx="5233385" cy="4826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สี่เหลี่ยมผืนผ้า 4"/>
          <p:cNvSpPr/>
          <p:nvPr/>
        </p:nvSpPr>
        <p:spPr>
          <a:xfrm>
            <a:off x="1737372" y="1484784"/>
            <a:ext cx="3122660" cy="396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1763688" y="1951929"/>
            <a:ext cx="4896544" cy="4394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1187624" y="1152383"/>
            <a:ext cx="410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 value, told in hour, ranged 0 to 23</a:t>
            </a:r>
            <a:endParaRPr lang="th-TH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737372" y="6281375"/>
            <a:ext cx="630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Thai Natural Language key value pair with hour numbers. </a:t>
            </a:r>
          </a:p>
          <a:p>
            <a:r>
              <a:rPr lang="en-US" sz="1600" b="1" dirty="0" smtClean="0"/>
              <a:t>Will be used later for possibly all objects.</a:t>
            </a:r>
            <a:endParaRPr lang="th-TH" sz="1600" b="1" dirty="0"/>
          </a:p>
        </p:txBody>
      </p:sp>
    </p:spTree>
    <p:extLst>
      <p:ext uri="{BB962C8B-B14F-4D97-AF65-F5344CB8AC3E}">
        <p14:creationId xmlns:p14="http://schemas.microsoft.com/office/powerpoint/2010/main" val="4284090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 House Class (Part 1)</a:t>
            </a:r>
            <a:endParaRPr lang="th-TH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714500"/>
            <a:ext cx="78962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สี่เหลี่ยมผืนผ้า 4"/>
          <p:cNvSpPr/>
          <p:nvPr/>
        </p:nvSpPr>
        <p:spPr>
          <a:xfrm>
            <a:off x="971600" y="2204864"/>
            <a:ext cx="7548513" cy="2938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/>
          <p:cNvSpPr txBox="1"/>
          <p:nvPr/>
        </p:nvSpPr>
        <p:spPr>
          <a:xfrm>
            <a:off x="1547664" y="5189408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House Object’s attributes</a:t>
            </a:r>
            <a:endParaRPr lang="th-TH" sz="1600" dirty="0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539553" y="1713125"/>
            <a:ext cx="6696744" cy="491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755576" y="1374571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Define House Object, </a:t>
            </a:r>
            <a:r>
              <a:rPr lang="en-US" sz="1600" b="1" dirty="0" smtClean="0"/>
              <a:t>in case if we need &gt; 1 houses, we can be flexible with it like this</a:t>
            </a:r>
            <a:r>
              <a:rPr lang="en-US" sz="1600" dirty="0" smtClean="0"/>
              <a:t>.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2006713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 House </a:t>
            </a:r>
            <a:r>
              <a:rPr lang="en-US" dirty="0"/>
              <a:t>Class (Part </a:t>
            </a:r>
            <a:r>
              <a:rPr lang="en-US" dirty="0" smtClean="0"/>
              <a:t>2)</a:t>
            </a:r>
            <a:endParaRPr lang="th-TH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96752"/>
            <a:ext cx="5441950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สี่เหลี่ยมผืนผ้า 5"/>
          <p:cNvSpPr/>
          <p:nvPr/>
        </p:nvSpPr>
        <p:spPr>
          <a:xfrm>
            <a:off x="1187625" y="1124744"/>
            <a:ext cx="4824536" cy="18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1340024" y="2924944"/>
            <a:ext cx="5608239" cy="3777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3599893" y="1517013"/>
            <a:ext cx="129614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Initialization</a:t>
            </a:r>
            <a:endParaRPr lang="th-TH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355976" y="2340169"/>
            <a:ext cx="129614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Add room by resident.</a:t>
            </a:r>
            <a:endParaRPr lang="th-TH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092280" y="2784956"/>
            <a:ext cx="18722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Command reading function Part 1.</a:t>
            </a:r>
            <a:endParaRPr lang="th-TH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788024" y="4077072"/>
            <a:ext cx="18722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On or Off?</a:t>
            </a:r>
          </a:p>
          <a:p>
            <a:r>
              <a:rPr lang="en-US" sz="1600" dirty="0" smtClean="0"/>
              <a:t>Process here</a:t>
            </a:r>
            <a:endParaRPr lang="th-TH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716016" y="5157192"/>
            <a:ext cx="18722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Which object?</a:t>
            </a:r>
          </a:p>
          <a:p>
            <a:r>
              <a:rPr lang="en-US" sz="1600" dirty="0" smtClean="0"/>
              <a:t>Process here</a:t>
            </a:r>
            <a:endParaRPr lang="th-TH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6021288"/>
            <a:ext cx="18722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Which room?</a:t>
            </a:r>
          </a:p>
          <a:p>
            <a:r>
              <a:rPr lang="en-US" sz="1600" dirty="0" smtClean="0"/>
              <a:t>Process here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1147232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 House </a:t>
            </a:r>
            <a:r>
              <a:rPr lang="en-US" dirty="0"/>
              <a:t>Class (Part </a:t>
            </a:r>
            <a:r>
              <a:rPr lang="en-US" dirty="0" smtClean="0"/>
              <a:t>3)</a:t>
            </a:r>
            <a:endParaRPr lang="th-TH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870" y="1268759"/>
            <a:ext cx="6110003" cy="555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สี่เหลี่ยมผืนผ้า 4"/>
          <p:cNvSpPr/>
          <p:nvPr/>
        </p:nvSpPr>
        <p:spPr>
          <a:xfrm>
            <a:off x="1646751" y="1253950"/>
            <a:ext cx="5859122" cy="3777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1331640" y="5085184"/>
            <a:ext cx="5616624" cy="1754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0" y="1393520"/>
            <a:ext cx="16467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Command reading function Part 2.</a:t>
            </a:r>
            <a:endParaRPr lang="th-TH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963852" y="5733256"/>
            <a:ext cx="16467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Trigger on off for each room function.</a:t>
            </a:r>
            <a:endParaRPr lang="th-TH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450871" y="1639742"/>
            <a:ext cx="18722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When or now?</a:t>
            </a:r>
          </a:p>
          <a:p>
            <a:r>
              <a:rPr lang="en-US" sz="1600" dirty="0" smtClean="0"/>
              <a:t>Process here</a:t>
            </a:r>
            <a:endParaRPr lang="th-TH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539375" y="2395195"/>
            <a:ext cx="18722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Screen invalid commands.</a:t>
            </a:r>
            <a:endParaRPr lang="th-TH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932040" y="3198463"/>
            <a:ext cx="208823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If now. Trigger now</a:t>
            </a:r>
            <a:endParaRPr lang="th-TH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654909" y="4047428"/>
            <a:ext cx="27566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If scheduled later. Trigger later</a:t>
            </a:r>
            <a:endParaRPr lang="th-TH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923928" y="5793057"/>
            <a:ext cx="151216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Get room obj.</a:t>
            </a:r>
            <a:endParaRPr lang="th-TH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211960" y="6394976"/>
            <a:ext cx="176419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Trigger on or off.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1708150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 House </a:t>
            </a:r>
            <a:r>
              <a:rPr lang="en-US" dirty="0"/>
              <a:t>Class (Part </a:t>
            </a:r>
            <a:r>
              <a:rPr lang="en-US" dirty="0" smtClean="0"/>
              <a:t>4)</a:t>
            </a:r>
            <a:endParaRPr lang="th-TH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56792"/>
            <a:ext cx="5931522" cy="486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สี่เหลี่ยมผืนผ้า 4"/>
          <p:cNvSpPr/>
          <p:nvPr/>
        </p:nvSpPr>
        <p:spPr>
          <a:xfrm>
            <a:off x="1399473" y="1556792"/>
            <a:ext cx="4575008" cy="18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1545852" y="3356992"/>
            <a:ext cx="5906468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4716016" y="1924725"/>
            <a:ext cx="1240403" cy="579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Print rooms’ stages.</a:t>
            </a:r>
            <a:endParaRPr lang="th-TH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283968" y="2746341"/>
            <a:ext cx="122413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Print time</a:t>
            </a:r>
            <a:endParaRPr lang="th-TH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283968" y="3789040"/>
            <a:ext cx="1862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Progress time, each hour per this function calls.</a:t>
            </a:r>
            <a:endParaRPr lang="th-TH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856490" y="4915967"/>
            <a:ext cx="158417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Always check for scheduled event just in case, if found, trigger it.</a:t>
            </a:r>
            <a:endParaRPr lang="th-TH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576927" y="3745149"/>
            <a:ext cx="138579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 progress</a:t>
            </a:r>
            <a:endParaRPr lang="th-TH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207496" y="1412776"/>
            <a:ext cx="138579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Display functions.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2313782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 Room </a:t>
            </a:r>
            <a:r>
              <a:rPr lang="en-US" dirty="0"/>
              <a:t>Class (Part 1)</a:t>
            </a:r>
            <a:endParaRPr lang="th-TH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28800"/>
            <a:ext cx="504825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สี่เหลี่ยมผืนผ้า 4"/>
          <p:cNvSpPr/>
          <p:nvPr/>
        </p:nvSpPr>
        <p:spPr>
          <a:xfrm>
            <a:off x="1907704" y="1948440"/>
            <a:ext cx="2376264" cy="1336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1872752" y="3297399"/>
            <a:ext cx="4427439" cy="9956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1891729" y="4294779"/>
            <a:ext cx="4480471" cy="2039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774076" y="1119174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Define Room Object, </a:t>
            </a:r>
            <a:r>
              <a:rPr lang="en-US" sz="1600" b="1" dirty="0" smtClean="0"/>
              <a:t>strictly required as we will need to handle &gt; 1 rooms. </a:t>
            </a:r>
          </a:p>
          <a:p>
            <a:r>
              <a:rPr lang="en-US" sz="1600" b="1" dirty="0" smtClean="0"/>
              <a:t>Handles multiple different rooms.</a:t>
            </a:r>
            <a:endParaRPr lang="th-TH" sz="1600" b="1" dirty="0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1619672" y="1629950"/>
            <a:ext cx="3744416" cy="318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/>
          <p:cNvSpPr txBox="1"/>
          <p:nvPr/>
        </p:nvSpPr>
        <p:spPr>
          <a:xfrm>
            <a:off x="5390938" y="1568296"/>
            <a:ext cx="138579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Class name</a:t>
            </a:r>
            <a:endParaRPr lang="th-TH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470980" y="2204864"/>
            <a:ext cx="138579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Attributes</a:t>
            </a:r>
            <a:endParaRPr lang="th-TH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372200" y="3440656"/>
            <a:ext cx="216024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Initialize, the name of the room is important</a:t>
            </a:r>
            <a:endParaRPr lang="th-TH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417791" y="4771398"/>
            <a:ext cx="216024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Trigger functions, they are very simple here.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146881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Scopes.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Turning </a:t>
            </a:r>
            <a:r>
              <a:rPr lang="en-US" dirty="0"/>
              <a:t>on-off the light of a particular room or a scene. (A scene is a set of commands set up </a:t>
            </a:r>
            <a:r>
              <a:rPr lang="en-US" dirty="0" smtClean="0"/>
              <a:t>by the </a:t>
            </a:r>
            <a:r>
              <a:rPr lang="en-US" dirty="0"/>
              <a:t>resident.)</a:t>
            </a:r>
          </a:p>
          <a:p>
            <a:r>
              <a:rPr lang="en-US" dirty="0" smtClean="0"/>
              <a:t>Scheduling </a:t>
            </a:r>
            <a:r>
              <a:rPr lang="en-US" dirty="0"/>
              <a:t>the light switch to turn on-off in a specific time in future.</a:t>
            </a:r>
          </a:p>
          <a:p>
            <a:r>
              <a:rPr lang="en-US" dirty="0" smtClean="0"/>
              <a:t>Detect </a:t>
            </a:r>
            <a:r>
              <a:rPr lang="en-US" dirty="0"/>
              <a:t>and recognize invalid commands.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0466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 Room </a:t>
            </a:r>
            <a:r>
              <a:rPr lang="en-US" dirty="0"/>
              <a:t>Class (Part </a:t>
            </a:r>
            <a:r>
              <a:rPr lang="en-US" dirty="0" smtClean="0"/>
              <a:t>2)</a:t>
            </a:r>
            <a:endParaRPr lang="th-TH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" y="1700808"/>
            <a:ext cx="852487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สี่เหลี่ยมผืนผ้า 4"/>
          <p:cNvSpPr/>
          <p:nvPr/>
        </p:nvSpPr>
        <p:spPr>
          <a:xfrm>
            <a:off x="539552" y="1721266"/>
            <a:ext cx="8208912" cy="3665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/>
          <p:cNvSpPr txBox="1"/>
          <p:nvPr/>
        </p:nvSpPr>
        <p:spPr>
          <a:xfrm>
            <a:off x="2267744" y="5517232"/>
            <a:ext cx="237626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Print each room’s status.</a:t>
            </a:r>
            <a:endParaRPr lang="th-TH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851920" y="3374618"/>
            <a:ext cx="33843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Find which objects are on and off for correct display.</a:t>
            </a:r>
            <a:endParaRPr lang="th-TH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567220" y="4706243"/>
            <a:ext cx="86409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Print it.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1239488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 Testing </a:t>
            </a:r>
            <a:r>
              <a:rPr lang="en-US" dirty="0"/>
              <a:t>Stages (Part 1)</a:t>
            </a:r>
            <a:endParaRPr lang="th-TH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40768"/>
            <a:ext cx="4203819" cy="5051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สี่เหลี่ยมผืนผ้า 4"/>
          <p:cNvSpPr/>
          <p:nvPr/>
        </p:nvSpPr>
        <p:spPr>
          <a:xfrm>
            <a:off x="2339752" y="1340768"/>
            <a:ext cx="1944216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2312689" y="2228106"/>
            <a:ext cx="4230881" cy="1056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2312688" y="3284984"/>
            <a:ext cx="4230881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2326220" y="4149080"/>
            <a:ext cx="4230881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2312687" y="5085184"/>
            <a:ext cx="4230881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/>
          <p:cNvSpPr txBox="1"/>
          <p:nvPr/>
        </p:nvSpPr>
        <p:spPr>
          <a:xfrm>
            <a:off x="1000139" y="1465361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Initialize</a:t>
            </a:r>
          </a:p>
          <a:p>
            <a:r>
              <a:rPr lang="en-US" sz="1600" dirty="0" smtClean="0"/>
              <a:t>Add 3 rooms</a:t>
            </a:r>
            <a:endParaRPr lang="th-TH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331640" y="2587268"/>
            <a:ext cx="945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Stage 1</a:t>
            </a:r>
            <a:endParaRPr lang="th-TH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69716" y="3528125"/>
            <a:ext cx="945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Stage 2</a:t>
            </a:r>
            <a:endParaRPr lang="th-TH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381175" y="4447855"/>
            <a:ext cx="945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Stage 3</a:t>
            </a:r>
            <a:endParaRPr lang="th-TH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381174" y="5599983"/>
            <a:ext cx="945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Stage 4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927952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 Testing </a:t>
            </a:r>
            <a:r>
              <a:rPr lang="en-US" dirty="0"/>
              <a:t>Stages (Part </a:t>
            </a:r>
            <a:r>
              <a:rPr lang="en-US" dirty="0" smtClean="0"/>
              <a:t>2)</a:t>
            </a:r>
            <a:endParaRPr lang="th-TH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1484784"/>
            <a:ext cx="5670550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สี่เหลี่ยมผืนผ้า 4"/>
          <p:cNvSpPr/>
          <p:nvPr/>
        </p:nvSpPr>
        <p:spPr>
          <a:xfrm>
            <a:off x="1619672" y="1340768"/>
            <a:ext cx="561662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1621905" y="2623094"/>
            <a:ext cx="5616624" cy="1093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1619672" y="3717032"/>
            <a:ext cx="5616624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1610010" y="4714494"/>
            <a:ext cx="5616624" cy="802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1598793" y="5527096"/>
            <a:ext cx="5616624" cy="802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/>
          <p:cNvSpPr txBox="1"/>
          <p:nvPr/>
        </p:nvSpPr>
        <p:spPr>
          <a:xfrm>
            <a:off x="647340" y="1819563"/>
            <a:ext cx="945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Stage 5</a:t>
            </a:r>
            <a:endParaRPr lang="th-TH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74627" y="3000786"/>
            <a:ext cx="945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Stage 6</a:t>
            </a:r>
            <a:endParaRPr lang="th-TH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76860" y="4051811"/>
            <a:ext cx="945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Stage 7</a:t>
            </a:r>
            <a:endParaRPr lang="th-TH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76860" y="4946586"/>
            <a:ext cx="945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Stage 8</a:t>
            </a:r>
            <a:endParaRPr lang="th-TH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76860" y="5759188"/>
            <a:ext cx="945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Stage 9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1144480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Link.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github.com/jzrlza/SmartHomePrototype</a:t>
            </a:r>
            <a:endParaRPr lang="en-US" sz="2800" dirty="0" smtClean="0"/>
          </a:p>
          <a:p>
            <a:endParaRPr lang="en-US" dirty="0" smtClean="0"/>
          </a:p>
          <a:p>
            <a:r>
              <a:rPr lang="en-US" dirty="0" smtClean="0"/>
              <a:t>(File : </a:t>
            </a:r>
            <a:r>
              <a:rPr lang="en-US" dirty="0" smtClean="0">
                <a:hlinkClick r:id="rId3" tooltip="extened_test_command.py"/>
              </a:rPr>
              <a:t>smart_home_command.py</a:t>
            </a:r>
            <a:r>
              <a:rPr lang="en-US" dirty="0" smtClean="0"/>
              <a:t>)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1108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95536" y="19888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 am going to demonstrate the output first, to make it clear.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97324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1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output for all.</a:t>
            </a:r>
          </a:p>
          <a:p>
            <a:r>
              <a:rPr lang="en-US" dirty="0" smtClean="0"/>
              <a:t>Start at midnight.</a:t>
            </a:r>
          </a:p>
          <a:p>
            <a:r>
              <a:rPr lang="en-US" dirty="0" smtClean="0"/>
              <a:t>Everything started as “off”.</a:t>
            </a:r>
          </a:p>
          <a:p>
            <a:r>
              <a:rPr lang="en-US" dirty="0" smtClean="0"/>
              <a:t>The next stages will progress every 1 hour.</a:t>
            </a:r>
          </a:p>
          <a:p>
            <a:endParaRPr lang="th-T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376" y="4509120"/>
            <a:ext cx="35814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529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2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command to open light in bedroom.</a:t>
            </a:r>
          </a:p>
          <a:p>
            <a:r>
              <a:rPr lang="en-US" dirty="0" smtClean="0"/>
              <a:t>The light turned on immediately</a:t>
            </a:r>
          </a:p>
          <a:p>
            <a:r>
              <a:rPr lang="en-US" dirty="0" smtClean="0"/>
              <a:t>Meanwhile, it is now 1:00 AM, nothing to do with the recent command.</a:t>
            </a:r>
            <a:endParaRPr lang="th-T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296" y="4077072"/>
            <a:ext cx="40290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8174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3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 off the bedroom light.</a:t>
            </a:r>
          </a:p>
          <a:p>
            <a:r>
              <a:rPr lang="en-US" dirty="0" smtClean="0"/>
              <a:t>Turn on the kitchen light.</a:t>
            </a:r>
          </a:p>
          <a:p>
            <a:r>
              <a:rPr lang="en-US" dirty="0" smtClean="0"/>
              <a:t>Now 2:00 AM.</a:t>
            </a:r>
            <a:endParaRPr lang="th-T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325" y="3789040"/>
            <a:ext cx="64389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498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4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Invalid commands demonstration.</a:t>
            </a:r>
          </a:p>
          <a:p>
            <a:r>
              <a:rPr lang="en-US" dirty="0" smtClean="0"/>
              <a:t>Now 3:00 AM.</a:t>
            </a:r>
            <a:endParaRPr lang="th-T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96952"/>
            <a:ext cx="5746626" cy="343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162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5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scheduling commands executed, one is turn on the bedroom light at 6:00 AM, another for bathroom light at 7:00 AM.</a:t>
            </a:r>
          </a:p>
          <a:p>
            <a:r>
              <a:rPr lang="en-US" dirty="0" smtClean="0"/>
              <a:t>Now 4:00 AM, nothing physically changed yet.</a:t>
            </a:r>
            <a:endParaRPr lang="th-TH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05064"/>
            <a:ext cx="74104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155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6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scheduling commands executed, one is turn on the </a:t>
            </a:r>
            <a:r>
              <a:rPr lang="en-US" dirty="0" smtClean="0"/>
              <a:t>bathroom water at 7:00 </a:t>
            </a:r>
            <a:r>
              <a:rPr lang="en-US" dirty="0"/>
              <a:t>AM, another for </a:t>
            </a:r>
            <a:r>
              <a:rPr lang="en-US" dirty="0" smtClean="0"/>
              <a:t>kitchen water </a:t>
            </a:r>
            <a:r>
              <a:rPr lang="en-US" dirty="0"/>
              <a:t>at </a:t>
            </a:r>
            <a:r>
              <a:rPr lang="en-US" dirty="0" smtClean="0"/>
              <a:t>8:00 </a:t>
            </a:r>
            <a:r>
              <a:rPr lang="en-US" dirty="0"/>
              <a:t>AM.</a:t>
            </a:r>
          </a:p>
          <a:p>
            <a:r>
              <a:rPr lang="en-US" dirty="0"/>
              <a:t>Now </a:t>
            </a:r>
            <a:r>
              <a:rPr lang="en-US" dirty="0" smtClean="0"/>
              <a:t>5:00 </a:t>
            </a:r>
            <a:r>
              <a:rPr lang="en-US" dirty="0"/>
              <a:t>AM, nothing physically changed yet.</a:t>
            </a:r>
            <a:endParaRPr lang="th-TH" dirty="0"/>
          </a:p>
          <a:p>
            <a:endParaRPr lang="th-T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79" y="4005064"/>
            <a:ext cx="74009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187736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สำนักงา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สำนักงา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สำนักงา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3278</TotalTime>
  <Words>653</Words>
  <Application>Microsoft Office PowerPoint</Application>
  <PresentationFormat>นำเสนอทางหน้าจอ (4:3)</PresentationFormat>
  <Paragraphs>101</Paragraphs>
  <Slides>23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23</vt:i4>
      </vt:variant>
    </vt:vector>
  </HeadingPairs>
  <TitlesOfParts>
    <vt:vector size="24" baseType="lpstr">
      <vt:lpstr>ชุดรูปแบบของ Office</vt:lpstr>
      <vt:lpstr>Natural language understanding of residential voice command</vt:lpstr>
      <vt:lpstr>Review Scopes.</vt:lpstr>
      <vt:lpstr>I am going to demonstrate the output first, to make it clear.</vt:lpstr>
      <vt:lpstr>Stage 1</vt:lpstr>
      <vt:lpstr>Stage 2</vt:lpstr>
      <vt:lpstr>Stage 3</vt:lpstr>
      <vt:lpstr>Stage 4</vt:lpstr>
      <vt:lpstr>Stage 5</vt:lpstr>
      <vt:lpstr>Stage 6</vt:lpstr>
      <vt:lpstr>Stage 7</vt:lpstr>
      <vt:lpstr>Stage 8</vt:lpstr>
      <vt:lpstr>Stage 9</vt:lpstr>
      <vt:lpstr>The codes behind the scene.</vt:lpstr>
      <vt:lpstr>Code : Global</vt:lpstr>
      <vt:lpstr>Code: House Class (Part 1)</vt:lpstr>
      <vt:lpstr>Code: House Class (Part 2)</vt:lpstr>
      <vt:lpstr>Code: House Class (Part 3)</vt:lpstr>
      <vt:lpstr>Code: House Class (Part 4)</vt:lpstr>
      <vt:lpstr>Code: Room Class (Part 1)</vt:lpstr>
      <vt:lpstr>Code: Room Class (Part 2)</vt:lpstr>
      <vt:lpstr>Code: Testing Stages (Part 1)</vt:lpstr>
      <vt:lpstr>Code: Testing Stages (Part 2)</vt:lpstr>
      <vt:lpstr>Github Link.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JBCOM</dc:creator>
  <cp:lastModifiedBy>JBCOM</cp:lastModifiedBy>
  <cp:revision>60</cp:revision>
  <dcterms:created xsi:type="dcterms:W3CDTF">2020-12-22T09:18:23Z</dcterms:created>
  <dcterms:modified xsi:type="dcterms:W3CDTF">2020-12-27T06:34:20Z</dcterms:modified>
</cp:coreProperties>
</file>