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67" r:id="rId16"/>
    <p:sldId id="271" r:id="rId17"/>
    <p:sldId id="273" r:id="rId18"/>
    <p:sldId id="274" r:id="rId19"/>
    <p:sldId id="268" r:id="rId20"/>
    <p:sldId id="272" r:id="rId21"/>
    <p:sldId id="269" r:id="rId22"/>
    <p:sldId id="275" r:id="rId23"/>
    <p:sldId id="278" r:id="rId2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26/12/63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understanding of residential voice command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Represented as Thai text recognition.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81803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7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/>
              <a:t>scheduling </a:t>
            </a:r>
            <a:r>
              <a:rPr lang="en-US" dirty="0" smtClean="0"/>
              <a:t>command </a:t>
            </a:r>
            <a:r>
              <a:rPr lang="en-US" dirty="0"/>
              <a:t>executed, </a:t>
            </a:r>
            <a:r>
              <a:rPr lang="en-US" dirty="0" smtClean="0"/>
              <a:t>it is to </a:t>
            </a:r>
            <a:r>
              <a:rPr lang="en-US" dirty="0"/>
              <a:t>turn </a:t>
            </a:r>
            <a:r>
              <a:rPr lang="en-US" dirty="0" smtClean="0"/>
              <a:t>off </a:t>
            </a:r>
            <a:r>
              <a:rPr lang="en-US" dirty="0"/>
              <a:t>the bathroom water at </a:t>
            </a:r>
            <a:r>
              <a:rPr lang="en-US" dirty="0" smtClean="0"/>
              <a:t>8:00 AM</a:t>
            </a:r>
          </a:p>
          <a:p>
            <a:r>
              <a:rPr lang="en-US" dirty="0" smtClean="0"/>
              <a:t>Now 6:00 AM, the bedroom light has been turned on by a scheduled command.</a:t>
            </a:r>
            <a:endParaRPr lang="th-T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077072"/>
            <a:ext cx="71723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11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8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commands executed.</a:t>
            </a:r>
          </a:p>
          <a:p>
            <a:r>
              <a:rPr lang="en-US" dirty="0" smtClean="0"/>
              <a:t>Now 7:00 AM, both the bathroom’s light and water are turned on due to previous scheduled commands.</a:t>
            </a:r>
            <a:endParaRPr lang="th-T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07371"/>
            <a:ext cx="54768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28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9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commands executed.</a:t>
            </a:r>
          </a:p>
          <a:p>
            <a:r>
              <a:rPr lang="en-US" dirty="0" smtClean="0"/>
              <a:t>Now 8:00 AM, the bathroom water is now turned off, but the kitchen water is now on, both by scheduled commands.</a:t>
            </a:r>
            <a:endParaRPr lang="th-T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96" y="4052099"/>
            <a:ext cx="5619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43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31562" y="2325629"/>
            <a:ext cx="8229600" cy="1143000"/>
          </a:xfrm>
        </p:spPr>
        <p:txBody>
          <a:bodyPr/>
          <a:lstStyle/>
          <a:p>
            <a:r>
              <a:rPr lang="en-US" dirty="0" smtClean="0"/>
              <a:t>The codes behind the scene.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6468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: Global</a:t>
            </a:r>
            <a:endParaRPr lang="th-T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233385" cy="4826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737372" y="1484784"/>
            <a:ext cx="3122660" cy="396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763688" y="1988839"/>
            <a:ext cx="4896544" cy="4394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409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</a:t>
            </a:r>
            <a:r>
              <a:rPr lang="en-US" dirty="0" smtClean="0"/>
              <a:t>Class (Part 1)</a:t>
            </a:r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714500"/>
            <a:ext cx="78962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971599" y="2204865"/>
            <a:ext cx="7548513" cy="2938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671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</a:t>
            </a:r>
            <a:r>
              <a:rPr lang="en-US" dirty="0"/>
              <a:t>Class (Part </a:t>
            </a:r>
            <a:r>
              <a:rPr lang="en-US" dirty="0" smtClean="0"/>
              <a:t>2)</a:t>
            </a:r>
            <a:endParaRPr lang="th-T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96752"/>
            <a:ext cx="54419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สี่เหลี่ยมผืนผ้า 5"/>
          <p:cNvSpPr/>
          <p:nvPr/>
        </p:nvSpPr>
        <p:spPr>
          <a:xfrm>
            <a:off x="1187625" y="1124744"/>
            <a:ext cx="4824536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340024" y="2924944"/>
            <a:ext cx="5608239" cy="3777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47232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</a:t>
            </a:r>
            <a:r>
              <a:rPr lang="en-US" dirty="0"/>
              <a:t>Class (Part </a:t>
            </a:r>
            <a:r>
              <a:rPr lang="en-US" dirty="0" smtClean="0"/>
              <a:t>3)</a:t>
            </a:r>
            <a:endParaRPr lang="th-TH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70" y="1268759"/>
            <a:ext cx="6110003" cy="555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646751" y="1253950"/>
            <a:ext cx="5859122" cy="3777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331640" y="5085184"/>
            <a:ext cx="5616624" cy="1754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815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House </a:t>
            </a:r>
            <a:r>
              <a:rPr lang="en-US" dirty="0"/>
              <a:t>Class (Part </a:t>
            </a:r>
            <a:r>
              <a:rPr lang="en-US" dirty="0" smtClean="0"/>
              <a:t>4)</a:t>
            </a:r>
            <a:endParaRPr lang="th-TH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2"/>
            <a:ext cx="5931522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399473" y="1556792"/>
            <a:ext cx="4575008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545852" y="3356992"/>
            <a:ext cx="5906468" cy="316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3782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Room </a:t>
            </a:r>
            <a:r>
              <a:rPr lang="en-US" dirty="0"/>
              <a:t>Class (Part 1)</a:t>
            </a:r>
            <a:endParaRPr lang="th-TH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50482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907704" y="1916832"/>
            <a:ext cx="2376264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872752" y="3297399"/>
            <a:ext cx="4427439" cy="995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891729" y="4294779"/>
            <a:ext cx="4480471" cy="203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88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Scopes.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Turning </a:t>
            </a:r>
            <a:r>
              <a:rPr lang="en-US" dirty="0"/>
              <a:t>on-off the light of a particular room or a scene. (A scene is a set of commands set up </a:t>
            </a:r>
            <a:r>
              <a:rPr lang="en-US" dirty="0" smtClean="0"/>
              <a:t>by the </a:t>
            </a:r>
            <a:r>
              <a:rPr lang="en-US" dirty="0"/>
              <a:t>resident.)</a:t>
            </a:r>
          </a:p>
          <a:p>
            <a:r>
              <a:rPr lang="en-US" dirty="0" smtClean="0"/>
              <a:t>Scheduling </a:t>
            </a:r>
            <a:r>
              <a:rPr lang="en-US" dirty="0"/>
              <a:t>the light switch to turn on-off in a specific time in future.</a:t>
            </a:r>
          </a:p>
          <a:p>
            <a:r>
              <a:rPr lang="en-US" dirty="0" smtClean="0"/>
              <a:t>Detect </a:t>
            </a:r>
            <a:r>
              <a:rPr lang="en-US" dirty="0"/>
              <a:t>and recognize invalid commands.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0466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Room </a:t>
            </a:r>
            <a:r>
              <a:rPr lang="en-US" dirty="0"/>
              <a:t>Class (Part </a:t>
            </a:r>
            <a:r>
              <a:rPr lang="en-US" dirty="0" smtClean="0"/>
              <a:t>2)</a:t>
            </a:r>
            <a:endParaRPr lang="th-TH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" y="1700808"/>
            <a:ext cx="85248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539552" y="1721266"/>
            <a:ext cx="8208912" cy="3665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948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Testing </a:t>
            </a:r>
            <a:r>
              <a:rPr lang="en-US" dirty="0"/>
              <a:t>Stages (Part 1)</a:t>
            </a:r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0768"/>
            <a:ext cx="4203819" cy="505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2339752" y="1340768"/>
            <a:ext cx="1944216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2312689" y="2228106"/>
            <a:ext cx="4230881" cy="1056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2312688" y="3284984"/>
            <a:ext cx="423088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2326220" y="4149080"/>
            <a:ext cx="4230881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2312687" y="5085184"/>
            <a:ext cx="4230881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1367644" y="1567535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Initialize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331640" y="2587268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1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69716" y="3528125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2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381175" y="4447855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3</a:t>
            </a:r>
            <a:endParaRPr lang="th-T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381174" y="5599983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4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92795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 Testing </a:t>
            </a:r>
            <a:r>
              <a:rPr lang="en-US" dirty="0"/>
              <a:t>Stages (Part </a:t>
            </a:r>
            <a:r>
              <a:rPr lang="en-US" dirty="0" smtClean="0"/>
              <a:t>2)</a:t>
            </a:r>
            <a:endParaRPr lang="th-TH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1484784"/>
            <a:ext cx="567055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1619672" y="1340768"/>
            <a:ext cx="561662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621905" y="2623094"/>
            <a:ext cx="5616624" cy="1093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619672" y="3717032"/>
            <a:ext cx="5616624" cy="1008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610010" y="4714494"/>
            <a:ext cx="5616624" cy="802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598793" y="5527096"/>
            <a:ext cx="5616624" cy="802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/>
          <p:cNvSpPr txBox="1"/>
          <p:nvPr/>
        </p:nvSpPr>
        <p:spPr>
          <a:xfrm>
            <a:off x="647340" y="1819563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5</a:t>
            </a:r>
            <a:endParaRPr lang="th-TH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74627" y="3000786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6</a:t>
            </a:r>
            <a:endParaRPr lang="th-TH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6860" y="4051811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7</a:t>
            </a:r>
            <a:endParaRPr lang="th-TH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76860" y="4946586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8</a:t>
            </a:r>
            <a:endParaRPr lang="th-TH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76860" y="5759188"/>
            <a:ext cx="945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Stage 9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14448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Link.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1108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am going to demonstrate the output first, to make it clear.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9732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1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output for all.</a:t>
            </a:r>
          </a:p>
          <a:p>
            <a:r>
              <a:rPr lang="en-US" dirty="0" smtClean="0"/>
              <a:t>Start at midnight.</a:t>
            </a:r>
          </a:p>
          <a:p>
            <a:r>
              <a:rPr lang="en-US" dirty="0" smtClean="0"/>
              <a:t>Everything started as “off”.</a:t>
            </a:r>
          </a:p>
          <a:p>
            <a:r>
              <a:rPr lang="en-US" dirty="0" smtClean="0"/>
              <a:t>The next stages will progress every 1 hour.</a:t>
            </a:r>
            <a:endParaRPr lang="en-US" dirty="0" smtClean="0"/>
          </a:p>
          <a:p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376" y="4509120"/>
            <a:ext cx="35814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2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command to open light in bedroom.</a:t>
            </a:r>
          </a:p>
          <a:p>
            <a:r>
              <a:rPr lang="en-US" dirty="0" smtClean="0"/>
              <a:t>The light turned on immediately</a:t>
            </a:r>
          </a:p>
          <a:p>
            <a:r>
              <a:rPr lang="en-US" dirty="0" smtClean="0"/>
              <a:t>Meanwhile, it is now 1:00 AM, nothing to do with the </a:t>
            </a:r>
            <a:r>
              <a:rPr lang="en-US" dirty="0" smtClean="0"/>
              <a:t>recent </a:t>
            </a:r>
            <a:r>
              <a:rPr lang="en-US" dirty="0" smtClean="0"/>
              <a:t>command.</a:t>
            </a:r>
            <a:endParaRPr lang="th-T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96" y="4077072"/>
            <a:ext cx="40290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17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off the bedroom light.</a:t>
            </a:r>
          </a:p>
          <a:p>
            <a:r>
              <a:rPr lang="en-US" dirty="0" smtClean="0"/>
              <a:t>Turn on the kitchen light.</a:t>
            </a:r>
          </a:p>
          <a:p>
            <a:r>
              <a:rPr lang="en-US" dirty="0" smtClean="0"/>
              <a:t>Now 2:00 AM.</a:t>
            </a:r>
            <a:endParaRPr lang="th-T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25" y="3789040"/>
            <a:ext cx="64389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98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4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Invalid commands demonstration.</a:t>
            </a:r>
          </a:p>
          <a:p>
            <a:r>
              <a:rPr lang="en-US" dirty="0" smtClean="0"/>
              <a:t>Now 3:00 AM.</a:t>
            </a:r>
            <a:endParaRPr lang="th-T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746626" cy="343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16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5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scheduling commands executed, one is turn on the bedroom light at 6:00 AM, another for bathroom light at 7:00 AM.</a:t>
            </a:r>
          </a:p>
          <a:p>
            <a:r>
              <a:rPr lang="en-US" dirty="0" smtClean="0"/>
              <a:t>Now 4:00 AM, nothing physically changed yet.</a:t>
            </a:r>
            <a:endParaRPr lang="th-T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74104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15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6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scheduling commands executed, one is turn on the </a:t>
            </a:r>
            <a:r>
              <a:rPr lang="en-US" dirty="0" smtClean="0"/>
              <a:t>bathroom water at 7:00 </a:t>
            </a:r>
            <a:r>
              <a:rPr lang="en-US" dirty="0"/>
              <a:t>AM, another for </a:t>
            </a:r>
            <a:r>
              <a:rPr lang="en-US" dirty="0" smtClean="0"/>
              <a:t>kitchen water </a:t>
            </a:r>
            <a:r>
              <a:rPr lang="en-US" dirty="0"/>
              <a:t>at </a:t>
            </a:r>
            <a:r>
              <a:rPr lang="en-US" dirty="0" smtClean="0"/>
              <a:t>8:00 </a:t>
            </a:r>
            <a:r>
              <a:rPr lang="en-US" dirty="0"/>
              <a:t>AM.</a:t>
            </a:r>
          </a:p>
          <a:p>
            <a:r>
              <a:rPr lang="en-US" dirty="0"/>
              <a:t>Now </a:t>
            </a:r>
            <a:r>
              <a:rPr lang="en-US" dirty="0" smtClean="0"/>
              <a:t>5:00 </a:t>
            </a:r>
            <a:r>
              <a:rPr lang="en-US" dirty="0"/>
              <a:t>AM, nothing physically changed yet.</a:t>
            </a:r>
            <a:endParaRPr lang="th-TH" dirty="0"/>
          </a:p>
          <a:p>
            <a:endParaRPr lang="th-T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79" y="4005064"/>
            <a:ext cx="74009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187736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สำนักงา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สำนักงา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สำนักงา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417</Words>
  <Application>Microsoft Office PowerPoint</Application>
  <PresentationFormat>นำเสนอทางหน้าจอ (4:3)</PresentationFormat>
  <Paragraphs>59</Paragraphs>
  <Slides>23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23</vt:i4>
      </vt:variant>
    </vt:vector>
  </HeadingPairs>
  <TitlesOfParts>
    <vt:vector size="24" baseType="lpstr">
      <vt:lpstr>ชุดรูปแบบของ Office</vt:lpstr>
      <vt:lpstr>Natural language understanding of residential voice command</vt:lpstr>
      <vt:lpstr>Review Scopes.</vt:lpstr>
      <vt:lpstr>I am going to demonstrate the output first, to make it clear.</vt:lpstr>
      <vt:lpstr>Stage 1</vt:lpstr>
      <vt:lpstr>Stage 2</vt:lpstr>
      <vt:lpstr>Stage 3</vt:lpstr>
      <vt:lpstr>Stage 4</vt:lpstr>
      <vt:lpstr>Stage 5</vt:lpstr>
      <vt:lpstr>Stage 6</vt:lpstr>
      <vt:lpstr>Stage 7</vt:lpstr>
      <vt:lpstr>Stage 8</vt:lpstr>
      <vt:lpstr>Stage 9</vt:lpstr>
      <vt:lpstr>The codes behind the scene.</vt:lpstr>
      <vt:lpstr>Code : Global</vt:lpstr>
      <vt:lpstr>Code: House Class (Part 1)</vt:lpstr>
      <vt:lpstr>Code: House Class (Part 2)</vt:lpstr>
      <vt:lpstr>Code: House Class (Part 3)</vt:lpstr>
      <vt:lpstr>Code: House Class (Part 4)</vt:lpstr>
      <vt:lpstr>Code: Room Class (Part 1)</vt:lpstr>
      <vt:lpstr>Code: Room Class (Part 2)</vt:lpstr>
      <vt:lpstr>Code: Testing Stages (Part 1)</vt:lpstr>
      <vt:lpstr>Code: Testing Stages (Part 2)</vt:lpstr>
      <vt:lpstr>Github Link.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JBCOM</dc:creator>
  <cp:lastModifiedBy>JBCOM</cp:lastModifiedBy>
  <cp:revision>42</cp:revision>
  <dcterms:created xsi:type="dcterms:W3CDTF">2020-12-22T09:18:23Z</dcterms:created>
  <dcterms:modified xsi:type="dcterms:W3CDTF">2020-12-26T05:55:39Z</dcterms:modified>
</cp:coreProperties>
</file>