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3" r:id="rId16"/>
    <p:sldId id="274" r:id="rId17"/>
    <p:sldId id="268" r:id="rId18"/>
    <p:sldId id="272" r:id="rId19"/>
    <p:sldId id="269" r:id="rId20"/>
    <p:sldId id="275" r:id="rId2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24/12/63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understanding of residential voice command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Represented as Thai text recognition.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8180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8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492896"/>
            <a:ext cx="54768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28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9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92896"/>
            <a:ext cx="5619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43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: Global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799"/>
            <a:ext cx="5233385" cy="482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09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14500"/>
            <a:ext cx="78962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71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54419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23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70" y="1268759"/>
            <a:ext cx="6110003" cy="555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15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931522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8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Room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048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81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Room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1700808"/>
            <a:ext cx="8524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48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Testing Stages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203819" cy="505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95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Scopes.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</a:t>
            </a:r>
            <a:r>
              <a:rPr lang="en-US" dirty="0"/>
              <a:t>on-off the light of a particular room or a scene. (A scene is a set of commands set up </a:t>
            </a:r>
            <a:r>
              <a:rPr lang="en-US" dirty="0" smtClean="0"/>
              <a:t>by the </a:t>
            </a:r>
            <a:r>
              <a:rPr lang="en-US" dirty="0"/>
              <a:t>resident.)</a:t>
            </a:r>
          </a:p>
          <a:p>
            <a:r>
              <a:rPr lang="en-US" dirty="0" smtClean="0"/>
              <a:t>Scheduling </a:t>
            </a:r>
            <a:r>
              <a:rPr lang="en-US" dirty="0"/>
              <a:t>the light switch to turn on-off in a specific time in future.</a:t>
            </a:r>
          </a:p>
          <a:p>
            <a:r>
              <a:rPr lang="en-US" dirty="0" smtClean="0"/>
              <a:t>Detect </a:t>
            </a:r>
            <a:r>
              <a:rPr lang="en-US" dirty="0"/>
              <a:t>and recognize invalid commands.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046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Testing Stages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484784"/>
            <a:ext cx="56705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48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76872"/>
            <a:ext cx="3581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2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2204864"/>
            <a:ext cx="40290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1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276872"/>
            <a:ext cx="6438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98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844824"/>
            <a:ext cx="59626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1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204864"/>
            <a:ext cx="74104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15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6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2204864"/>
            <a:ext cx="74009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7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1723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119570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115</Words>
  <Application>Microsoft Office PowerPoint</Application>
  <PresentationFormat>นำเสนอทางหน้าจอ (4:3)</PresentationFormat>
  <Paragraphs>24</Paragraphs>
  <Slides>20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20</vt:i4>
      </vt:variant>
    </vt:vector>
  </HeadingPairs>
  <TitlesOfParts>
    <vt:vector size="21" baseType="lpstr">
      <vt:lpstr>ชุดรูปแบบของ Office</vt:lpstr>
      <vt:lpstr>Natural language understanding of residential voice command</vt:lpstr>
      <vt:lpstr>Review Scopes.</vt:lpstr>
      <vt:lpstr>Stage 1</vt:lpstr>
      <vt:lpstr>Stage 2</vt:lpstr>
      <vt:lpstr>Stage 3</vt:lpstr>
      <vt:lpstr>Stage 4</vt:lpstr>
      <vt:lpstr>Stage 5</vt:lpstr>
      <vt:lpstr>Stage 6</vt:lpstr>
      <vt:lpstr>Stage 7</vt:lpstr>
      <vt:lpstr>Stage 8</vt:lpstr>
      <vt:lpstr>Stage 9</vt:lpstr>
      <vt:lpstr>Code : Global</vt:lpstr>
      <vt:lpstr>Code: House Class</vt:lpstr>
      <vt:lpstr>Code: House Class</vt:lpstr>
      <vt:lpstr>Code: House Class</vt:lpstr>
      <vt:lpstr>Code: House Class</vt:lpstr>
      <vt:lpstr>Code: Room Class</vt:lpstr>
      <vt:lpstr>Code: Room Class</vt:lpstr>
      <vt:lpstr>Code: Testing Stages</vt:lpstr>
      <vt:lpstr>Code: Testing Stages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JBCOM</dc:creator>
  <cp:lastModifiedBy>JBCOM</cp:lastModifiedBy>
  <cp:revision>20</cp:revision>
  <dcterms:created xsi:type="dcterms:W3CDTF">2020-12-22T09:18:23Z</dcterms:created>
  <dcterms:modified xsi:type="dcterms:W3CDTF">2020-12-25T06:37:39Z</dcterms:modified>
</cp:coreProperties>
</file>