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22/12/63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understanding of residential voice command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Represented as Thai text recognition.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18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3529319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</Words>
  <Application>Microsoft Office PowerPoint</Application>
  <PresentationFormat>นำเสนอทางหน้าจอ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ชุดรูปแบบของ Office</vt:lpstr>
      <vt:lpstr>Natural language understanding of residential voice command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JBCOM</dc:creator>
  <cp:lastModifiedBy>JBCOM</cp:lastModifiedBy>
  <cp:revision>3</cp:revision>
  <dcterms:created xsi:type="dcterms:W3CDTF">2020-12-22T09:18:23Z</dcterms:created>
  <dcterms:modified xsi:type="dcterms:W3CDTF">2020-12-22T10:40:34Z</dcterms:modified>
</cp:coreProperties>
</file>