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media/image1.png" ContentType="image/pn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2.xml" ContentType="application/vnd.openxmlformats-officedocument.theme+xml"/>
  <Override PartName="/ppt/theme/theme1.xml" ContentType="application/vnd.openxmlformats-officedocument.theme+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Lst>
  <p:sldSz cx="9144000" cy="51435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311760" y="60480"/>
            <a:ext cx="8519760" cy="1341000"/>
          </a:xfrm>
          <a:prstGeom prst="rect">
            <a:avLst/>
          </a:prstGeom>
        </p:spPr>
        <p:txBody>
          <a:bodyPr lIns="0" rIns="0" tIns="0" bIns="0" anchor="ctr">
            <a:spAutoFit/>
          </a:bodyPr>
          <a:p>
            <a:endParaRPr b="0" lang="en-US" sz="1800" spc="-1" strike="noStrike">
              <a:solidFill>
                <a:srgbClr val="000000"/>
              </a:solidFill>
              <a:latin typeface="Arial"/>
            </a:endParaRPr>
          </a:p>
        </p:txBody>
      </p:sp>
      <p:sp>
        <p:nvSpPr>
          <p:cNvPr id="28" name="PlaceHolder 2"/>
          <p:cNvSpPr>
            <a:spLocks noGrp="1"/>
          </p:cNvSpPr>
          <p:nvPr>
            <p:ph type="body"/>
          </p:nvPr>
        </p:nvSpPr>
        <p:spPr>
          <a:xfrm>
            <a:off x="311760" y="1152360"/>
            <a:ext cx="8519760" cy="1629000"/>
          </a:xfrm>
          <a:prstGeom prst="rect">
            <a:avLst/>
          </a:prstGeom>
        </p:spPr>
        <p:txBody>
          <a:bodyPr lIns="0" rIns="0" tIns="0" bIns="0">
            <a:normAutofit/>
          </a:bodyPr>
          <a:p>
            <a:endParaRPr b="0" lang="en-US" sz="2800" spc="-1" strike="noStrike">
              <a:solidFill>
                <a:srgbClr val="000000"/>
              </a:solidFill>
              <a:latin typeface="Arial"/>
            </a:endParaRPr>
          </a:p>
        </p:txBody>
      </p:sp>
      <p:sp>
        <p:nvSpPr>
          <p:cNvPr id="29" name="PlaceHolder 3"/>
          <p:cNvSpPr>
            <a:spLocks noGrp="1"/>
          </p:cNvSpPr>
          <p:nvPr>
            <p:ph type="body"/>
          </p:nvPr>
        </p:nvSpPr>
        <p:spPr>
          <a:xfrm>
            <a:off x="311760" y="2936520"/>
            <a:ext cx="8519760" cy="162900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311760" y="60480"/>
            <a:ext cx="8519760" cy="1341000"/>
          </a:xfrm>
          <a:prstGeom prst="rect">
            <a:avLst/>
          </a:prstGeom>
        </p:spPr>
        <p:txBody>
          <a:bodyPr lIns="0" rIns="0" tIns="0" bIns="0" anchor="ctr">
            <a:spAutoFit/>
          </a:bodyPr>
          <a:p>
            <a:endParaRPr b="0" lang="en-US" sz="1800" spc="-1" strike="noStrike">
              <a:solidFill>
                <a:srgbClr val="000000"/>
              </a:solidFill>
              <a:latin typeface="Arial"/>
            </a:endParaRPr>
          </a:p>
        </p:txBody>
      </p:sp>
      <p:sp>
        <p:nvSpPr>
          <p:cNvPr id="31" name="PlaceHolder 2"/>
          <p:cNvSpPr>
            <a:spLocks noGrp="1"/>
          </p:cNvSpPr>
          <p:nvPr>
            <p:ph type="body"/>
          </p:nvPr>
        </p:nvSpPr>
        <p:spPr>
          <a:xfrm>
            <a:off x="311760" y="1152360"/>
            <a:ext cx="4157280" cy="1629000"/>
          </a:xfrm>
          <a:prstGeom prst="rect">
            <a:avLst/>
          </a:prstGeom>
        </p:spPr>
        <p:txBody>
          <a:bodyPr lIns="0" rIns="0" tIns="0" bIns="0">
            <a:normAutofit/>
          </a:bodyPr>
          <a:p>
            <a:endParaRPr b="0" lang="en-US" sz="2800" spc="-1" strike="noStrike">
              <a:solidFill>
                <a:srgbClr val="000000"/>
              </a:solidFill>
              <a:latin typeface="Arial"/>
            </a:endParaRPr>
          </a:p>
        </p:txBody>
      </p:sp>
      <p:sp>
        <p:nvSpPr>
          <p:cNvPr id="32" name="PlaceHolder 3"/>
          <p:cNvSpPr>
            <a:spLocks noGrp="1"/>
          </p:cNvSpPr>
          <p:nvPr>
            <p:ph type="body"/>
          </p:nvPr>
        </p:nvSpPr>
        <p:spPr>
          <a:xfrm>
            <a:off x="4677120" y="1152360"/>
            <a:ext cx="4157280" cy="1629000"/>
          </a:xfrm>
          <a:prstGeom prst="rect">
            <a:avLst/>
          </a:prstGeom>
        </p:spPr>
        <p:txBody>
          <a:bodyPr lIns="0" rIns="0" tIns="0" bIns="0">
            <a:normAutofit/>
          </a:bodyPr>
          <a:p>
            <a:endParaRPr b="0" lang="en-US" sz="2800" spc="-1" strike="noStrike">
              <a:solidFill>
                <a:srgbClr val="000000"/>
              </a:solidFill>
              <a:latin typeface="Arial"/>
            </a:endParaRPr>
          </a:p>
        </p:txBody>
      </p:sp>
      <p:sp>
        <p:nvSpPr>
          <p:cNvPr id="33" name="PlaceHolder 4"/>
          <p:cNvSpPr>
            <a:spLocks noGrp="1"/>
          </p:cNvSpPr>
          <p:nvPr>
            <p:ph type="body"/>
          </p:nvPr>
        </p:nvSpPr>
        <p:spPr>
          <a:xfrm>
            <a:off x="311760" y="2936520"/>
            <a:ext cx="4157280" cy="1629000"/>
          </a:xfrm>
          <a:prstGeom prst="rect">
            <a:avLst/>
          </a:prstGeom>
        </p:spPr>
        <p:txBody>
          <a:bodyPr lIns="0" rIns="0" tIns="0" bIns="0">
            <a:normAutofit/>
          </a:bodyPr>
          <a:p>
            <a:endParaRPr b="0" lang="en-US" sz="2800" spc="-1" strike="noStrike">
              <a:solidFill>
                <a:srgbClr val="000000"/>
              </a:solidFill>
              <a:latin typeface="Arial"/>
            </a:endParaRPr>
          </a:p>
        </p:txBody>
      </p:sp>
      <p:sp>
        <p:nvSpPr>
          <p:cNvPr id="34" name="PlaceHolder 5"/>
          <p:cNvSpPr>
            <a:spLocks noGrp="1"/>
          </p:cNvSpPr>
          <p:nvPr>
            <p:ph type="body"/>
          </p:nvPr>
        </p:nvSpPr>
        <p:spPr>
          <a:xfrm>
            <a:off x="4677120" y="2936520"/>
            <a:ext cx="4157280" cy="162900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311760" y="60480"/>
            <a:ext cx="8519760" cy="1341000"/>
          </a:xfrm>
          <a:prstGeom prst="rect">
            <a:avLst/>
          </a:prstGeom>
        </p:spPr>
        <p:txBody>
          <a:bodyPr lIns="0" rIns="0" tIns="0" bIns="0" anchor="ctr">
            <a:spAutoFit/>
          </a:bodyPr>
          <a:p>
            <a:endParaRPr b="0" lang="en-US" sz="1800" spc="-1" strike="noStrike">
              <a:solidFill>
                <a:srgbClr val="000000"/>
              </a:solidFill>
              <a:latin typeface="Arial"/>
            </a:endParaRPr>
          </a:p>
        </p:txBody>
      </p:sp>
      <p:sp>
        <p:nvSpPr>
          <p:cNvPr id="36" name="PlaceHolder 2"/>
          <p:cNvSpPr>
            <a:spLocks noGrp="1"/>
          </p:cNvSpPr>
          <p:nvPr>
            <p:ph type="body"/>
          </p:nvPr>
        </p:nvSpPr>
        <p:spPr>
          <a:xfrm>
            <a:off x="311760" y="1152360"/>
            <a:ext cx="2743200" cy="1629000"/>
          </a:xfrm>
          <a:prstGeom prst="rect">
            <a:avLst/>
          </a:prstGeom>
        </p:spPr>
        <p:txBody>
          <a:bodyPr lIns="0" rIns="0" tIns="0" bIns="0">
            <a:normAutofit/>
          </a:bodyPr>
          <a:p>
            <a:endParaRPr b="0" lang="en-US" sz="2800" spc="-1" strike="noStrike">
              <a:solidFill>
                <a:srgbClr val="000000"/>
              </a:solidFill>
              <a:latin typeface="Arial"/>
            </a:endParaRPr>
          </a:p>
        </p:txBody>
      </p:sp>
      <p:sp>
        <p:nvSpPr>
          <p:cNvPr id="37" name="PlaceHolder 3"/>
          <p:cNvSpPr>
            <a:spLocks noGrp="1"/>
          </p:cNvSpPr>
          <p:nvPr>
            <p:ph type="body"/>
          </p:nvPr>
        </p:nvSpPr>
        <p:spPr>
          <a:xfrm>
            <a:off x="3192480" y="1152360"/>
            <a:ext cx="2743200" cy="1629000"/>
          </a:xfrm>
          <a:prstGeom prst="rect">
            <a:avLst/>
          </a:prstGeom>
        </p:spPr>
        <p:txBody>
          <a:bodyPr lIns="0" rIns="0" tIns="0" bIns="0">
            <a:normAutofit/>
          </a:bodyPr>
          <a:p>
            <a:endParaRPr b="0" lang="en-US" sz="2800" spc="-1" strike="noStrike">
              <a:solidFill>
                <a:srgbClr val="000000"/>
              </a:solidFill>
              <a:latin typeface="Arial"/>
            </a:endParaRPr>
          </a:p>
        </p:txBody>
      </p:sp>
      <p:sp>
        <p:nvSpPr>
          <p:cNvPr id="38" name="PlaceHolder 4"/>
          <p:cNvSpPr>
            <a:spLocks noGrp="1"/>
          </p:cNvSpPr>
          <p:nvPr>
            <p:ph type="body"/>
          </p:nvPr>
        </p:nvSpPr>
        <p:spPr>
          <a:xfrm>
            <a:off x="6073200" y="1152360"/>
            <a:ext cx="2743200" cy="1629000"/>
          </a:xfrm>
          <a:prstGeom prst="rect">
            <a:avLst/>
          </a:prstGeom>
        </p:spPr>
        <p:txBody>
          <a:bodyPr lIns="0" rIns="0" tIns="0" bIns="0">
            <a:normAutofit/>
          </a:bodyPr>
          <a:p>
            <a:endParaRPr b="0" lang="en-US" sz="2800" spc="-1" strike="noStrike">
              <a:solidFill>
                <a:srgbClr val="000000"/>
              </a:solidFill>
              <a:latin typeface="Arial"/>
            </a:endParaRPr>
          </a:p>
        </p:txBody>
      </p:sp>
      <p:sp>
        <p:nvSpPr>
          <p:cNvPr id="39" name="PlaceHolder 5"/>
          <p:cNvSpPr>
            <a:spLocks noGrp="1"/>
          </p:cNvSpPr>
          <p:nvPr>
            <p:ph type="body"/>
          </p:nvPr>
        </p:nvSpPr>
        <p:spPr>
          <a:xfrm>
            <a:off x="311760" y="2936520"/>
            <a:ext cx="2743200" cy="1629000"/>
          </a:xfrm>
          <a:prstGeom prst="rect">
            <a:avLst/>
          </a:prstGeom>
        </p:spPr>
        <p:txBody>
          <a:bodyPr lIns="0" rIns="0" tIns="0" bIns="0">
            <a:normAutofit/>
          </a:bodyPr>
          <a:p>
            <a:endParaRPr b="0" lang="en-US" sz="2800" spc="-1" strike="noStrike">
              <a:solidFill>
                <a:srgbClr val="000000"/>
              </a:solidFill>
              <a:latin typeface="Arial"/>
            </a:endParaRPr>
          </a:p>
        </p:txBody>
      </p:sp>
      <p:sp>
        <p:nvSpPr>
          <p:cNvPr id="40" name="PlaceHolder 6"/>
          <p:cNvSpPr>
            <a:spLocks noGrp="1"/>
          </p:cNvSpPr>
          <p:nvPr>
            <p:ph type="body"/>
          </p:nvPr>
        </p:nvSpPr>
        <p:spPr>
          <a:xfrm>
            <a:off x="3192480" y="2936520"/>
            <a:ext cx="2743200" cy="1629000"/>
          </a:xfrm>
          <a:prstGeom prst="rect">
            <a:avLst/>
          </a:prstGeom>
        </p:spPr>
        <p:txBody>
          <a:bodyPr lIns="0" rIns="0" tIns="0" bIns="0">
            <a:normAutofit/>
          </a:bodyPr>
          <a:p>
            <a:endParaRPr b="0" lang="en-US" sz="2800" spc="-1" strike="noStrike">
              <a:solidFill>
                <a:srgbClr val="000000"/>
              </a:solidFill>
              <a:latin typeface="Arial"/>
            </a:endParaRPr>
          </a:p>
        </p:txBody>
      </p:sp>
      <p:sp>
        <p:nvSpPr>
          <p:cNvPr id="41" name="PlaceHolder 7"/>
          <p:cNvSpPr>
            <a:spLocks noGrp="1"/>
          </p:cNvSpPr>
          <p:nvPr>
            <p:ph type="body"/>
          </p:nvPr>
        </p:nvSpPr>
        <p:spPr>
          <a:xfrm>
            <a:off x="6073200" y="2936520"/>
            <a:ext cx="2743200" cy="162900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4" name="PlaceHolder 1"/>
          <p:cNvSpPr>
            <a:spLocks noGrp="1"/>
          </p:cNvSpPr>
          <p:nvPr>
            <p:ph type="title"/>
          </p:nvPr>
        </p:nvSpPr>
        <p:spPr>
          <a:xfrm>
            <a:off x="311760" y="60480"/>
            <a:ext cx="8519760" cy="1341000"/>
          </a:xfrm>
          <a:prstGeom prst="rect">
            <a:avLst/>
          </a:prstGeom>
        </p:spPr>
        <p:txBody>
          <a:bodyPr lIns="0" rIns="0" tIns="0" bIns="0" anchor="ctr">
            <a:spAutoFit/>
          </a:bodyPr>
          <a:p>
            <a:endParaRPr b="0" lang="en-US" sz="1800" spc="-1" strike="noStrike">
              <a:solidFill>
                <a:srgbClr val="000000"/>
              </a:solidFill>
              <a:latin typeface="Arial"/>
            </a:endParaRPr>
          </a:p>
        </p:txBody>
      </p:sp>
      <p:sp>
        <p:nvSpPr>
          <p:cNvPr id="45" name="PlaceHolder 2"/>
          <p:cNvSpPr>
            <a:spLocks noGrp="1"/>
          </p:cNvSpPr>
          <p:nvPr>
            <p:ph type="subTitle"/>
          </p:nvPr>
        </p:nvSpPr>
        <p:spPr>
          <a:xfrm>
            <a:off x="311760" y="1152360"/>
            <a:ext cx="8519760" cy="3415680"/>
          </a:xfrm>
          <a:prstGeom prst="rect">
            <a:avLst/>
          </a:prstGeom>
        </p:spPr>
        <p:txBody>
          <a:bodyPr lIns="0" rIns="0" tIns="0" bIns="0" anchor="ctr">
            <a:spAutoFit/>
          </a:bodyPr>
          <a:p>
            <a:pPr algn="ctr"/>
            <a:endParaRPr b="0" lang="hu-HU"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311760" y="60480"/>
            <a:ext cx="8519760" cy="1341000"/>
          </a:xfrm>
          <a:prstGeom prst="rect">
            <a:avLst/>
          </a:prstGeom>
        </p:spPr>
        <p:txBody>
          <a:bodyPr lIns="0" rIns="0" tIns="0" bIns="0" anchor="ctr">
            <a:spAutoFit/>
          </a:bodyPr>
          <a:p>
            <a:endParaRPr b="0" lang="en-US" sz="1800" spc="-1" strike="noStrike">
              <a:solidFill>
                <a:srgbClr val="000000"/>
              </a:solidFill>
              <a:latin typeface="Arial"/>
            </a:endParaRPr>
          </a:p>
        </p:txBody>
      </p:sp>
      <p:sp>
        <p:nvSpPr>
          <p:cNvPr id="47" name="PlaceHolder 2"/>
          <p:cNvSpPr>
            <a:spLocks noGrp="1"/>
          </p:cNvSpPr>
          <p:nvPr>
            <p:ph type="body"/>
          </p:nvPr>
        </p:nvSpPr>
        <p:spPr>
          <a:xfrm>
            <a:off x="311760" y="1152360"/>
            <a:ext cx="8519760" cy="341568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311760" y="60480"/>
            <a:ext cx="8519760" cy="1341000"/>
          </a:xfrm>
          <a:prstGeom prst="rect">
            <a:avLst/>
          </a:prstGeom>
        </p:spPr>
        <p:txBody>
          <a:bodyPr lIns="0" rIns="0" tIns="0" bIns="0" anchor="ctr">
            <a:spAutoFit/>
          </a:bodyPr>
          <a:p>
            <a:endParaRPr b="0" lang="en-US" sz="1800" spc="-1" strike="noStrike">
              <a:solidFill>
                <a:srgbClr val="000000"/>
              </a:solidFill>
              <a:latin typeface="Arial"/>
            </a:endParaRPr>
          </a:p>
        </p:txBody>
      </p:sp>
      <p:sp>
        <p:nvSpPr>
          <p:cNvPr id="49" name="PlaceHolder 2"/>
          <p:cNvSpPr>
            <a:spLocks noGrp="1"/>
          </p:cNvSpPr>
          <p:nvPr>
            <p:ph type="body"/>
          </p:nvPr>
        </p:nvSpPr>
        <p:spPr>
          <a:xfrm>
            <a:off x="311760" y="1152360"/>
            <a:ext cx="4157280" cy="3415680"/>
          </a:xfrm>
          <a:prstGeom prst="rect">
            <a:avLst/>
          </a:prstGeom>
        </p:spPr>
        <p:txBody>
          <a:bodyPr lIns="0" rIns="0" tIns="0" bIns="0">
            <a:normAutofit/>
          </a:bodyPr>
          <a:p>
            <a:endParaRPr b="0" lang="en-US" sz="2800" spc="-1" strike="noStrike">
              <a:solidFill>
                <a:srgbClr val="000000"/>
              </a:solidFill>
              <a:latin typeface="Arial"/>
            </a:endParaRPr>
          </a:p>
        </p:txBody>
      </p:sp>
      <p:sp>
        <p:nvSpPr>
          <p:cNvPr id="50" name="PlaceHolder 3"/>
          <p:cNvSpPr>
            <a:spLocks noGrp="1"/>
          </p:cNvSpPr>
          <p:nvPr>
            <p:ph type="body"/>
          </p:nvPr>
        </p:nvSpPr>
        <p:spPr>
          <a:xfrm>
            <a:off x="4677120" y="1152360"/>
            <a:ext cx="4157280" cy="341568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1" name="PlaceHolder 1"/>
          <p:cNvSpPr>
            <a:spLocks noGrp="1"/>
          </p:cNvSpPr>
          <p:nvPr>
            <p:ph type="title"/>
          </p:nvPr>
        </p:nvSpPr>
        <p:spPr>
          <a:xfrm>
            <a:off x="311760" y="60480"/>
            <a:ext cx="8519760" cy="1341000"/>
          </a:xfrm>
          <a:prstGeom prst="rect">
            <a:avLst/>
          </a:prstGeom>
        </p:spPr>
        <p:txBody>
          <a:bodyPr lIns="0" rIns="0" tIns="0" bIns="0" anchor="ctr">
            <a:spAutoFit/>
          </a:bodyPr>
          <a:p>
            <a:endParaRPr b="0" lang="en-US" sz="1800" spc="-1" strike="noStrike">
              <a:solidFill>
                <a:srgbClr val="000000"/>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2" name="PlaceHolder 1"/>
          <p:cNvSpPr>
            <a:spLocks noGrp="1"/>
          </p:cNvSpPr>
          <p:nvPr>
            <p:ph type="subTitle"/>
          </p:nvPr>
        </p:nvSpPr>
        <p:spPr>
          <a:xfrm>
            <a:off x="311760" y="60480"/>
            <a:ext cx="8519760" cy="6217560"/>
          </a:xfrm>
          <a:prstGeom prst="rect">
            <a:avLst/>
          </a:prstGeom>
        </p:spPr>
        <p:txBody>
          <a:bodyPr lIns="0" rIns="0" tIns="0" bIns="0" anchor="ctr">
            <a:spAutoFit/>
          </a:bodyPr>
          <a:p>
            <a:pPr algn="ctr"/>
            <a:endParaRPr b="0" lang="hu-HU"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311760" y="60480"/>
            <a:ext cx="8519760" cy="1341000"/>
          </a:xfrm>
          <a:prstGeom prst="rect">
            <a:avLst/>
          </a:prstGeom>
        </p:spPr>
        <p:txBody>
          <a:bodyPr lIns="0" rIns="0" tIns="0" bIns="0" anchor="ctr">
            <a:spAutoFit/>
          </a:bodyPr>
          <a:p>
            <a:endParaRPr b="0" lang="en-US" sz="1800" spc="-1" strike="noStrike">
              <a:solidFill>
                <a:srgbClr val="000000"/>
              </a:solidFill>
              <a:latin typeface="Arial"/>
            </a:endParaRPr>
          </a:p>
        </p:txBody>
      </p:sp>
      <p:sp>
        <p:nvSpPr>
          <p:cNvPr id="54" name="PlaceHolder 2"/>
          <p:cNvSpPr>
            <a:spLocks noGrp="1"/>
          </p:cNvSpPr>
          <p:nvPr>
            <p:ph type="body"/>
          </p:nvPr>
        </p:nvSpPr>
        <p:spPr>
          <a:xfrm>
            <a:off x="311760" y="1152360"/>
            <a:ext cx="4157280" cy="1629000"/>
          </a:xfrm>
          <a:prstGeom prst="rect">
            <a:avLst/>
          </a:prstGeom>
        </p:spPr>
        <p:txBody>
          <a:bodyPr lIns="0" rIns="0" tIns="0" bIns="0">
            <a:normAutofit/>
          </a:bodyPr>
          <a:p>
            <a:endParaRPr b="0" lang="en-US" sz="2800" spc="-1" strike="noStrike">
              <a:solidFill>
                <a:srgbClr val="000000"/>
              </a:solidFill>
              <a:latin typeface="Arial"/>
            </a:endParaRPr>
          </a:p>
        </p:txBody>
      </p:sp>
      <p:sp>
        <p:nvSpPr>
          <p:cNvPr id="55" name="PlaceHolder 3"/>
          <p:cNvSpPr>
            <a:spLocks noGrp="1"/>
          </p:cNvSpPr>
          <p:nvPr>
            <p:ph type="body"/>
          </p:nvPr>
        </p:nvSpPr>
        <p:spPr>
          <a:xfrm>
            <a:off x="4677120" y="1152360"/>
            <a:ext cx="4157280" cy="3415680"/>
          </a:xfrm>
          <a:prstGeom prst="rect">
            <a:avLst/>
          </a:prstGeom>
        </p:spPr>
        <p:txBody>
          <a:bodyPr lIns="0" rIns="0" tIns="0" bIns="0">
            <a:normAutofit/>
          </a:bodyPr>
          <a:p>
            <a:endParaRPr b="0" lang="en-US" sz="2800" spc="-1" strike="noStrike">
              <a:solidFill>
                <a:srgbClr val="000000"/>
              </a:solidFill>
              <a:latin typeface="Arial"/>
            </a:endParaRPr>
          </a:p>
        </p:txBody>
      </p:sp>
      <p:sp>
        <p:nvSpPr>
          <p:cNvPr id="56" name="PlaceHolder 4"/>
          <p:cNvSpPr>
            <a:spLocks noGrp="1"/>
          </p:cNvSpPr>
          <p:nvPr>
            <p:ph type="body"/>
          </p:nvPr>
        </p:nvSpPr>
        <p:spPr>
          <a:xfrm>
            <a:off x="311760" y="2936520"/>
            <a:ext cx="4157280" cy="162900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311760" y="60480"/>
            <a:ext cx="8519760" cy="1341000"/>
          </a:xfrm>
          <a:prstGeom prst="rect">
            <a:avLst/>
          </a:prstGeom>
        </p:spPr>
        <p:txBody>
          <a:bodyPr lIns="0" rIns="0" tIns="0" bIns="0" anchor="ctr">
            <a:spAutoFit/>
          </a:bodyPr>
          <a:p>
            <a:endParaRPr b="0" lang="en-US" sz="1800" spc="-1" strike="noStrike">
              <a:solidFill>
                <a:srgbClr val="000000"/>
              </a:solidFill>
              <a:latin typeface="Arial"/>
            </a:endParaRPr>
          </a:p>
        </p:txBody>
      </p:sp>
      <p:sp>
        <p:nvSpPr>
          <p:cNvPr id="7" name="PlaceHolder 2"/>
          <p:cNvSpPr>
            <a:spLocks noGrp="1"/>
          </p:cNvSpPr>
          <p:nvPr>
            <p:ph type="subTitle"/>
          </p:nvPr>
        </p:nvSpPr>
        <p:spPr>
          <a:xfrm>
            <a:off x="311760" y="1152360"/>
            <a:ext cx="8519760" cy="3415680"/>
          </a:xfrm>
          <a:prstGeom prst="rect">
            <a:avLst/>
          </a:prstGeom>
        </p:spPr>
        <p:txBody>
          <a:bodyPr lIns="0" rIns="0" tIns="0" bIns="0" anchor="ctr">
            <a:spAutoFit/>
          </a:bodyPr>
          <a:p>
            <a:pPr algn="ctr"/>
            <a:endParaRPr b="0" lang="hu-HU"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311760" y="60480"/>
            <a:ext cx="8519760" cy="1341000"/>
          </a:xfrm>
          <a:prstGeom prst="rect">
            <a:avLst/>
          </a:prstGeom>
        </p:spPr>
        <p:txBody>
          <a:bodyPr lIns="0" rIns="0" tIns="0" bIns="0" anchor="ctr">
            <a:spAutoFit/>
          </a:bodyPr>
          <a:p>
            <a:endParaRPr b="0" lang="en-US" sz="1800" spc="-1" strike="noStrike">
              <a:solidFill>
                <a:srgbClr val="000000"/>
              </a:solidFill>
              <a:latin typeface="Arial"/>
            </a:endParaRPr>
          </a:p>
        </p:txBody>
      </p:sp>
      <p:sp>
        <p:nvSpPr>
          <p:cNvPr id="58" name="PlaceHolder 2"/>
          <p:cNvSpPr>
            <a:spLocks noGrp="1"/>
          </p:cNvSpPr>
          <p:nvPr>
            <p:ph type="body"/>
          </p:nvPr>
        </p:nvSpPr>
        <p:spPr>
          <a:xfrm>
            <a:off x="311760" y="1152360"/>
            <a:ext cx="4157280" cy="3415680"/>
          </a:xfrm>
          <a:prstGeom prst="rect">
            <a:avLst/>
          </a:prstGeom>
        </p:spPr>
        <p:txBody>
          <a:bodyPr lIns="0" rIns="0" tIns="0" bIns="0">
            <a:normAutofit/>
          </a:bodyPr>
          <a:p>
            <a:endParaRPr b="0" lang="en-US" sz="2800" spc="-1" strike="noStrike">
              <a:solidFill>
                <a:srgbClr val="000000"/>
              </a:solidFill>
              <a:latin typeface="Arial"/>
            </a:endParaRPr>
          </a:p>
        </p:txBody>
      </p:sp>
      <p:sp>
        <p:nvSpPr>
          <p:cNvPr id="59" name="PlaceHolder 3"/>
          <p:cNvSpPr>
            <a:spLocks noGrp="1"/>
          </p:cNvSpPr>
          <p:nvPr>
            <p:ph type="body"/>
          </p:nvPr>
        </p:nvSpPr>
        <p:spPr>
          <a:xfrm>
            <a:off x="4677120" y="1152360"/>
            <a:ext cx="4157280" cy="1629000"/>
          </a:xfrm>
          <a:prstGeom prst="rect">
            <a:avLst/>
          </a:prstGeom>
        </p:spPr>
        <p:txBody>
          <a:bodyPr lIns="0" rIns="0" tIns="0" bIns="0">
            <a:normAutofit/>
          </a:bodyPr>
          <a:p>
            <a:endParaRPr b="0" lang="en-US" sz="2800" spc="-1" strike="noStrike">
              <a:solidFill>
                <a:srgbClr val="000000"/>
              </a:solidFill>
              <a:latin typeface="Arial"/>
            </a:endParaRPr>
          </a:p>
        </p:txBody>
      </p:sp>
      <p:sp>
        <p:nvSpPr>
          <p:cNvPr id="60" name="PlaceHolder 4"/>
          <p:cNvSpPr>
            <a:spLocks noGrp="1"/>
          </p:cNvSpPr>
          <p:nvPr>
            <p:ph type="body"/>
          </p:nvPr>
        </p:nvSpPr>
        <p:spPr>
          <a:xfrm>
            <a:off x="4677120" y="2936520"/>
            <a:ext cx="4157280" cy="162900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311760" y="60480"/>
            <a:ext cx="8519760" cy="1341000"/>
          </a:xfrm>
          <a:prstGeom prst="rect">
            <a:avLst/>
          </a:prstGeom>
        </p:spPr>
        <p:txBody>
          <a:bodyPr lIns="0" rIns="0" tIns="0" bIns="0" anchor="ctr">
            <a:spAutoFit/>
          </a:bodyPr>
          <a:p>
            <a:endParaRPr b="0" lang="en-US" sz="1800" spc="-1" strike="noStrike">
              <a:solidFill>
                <a:srgbClr val="000000"/>
              </a:solidFill>
              <a:latin typeface="Arial"/>
            </a:endParaRPr>
          </a:p>
        </p:txBody>
      </p:sp>
      <p:sp>
        <p:nvSpPr>
          <p:cNvPr id="62" name="PlaceHolder 2"/>
          <p:cNvSpPr>
            <a:spLocks noGrp="1"/>
          </p:cNvSpPr>
          <p:nvPr>
            <p:ph type="body"/>
          </p:nvPr>
        </p:nvSpPr>
        <p:spPr>
          <a:xfrm>
            <a:off x="311760" y="1152360"/>
            <a:ext cx="4157280" cy="1629000"/>
          </a:xfrm>
          <a:prstGeom prst="rect">
            <a:avLst/>
          </a:prstGeom>
        </p:spPr>
        <p:txBody>
          <a:bodyPr lIns="0" rIns="0" tIns="0" bIns="0">
            <a:normAutofit/>
          </a:bodyPr>
          <a:p>
            <a:endParaRPr b="0" lang="en-US" sz="2800" spc="-1" strike="noStrike">
              <a:solidFill>
                <a:srgbClr val="000000"/>
              </a:solidFill>
              <a:latin typeface="Arial"/>
            </a:endParaRPr>
          </a:p>
        </p:txBody>
      </p:sp>
      <p:sp>
        <p:nvSpPr>
          <p:cNvPr id="63" name="PlaceHolder 3"/>
          <p:cNvSpPr>
            <a:spLocks noGrp="1"/>
          </p:cNvSpPr>
          <p:nvPr>
            <p:ph type="body"/>
          </p:nvPr>
        </p:nvSpPr>
        <p:spPr>
          <a:xfrm>
            <a:off x="4677120" y="1152360"/>
            <a:ext cx="4157280" cy="1629000"/>
          </a:xfrm>
          <a:prstGeom prst="rect">
            <a:avLst/>
          </a:prstGeom>
        </p:spPr>
        <p:txBody>
          <a:bodyPr lIns="0" rIns="0" tIns="0" bIns="0">
            <a:normAutofit/>
          </a:bodyPr>
          <a:p>
            <a:endParaRPr b="0" lang="en-US" sz="2800" spc="-1" strike="noStrike">
              <a:solidFill>
                <a:srgbClr val="000000"/>
              </a:solidFill>
              <a:latin typeface="Arial"/>
            </a:endParaRPr>
          </a:p>
        </p:txBody>
      </p:sp>
      <p:sp>
        <p:nvSpPr>
          <p:cNvPr id="64" name="PlaceHolder 4"/>
          <p:cNvSpPr>
            <a:spLocks noGrp="1"/>
          </p:cNvSpPr>
          <p:nvPr>
            <p:ph type="body"/>
          </p:nvPr>
        </p:nvSpPr>
        <p:spPr>
          <a:xfrm>
            <a:off x="311760" y="2936520"/>
            <a:ext cx="8519760" cy="162900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311760" y="60480"/>
            <a:ext cx="8519760" cy="1341000"/>
          </a:xfrm>
          <a:prstGeom prst="rect">
            <a:avLst/>
          </a:prstGeom>
        </p:spPr>
        <p:txBody>
          <a:bodyPr lIns="0" rIns="0" tIns="0" bIns="0" anchor="ctr">
            <a:spAutoFit/>
          </a:bodyPr>
          <a:p>
            <a:endParaRPr b="0" lang="en-US" sz="1800" spc="-1" strike="noStrike">
              <a:solidFill>
                <a:srgbClr val="000000"/>
              </a:solidFill>
              <a:latin typeface="Arial"/>
            </a:endParaRPr>
          </a:p>
        </p:txBody>
      </p:sp>
      <p:sp>
        <p:nvSpPr>
          <p:cNvPr id="66" name="PlaceHolder 2"/>
          <p:cNvSpPr>
            <a:spLocks noGrp="1"/>
          </p:cNvSpPr>
          <p:nvPr>
            <p:ph type="body"/>
          </p:nvPr>
        </p:nvSpPr>
        <p:spPr>
          <a:xfrm>
            <a:off x="311760" y="1152360"/>
            <a:ext cx="8519760" cy="1629000"/>
          </a:xfrm>
          <a:prstGeom prst="rect">
            <a:avLst/>
          </a:prstGeom>
        </p:spPr>
        <p:txBody>
          <a:bodyPr lIns="0" rIns="0" tIns="0" bIns="0">
            <a:normAutofit/>
          </a:bodyPr>
          <a:p>
            <a:endParaRPr b="0" lang="en-US" sz="2800" spc="-1" strike="noStrike">
              <a:solidFill>
                <a:srgbClr val="000000"/>
              </a:solidFill>
              <a:latin typeface="Arial"/>
            </a:endParaRPr>
          </a:p>
        </p:txBody>
      </p:sp>
      <p:sp>
        <p:nvSpPr>
          <p:cNvPr id="67" name="PlaceHolder 3"/>
          <p:cNvSpPr>
            <a:spLocks noGrp="1"/>
          </p:cNvSpPr>
          <p:nvPr>
            <p:ph type="body"/>
          </p:nvPr>
        </p:nvSpPr>
        <p:spPr>
          <a:xfrm>
            <a:off x="311760" y="2936520"/>
            <a:ext cx="8519760" cy="162900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311760" y="60480"/>
            <a:ext cx="8519760" cy="1341000"/>
          </a:xfrm>
          <a:prstGeom prst="rect">
            <a:avLst/>
          </a:prstGeom>
        </p:spPr>
        <p:txBody>
          <a:bodyPr lIns="0" rIns="0" tIns="0" bIns="0" anchor="ctr">
            <a:spAutoFit/>
          </a:bodyPr>
          <a:p>
            <a:endParaRPr b="0" lang="en-US" sz="1800" spc="-1" strike="noStrike">
              <a:solidFill>
                <a:srgbClr val="000000"/>
              </a:solidFill>
              <a:latin typeface="Arial"/>
            </a:endParaRPr>
          </a:p>
        </p:txBody>
      </p:sp>
      <p:sp>
        <p:nvSpPr>
          <p:cNvPr id="69" name="PlaceHolder 2"/>
          <p:cNvSpPr>
            <a:spLocks noGrp="1"/>
          </p:cNvSpPr>
          <p:nvPr>
            <p:ph type="body"/>
          </p:nvPr>
        </p:nvSpPr>
        <p:spPr>
          <a:xfrm>
            <a:off x="311760" y="1152360"/>
            <a:ext cx="4157280" cy="1629000"/>
          </a:xfrm>
          <a:prstGeom prst="rect">
            <a:avLst/>
          </a:prstGeom>
        </p:spPr>
        <p:txBody>
          <a:bodyPr lIns="0" rIns="0" tIns="0" bIns="0">
            <a:normAutofit/>
          </a:bodyPr>
          <a:p>
            <a:endParaRPr b="0" lang="en-US" sz="2800" spc="-1" strike="noStrike">
              <a:solidFill>
                <a:srgbClr val="000000"/>
              </a:solidFill>
              <a:latin typeface="Arial"/>
            </a:endParaRPr>
          </a:p>
        </p:txBody>
      </p:sp>
      <p:sp>
        <p:nvSpPr>
          <p:cNvPr id="70" name="PlaceHolder 3"/>
          <p:cNvSpPr>
            <a:spLocks noGrp="1"/>
          </p:cNvSpPr>
          <p:nvPr>
            <p:ph type="body"/>
          </p:nvPr>
        </p:nvSpPr>
        <p:spPr>
          <a:xfrm>
            <a:off x="4677120" y="1152360"/>
            <a:ext cx="4157280" cy="1629000"/>
          </a:xfrm>
          <a:prstGeom prst="rect">
            <a:avLst/>
          </a:prstGeom>
        </p:spPr>
        <p:txBody>
          <a:bodyPr lIns="0" rIns="0" tIns="0" bIns="0">
            <a:normAutofit/>
          </a:bodyPr>
          <a:p>
            <a:endParaRPr b="0" lang="en-US" sz="2800" spc="-1" strike="noStrike">
              <a:solidFill>
                <a:srgbClr val="000000"/>
              </a:solidFill>
              <a:latin typeface="Arial"/>
            </a:endParaRPr>
          </a:p>
        </p:txBody>
      </p:sp>
      <p:sp>
        <p:nvSpPr>
          <p:cNvPr id="71" name="PlaceHolder 4"/>
          <p:cNvSpPr>
            <a:spLocks noGrp="1"/>
          </p:cNvSpPr>
          <p:nvPr>
            <p:ph type="body"/>
          </p:nvPr>
        </p:nvSpPr>
        <p:spPr>
          <a:xfrm>
            <a:off x="311760" y="2936520"/>
            <a:ext cx="4157280" cy="1629000"/>
          </a:xfrm>
          <a:prstGeom prst="rect">
            <a:avLst/>
          </a:prstGeom>
        </p:spPr>
        <p:txBody>
          <a:bodyPr lIns="0" rIns="0" tIns="0" bIns="0">
            <a:normAutofit/>
          </a:bodyPr>
          <a:p>
            <a:endParaRPr b="0" lang="en-US" sz="2800" spc="-1" strike="noStrike">
              <a:solidFill>
                <a:srgbClr val="000000"/>
              </a:solidFill>
              <a:latin typeface="Arial"/>
            </a:endParaRPr>
          </a:p>
        </p:txBody>
      </p:sp>
      <p:sp>
        <p:nvSpPr>
          <p:cNvPr id="72" name="PlaceHolder 5"/>
          <p:cNvSpPr>
            <a:spLocks noGrp="1"/>
          </p:cNvSpPr>
          <p:nvPr>
            <p:ph type="body"/>
          </p:nvPr>
        </p:nvSpPr>
        <p:spPr>
          <a:xfrm>
            <a:off x="4677120" y="2936520"/>
            <a:ext cx="4157280" cy="162900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311760" y="60480"/>
            <a:ext cx="8519760" cy="1341000"/>
          </a:xfrm>
          <a:prstGeom prst="rect">
            <a:avLst/>
          </a:prstGeom>
        </p:spPr>
        <p:txBody>
          <a:bodyPr lIns="0" rIns="0" tIns="0" bIns="0" anchor="ctr">
            <a:spAutoFit/>
          </a:bodyPr>
          <a:p>
            <a:endParaRPr b="0" lang="en-US" sz="1800" spc="-1" strike="noStrike">
              <a:solidFill>
                <a:srgbClr val="000000"/>
              </a:solidFill>
              <a:latin typeface="Arial"/>
            </a:endParaRPr>
          </a:p>
        </p:txBody>
      </p:sp>
      <p:sp>
        <p:nvSpPr>
          <p:cNvPr id="74" name="PlaceHolder 2"/>
          <p:cNvSpPr>
            <a:spLocks noGrp="1"/>
          </p:cNvSpPr>
          <p:nvPr>
            <p:ph type="body"/>
          </p:nvPr>
        </p:nvSpPr>
        <p:spPr>
          <a:xfrm>
            <a:off x="311760" y="1152360"/>
            <a:ext cx="2743200" cy="1629000"/>
          </a:xfrm>
          <a:prstGeom prst="rect">
            <a:avLst/>
          </a:prstGeom>
        </p:spPr>
        <p:txBody>
          <a:bodyPr lIns="0" rIns="0" tIns="0" bIns="0">
            <a:normAutofit/>
          </a:bodyPr>
          <a:p>
            <a:endParaRPr b="0" lang="en-US" sz="2800" spc="-1" strike="noStrike">
              <a:solidFill>
                <a:srgbClr val="000000"/>
              </a:solidFill>
              <a:latin typeface="Arial"/>
            </a:endParaRPr>
          </a:p>
        </p:txBody>
      </p:sp>
      <p:sp>
        <p:nvSpPr>
          <p:cNvPr id="75" name="PlaceHolder 3"/>
          <p:cNvSpPr>
            <a:spLocks noGrp="1"/>
          </p:cNvSpPr>
          <p:nvPr>
            <p:ph type="body"/>
          </p:nvPr>
        </p:nvSpPr>
        <p:spPr>
          <a:xfrm>
            <a:off x="3192480" y="1152360"/>
            <a:ext cx="2743200" cy="1629000"/>
          </a:xfrm>
          <a:prstGeom prst="rect">
            <a:avLst/>
          </a:prstGeom>
        </p:spPr>
        <p:txBody>
          <a:bodyPr lIns="0" rIns="0" tIns="0" bIns="0">
            <a:normAutofit/>
          </a:bodyPr>
          <a:p>
            <a:endParaRPr b="0" lang="en-US" sz="2800" spc="-1" strike="noStrike">
              <a:solidFill>
                <a:srgbClr val="000000"/>
              </a:solidFill>
              <a:latin typeface="Arial"/>
            </a:endParaRPr>
          </a:p>
        </p:txBody>
      </p:sp>
      <p:sp>
        <p:nvSpPr>
          <p:cNvPr id="76" name="PlaceHolder 4"/>
          <p:cNvSpPr>
            <a:spLocks noGrp="1"/>
          </p:cNvSpPr>
          <p:nvPr>
            <p:ph type="body"/>
          </p:nvPr>
        </p:nvSpPr>
        <p:spPr>
          <a:xfrm>
            <a:off x="6073200" y="1152360"/>
            <a:ext cx="2743200" cy="1629000"/>
          </a:xfrm>
          <a:prstGeom prst="rect">
            <a:avLst/>
          </a:prstGeom>
        </p:spPr>
        <p:txBody>
          <a:bodyPr lIns="0" rIns="0" tIns="0" bIns="0">
            <a:normAutofit/>
          </a:bodyPr>
          <a:p>
            <a:endParaRPr b="0" lang="en-US" sz="2800" spc="-1" strike="noStrike">
              <a:solidFill>
                <a:srgbClr val="000000"/>
              </a:solidFill>
              <a:latin typeface="Arial"/>
            </a:endParaRPr>
          </a:p>
        </p:txBody>
      </p:sp>
      <p:sp>
        <p:nvSpPr>
          <p:cNvPr id="77" name="PlaceHolder 5"/>
          <p:cNvSpPr>
            <a:spLocks noGrp="1"/>
          </p:cNvSpPr>
          <p:nvPr>
            <p:ph type="body"/>
          </p:nvPr>
        </p:nvSpPr>
        <p:spPr>
          <a:xfrm>
            <a:off x="311760" y="2936520"/>
            <a:ext cx="2743200" cy="1629000"/>
          </a:xfrm>
          <a:prstGeom prst="rect">
            <a:avLst/>
          </a:prstGeom>
        </p:spPr>
        <p:txBody>
          <a:bodyPr lIns="0" rIns="0" tIns="0" bIns="0">
            <a:normAutofit/>
          </a:bodyPr>
          <a:p>
            <a:endParaRPr b="0" lang="en-US" sz="2800" spc="-1" strike="noStrike">
              <a:solidFill>
                <a:srgbClr val="000000"/>
              </a:solidFill>
              <a:latin typeface="Arial"/>
            </a:endParaRPr>
          </a:p>
        </p:txBody>
      </p:sp>
      <p:sp>
        <p:nvSpPr>
          <p:cNvPr id="78" name="PlaceHolder 6"/>
          <p:cNvSpPr>
            <a:spLocks noGrp="1"/>
          </p:cNvSpPr>
          <p:nvPr>
            <p:ph type="body"/>
          </p:nvPr>
        </p:nvSpPr>
        <p:spPr>
          <a:xfrm>
            <a:off x="3192480" y="2936520"/>
            <a:ext cx="2743200" cy="1629000"/>
          </a:xfrm>
          <a:prstGeom prst="rect">
            <a:avLst/>
          </a:prstGeom>
        </p:spPr>
        <p:txBody>
          <a:bodyPr lIns="0" rIns="0" tIns="0" bIns="0">
            <a:normAutofit/>
          </a:bodyPr>
          <a:p>
            <a:endParaRPr b="0" lang="en-US" sz="2800" spc="-1" strike="noStrike">
              <a:solidFill>
                <a:srgbClr val="000000"/>
              </a:solidFill>
              <a:latin typeface="Arial"/>
            </a:endParaRPr>
          </a:p>
        </p:txBody>
      </p:sp>
      <p:sp>
        <p:nvSpPr>
          <p:cNvPr id="79" name="PlaceHolder 7"/>
          <p:cNvSpPr>
            <a:spLocks noGrp="1"/>
          </p:cNvSpPr>
          <p:nvPr>
            <p:ph type="body"/>
          </p:nvPr>
        </p:nvSpPr>
        <p:spPr>
          <a:xfrm>
            <a:off x="6073200" y="2936520"/>
            <a:ext cx="2743200" cy="162900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311760" y="60480"/>
            <a:ext cx="8519760" cy="1341000"/>
          </a:xfrm>
          <a:prstGeom prst="rect">
            <a:avLst/>
          </a:prstGeom>
        </p:spPr>
        <p:txBody>
          <a:bodyPr lIns="0" rIns="0" tIns="0" bIns="0" anchor="ctr">
            <a:spAutoFit/>
          </a:bodyPr>
          <a:p>
            <a:endParaRPr b="0" lang="en-US" sz="1800" spc="-1" strike="noStrike">
              <a:solidFill>
                <a:srgbClr val="000000"/>
              </a:solidFill>
              <a:latin typeface="Arial"/>
            </a:endParaRPr>
          </a:p>
        </p:txBody>
      </p:sp>
      <p:sp>
        <p:nvSpPr>
          <p:cNvPr id="9" name="PlaceHolder 2"/>
          <p:cNvSpPr>
            <a:spLocks noGrp="1"/>
          </p:cNvSpPr>
          <p:nvPr>
            <p:ph type="body"/>
          </p:nvPr>
        </p:nvSpPr>
        <p:spPr>
          <a:xfrm>
            <a:off x="311760" y="1152360"/>
            <a:ext cx="8519760" cy="341568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311760" y="60480"/>
            <a:ext cx="8519760" cy="1341000"/>
          </a:xfrm>
          <a:prstGeom prst="rect">
            <a:avLst/>
          </a:prstGeom>
        </p:spPr>
        <p:txBody>
          <a:bodyPr lIns="0" rIns="0" tIns="0" bIns="0" anchor="ctr">
            <a:spAutoFit/>
          </a:bodyPr>
          <a:p>
            <a:endParaRPr b="0" lang="en-US" sz="1800" spc="-1" strike="noStrike">
              <a:solidFill>
                <a:srgbClr val="000000"/>
              </a:solidFill>
              <a:latin typeface="Arial"/>
            </a:endParaRPr>
          </a:p>
        </p:txBody>
      </p:sp>
      <p:sp>
        <p:nvSpPr>
          <p:cNvPr id="11" name="PlaceHolder 2"/>
          <p:cNvSpPr>
            <a:spLocks noGrp="1"/>
          </p:cNvSpPr>
          <p:nvPr>
            <p:ph type="body"/>
          </p:nvPr>
        </p:nvSpPr>
        <p:spPr>
          <a:xfrm>
            <a:off x="311760" y="1152360"/>
            <a:ext cx="4157280" cy="3415680"/>
          </a:xfrm>
          <a:prstGeom prst="rect">
            <a:avLst/>
          </a:prstGeom>
        </p:spPr>
        <p:txBody>
          <a:bodyPr lIns="0" rIns="0" tIns="0" bIns="0">
            <a:normAutofit/>
          </a:bodyPr>
          <a:p>
            <a:endParaRPr b="0" lang="en-US" sz="2800" spc="-1" strike="noStrike">
              <a:solidFill>
                <a:srgbClr val="000000"/>
              </a:solidFill>
              <a:latin typeface="Arial"/>
            </a:endParaRPr>
          </a:p>
        </p:txBody>
      </p:sp>
      <p:sp>
        <p:nvSpPr>
          <p:cNvPr id="12" name="PlaceHolder 3"/>
          <p:cNvSpPr>
            <a:spLocks noGrp="1"/>
          </p:cNvSpPr>
          <p:nvPr>
            <p:ph type="body"/>
          </p:nvPr>
        </p:nvSpPr>
        <p:spPr>
          <a:xfrm>
            <a:off x="4677120" y="1152360"/>
            <a:ext cx="4157280" cy="341568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311760" y="60480"/>
            <a:ext cx="8519760" cy="1341000"/>
          </a:xfrm>
          <a:prstGeom prst="rect">
            <a:avLst/>
          </a:prstGeom>
        </p:spPr>
        <p:txBody>
          <a:bodyPr lIns="0" rIns="0" tIns="0" bIns="0" anchor="ctr">
            <a:spAutoFit/>
          </a:bodyPr>
          <a:p>
            <a:endParaRPr b="0" lang="en-US" sz="18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311760" y="60480"/>
            <a:ext cx="8519760" cy="6217560"/>
          </a:xfrm>
          <a:prstGeom prst="rect">
            <a:avLst/>
          </a:prstGeom>
        </p:spPr>
        <p:txBody>
          <a:bodyPr lIns="0" rIns="0" tIns="0" bIns="0" anchor="ctr">
            <a:spAutoFit/>
          </a:bodyPr>
          <a:p>
            <a:pPr algn="ctr"/>
            <a:endParaRPr b="0" lang="hu-HU"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311760" y="60480"/>
            <a:ext cx="8519760" cy="1341000"/>
          </a:xfrm>
          <a:prstGeom prst="rect">
            <a:avLst/>
          </a:prstGeom>
        </p:spPr>
        <p:txBody>
          <a:bodyPr lIns="0" rIns="0" tIns="0" bIns="0" anchor="ctr">
            <a:spAutoFit/>
          </a:bodyPr>
          <a:p>
            <a:endParaRPr b="0" lang="en-US" sz="1800" spc="-1" strike="noStrike">
              <a:solidFill>
                <a:srgbClr val="000000"/>
              </a:solidFill>
              <a:latin typeface="Arial"/>
            </a:endParaRPr>
          </a:p>
        </p:txBody>
      </p:sp>
      <p:sp>
        <p:nvSpPr>
          <p:cNvPr id="16" name="PlaceHolder 2"/>
          <p:cNvSpPr>
            <a:spLocks noGrp="1"/>
          </p:cNvSpPr>
          <p:nvPr>
            <p:ph type="body"/>
          </p:nvPr>
        </p:nvSpPr>
        <p:spPr>
          <a:xfrm>
            <a:off x="311760" y="1152360"/>
            <a:ext cx="4157280" cy="1629000"/>
          </a:xfrm>
          <a:prstGeom prst="rect">
            <a:avLst/>
          </a:prstGeom>
        </p:spPr>
        <p:txBody>
          <a:bodyPr lIns="0" rIns="0" tIns="0" bIns="0">
            <a:normAutofit/>
          </a:bodyPr>
          <a:p>
            <a:endParaRPr b="0" lang="en-US" sz="2800" spc="-1" strike="noStrike">
              <a:solidFill>
                <a:srgbClr val="000000"/>
              </a:solidFill>
              <a:latin typeface="Arial"/>
            </a:endParaRPr>
          </a:p>
        </p:txBody>
      </p:sp>
      <p:sp>
        <p:nvSpPr>
          <p:cNvPr id="17" name="PlaceHolder 3"/>
          <p:cNvSpPr>
            <a:spLocks noGrp="1"/>
          </p:cNvSpPr>
          <p:nvPr>
            <p:ph type="body"/>
          </p:nvPr>
        </p:nvSpPr>
        <p:spPr>
          <a:xfrm>
            <a:off x="4677120" y="1152360"/>
            <a:ext cx="4157280" cy="3415680"/>
          </a:xfrm>
          <a:prstGeom prst="rect">
            <a:avLst/>
          </a:prstGeom>
        </p:spPr>
        <p:txBody>
          <a:bodyPr lIns="0" rIns="0" tIns="0" bIns="0">
            <a:normAutofit/>
          </a:bodyPr>
          <a:p>
            <a:endParaRPr b="0" lang="en-US" sz="2800" spc="-1" strike="noStrike">
              <a:solidFill>
                <a:srgbClr val="000000"/>
              </a:solidFill>
              <a:latin typeface="Arial"/>
            </a:endParaRPr>
          </a:p>
        </p:txBody>
      </p:sp>
      <p:sp>
        <p:nvSpPr>
          <p:cNvPr id="18" name="PlaceHolder 4"/>
          <p:cNvSpPr>
            <a:spLocks noGrp="1"/>
          </p:cNvSpPr>
          <p:nvPr>
            <p:ph type="body"/>
          </p:nvPr>
        </p:nvSpPr>
        <p:spPr>
          <a:xfrm>
            <a:off x="311760" y="2936520"/>
            <a:ext cx="4157280" cy="162900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311760" y="60480"/>
            <a:ext cx="8519760" cy="1341000"/>
          </a:xfrm>
          <a:prstGeom prst="rect">
            <a:avLst/>
          </a:prstGeom>
        </p:spPr>
        <p:txBody>
          <a:bodyPr lIns="0" rIns="0" tIns="0" bIns="0" anchor="ctr">
            <a:spAutoFit/>
          </a:bodyPr>
          <a:p>
            <a:endParaRPr b="0" lang="en-US" sz="1800" spc="-1" strike="noStrike">
              <a:solidFill>
                <a:srgbClr val="000000"/>
              </a:solidFill>
              <a:latin typeface="Arial"/>
            </a:endParaRPr>
          </a:p>
        </p:txBody>
      </p:sp>
      <p:sp>
        <p:nvSpPr>
          <p:cNvPr id="20" name="PlaceHolder 2"/>
          <p:cNvSpPr>
            <a:spLocks noGrp="1"/>
          </p:cNvSpPr>
          <p:nvPr>
            <p:ph type="body"/>
          </p:nvPr>
        </p:nvSpPr>
        <p:spPr>
          <a:xfrm>
            <a:off x="311760" y="1152360"/>
            <a:ext cx="4157280" cy="3415680"/>
          </a:xfrm>
          <a:prstGeom prst="rect">
            <a:avLst/>
          </a:prstGeom>
        </p:spPr>
        <p:txBody>
          <a:bodyPr lIns="0" rIns="0" tIns="0" bIns="0">
            <a:normAutofit/>
          </a:bodyPr>
          <a:p>
            <a:endParaRPr b="0" lang="en-US" sz="2800" spc="-1" strike="noStrike">
              <a:solidFill>
                <a:srgbClr val="000000"/>
              </a:solidFill>
              <a:latin typeface="Arial"/>
            </a:endParaRPr>
          </a:p>
        </p:txBody>
      </p:sp>
      <p:sp>
        <p:nvSpPr>
          <p:cNvPr id="21" name="PlaceHolder 3"/>
          <p:cNvSpPr>
            <a:spLocks noGrp="1"/>
          </p:cNvSpPr>
          <p:nvPr>
            <p:ph type="body"/>
          </p:nvPr>
        </p:nvSpPr>
        <p:spPr>
          <a:xfrm>
            <a:off x="4677120" y="1152360"/>
            <a:ext cx="4157280" cy="1629000"/>
          </a:xfrm>
          <a:prstGeom prst="rect">
            <a:avLst/>
          </a:prstGeom>
        </p:spPr>
        <p:txBody>
          <a:bodyPr lIns="0" rIns="0" tIns="0" bIns="0">
            <a:normAutofit/>
          </a:bodyPr>
          <a:p>
            <a:endParaRPr b="0" lang="en-US" sz="2800" spc="-1" strike="noStrike">
              <a:solidFill>
                <a:srgbClr val="000000"/>
              </a:solidFill>
              <a:latin typeface="Arial"/>
            </a:endParaRPr>
          </a:p>
        </p:txBody>
      </p:sp>
      <p:sp>
        <p:nvSpPr>
          <p:cNvPr id="22" name="PlaceHolder 4"/>
          <p:cNvSpPr>
            <a:spLocks noGrp="1"/>
          </p:cNvSpPr>
          <p:nvPr>
            <p:ph type="body"/>
          </p:nvPr>
        </p:nvSpPr>
        <p:spPr>
          <a:xfrm>
            <a:off x="4677120" y="2936520"/>
            <a:ext cx="4157280" cy="162900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311760" y="60480"/>
            <a:ext cx="8519760" cy="1341000"/>
          </a:xfrm>
          <a:prstGeom prst="rect">
            <a:avLst/>
          </a:prstGeom>
        </p:spPr>
        <p:txBody>
          <a:bodyPr lIns="0" rIns="0" tIns="0" bIns="0" anchor="ctr">
            <a:spAutoFit/>
          </a:bodyPr>
          <a:p>
            <a:endParaRPr b="0" lang="en-US" sz="1800" spc="-1" strike="noStrike">
              <a:solidFill>
                <a:srgbClr val="000000"/>
              </a:solidFill>
              <a:latin typeface="Arial"/>
            </a:endParaRPr>
          </a:p>
        </p:txBody>
      </p:sp>
      <p:sp>
        <p:nvSpPr>
          <p:cNvPr id="24" name="PlaceHolder 2"/>
          <p:cNvSpPr>
            <a:spLocks noGrp="1"/>
          </p:cNvSpPr>
          <p:nvPr>
            <p:ph type="body"/>
          </p:nvPr>
        </p:nvSpPr>
        <p:spPr>
          <a:xfrm>
            <a:off x="311760" y="1152360"/>
            <a:ext cx="4157280" cy="1629000"/>
          </a:xfrm>
          <a:prstGeom prst="rect">
            <a:avLst/>
          </a:prstGeom>
        </p:spPr>
        <p:txBody>
          <a:bodyPr lIns="0" rIns="0" tIns="0" bIns="0">
            <a:normAutofit/>
          </a:bodyPr>
          <a:p>
            <a:endParaRPr b="0" lang="en-US" sz="2800" spc="-1" strike="noStrike">
              <a:solidFill>
                <a:srgbClr val="000000"/>
              </a:solidFill>
              <a:latin typeface="Arial"/>
            </a:endParaRPr>
          </a:p>
        </p:txBody>
      </p:sp>
      <p:sp>
        <p:nvSpPr>
          <p:cNvPr id="25" name="PlaceHolder 3"/>
          <p:cNvSpPr>
            <a:spLocks noGrp="1"/>
          </p:cNvSpPr>
          <p:nvPr>
            <p:ph type="body"/>
          </p:nvPr>
        </p:nvSpPr>
        <p:spPr>
          <a:xfrm>
            <a:off x="4677120" y="1152360"/>
            <a:ext cx="4157280" cy="1629000"/>
          </a:xfrm>
          <a:prstGeom prst="rect">
            <a:avLst/>
          </a:prstGeom>
        </p:spPr>
        <p:txBody>
          <a:bodyPr lIns="0" rIns="0" tIns="0" bIns="0">
            <a:normAutofit/>
          </a:bodyPr>
          <a:p>
            <a:endParaRPr b="0" lang="en-US" sz="2800" spc="-1" strike="noStrike">
              <a:solidFill>
                <a:srgbClr val="000000"/>
              </a:solidFill>
              <a:latin typeface="Arial"/>
            </a:endParaRPr>
          </a:p>
        </p:txBody>
      </p:sp>
      <p:sp>
        <p:nvSpPr>
          <p:cNvPr id="26" name="PlaceHolder 4"/>
          <p:cNvSpPr>
            <a:spLocks noGrp="1"/>
          </p:cNvSpPr>
          <p:nvPr>
            <p:ph type="body"/>
          </p:nvPr>
        </p:nvSpPr>
        <p:spPr>
          <a:xfrm>
            <a:off x="311760" y="2936520"/>
            <a:ext cx="8519760" cy="162900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37474f"/>
        </a:solidFill>
      </p:bgPr>
    </p:bg>
    <p:spTree>
      <p:nvGrpSpPr>
        <p:cNvPr id="1" name=""/>
        <p:cNvGrpSpPr/>
        <p:nvPr/>
      </p:nvGrpSpPr>
      <p:grpSpPr>
        <a:xfrm>
          <a:off x="0" y="0"/>
          <a:ext cx="0" cy="0"/>
          <a:chOff x="0" y="0"/>
          <a:chExt cx="0" cy="0"/>
        </a:xfrm>
      </p:grpSpPr>
      <p:grpSp>
        <p:nvGrpSpPr>
          <p:cNvPr id="0" name="Group 1"/>
          <p:cNvGrpSpPr/>
          <p:nvPr/>
        </p:nvGrpSpPr>
        <p:grpSpPr>
          <a:xfrm>
            <a:off x="4350240" y="2855520"/>
            <a:ext cx="442800" cy="104760"/>
            <a:chOff x="4350240" y="2855520"/>
            <a:chExt cx="442800" cy="104760"/>
          </a:xfrm>
        </p:grpSpPr>
        <p:sp>
          <p:nvSpPr>
            <p:cNvPr id="1" name="CustomShape 2"/>
            <p:cNvSpPr/>
            <p:nvPr/>
          </p:nvSpPr>
          <p:spPr>
            <a:xfrm>
              <a:off x="4519080" y="2855520"/>
              <a:ext cx="104760" cy="104760"/>
            </a:xfrm>
            <a:prstGeom prst="ellipse">
              <a:avLst/>
            </a:prstGeom>
            <a:solidFill>
              <a:schemeClr val="dk1"/>
            </a:solidFill>
            <a:ln>
              <a:noFill/>
            </a:ln>
          </p:spPr>
          <p:style>
            <a:lnRef idx="0"/>
            <a:fillRef idx="0"/>
            <a:effectRef idx="0"/>
            <a:fontRef idx="minor"/>
          </p:style>
        </p:sp>
        <p:sp>
          <p:nvSpPr>
            <p:cNvPr id="2" name="CustomShape 3"/>
            <p:cNvSpPr/>
            <p:nvPr/>
          </p:nvSpPr>
          <p:spPr>
            <a:xfrm>
              <a:off x="4688280" y="2855520"/>
              <a:ext cx="104760" cy="104760"/>
            </a:xfrm>
            <a:prstGeom prst="ellipse">
              <a:avLst/>
            </a:prstGeom>
            <a:solidFill>
              <a:schemeClr val="dk1"/>
            </a:solidFill>
            <a:ln>
              <a:noFill/>
            </a:ln>
          </p:spPr>
          <p:style>
            <a:lnRef idx="0"/>
            <a:fillRef idx="0"/>
            <a:effectRef idx="0"/>
            <a:fontRef idx="minor"/>
          </p:style>
        </p:sp>
        <p:sp>
          <p:nvSpPr>
            <p:cNvPr id="3" name="CustomShape 4"/>
            <p:cNvSpPr/>
            <p:nvPr/>
          </p:nvSpPr>
          <p:spPr>
            <a:xfrm>
              <a:off x="4350240" y="2855520"/>
              <a:ext cx="104760" cy="104760"/>
            </a:xfrm>
            <a:prstGeom prst="ellipse">
              <a:avLst/>
            </a:prstGeom>
            <a:solidFill>
              <a:schemeClr val="dk1"/>
            </a:solidFill>
            <a:ln>
              <a:noFill/>
            </a:ln>
          </p:spPr>
          <p:style>
            <a:lnRef idx="0"/>
            <a:fillRef idx="0"/>
            <a:effectRef idx="0"/>
            <a:fontRef idx="minor"/>
          </p:style>
        </p:sp>
      </p:grpSp>
      <p:sp>
        <p:nvSpPr>
          <p:cNvPr id="4" name="PlaceHolder 5"/>
          <p:cNvSpPr>
            <a:spLocks noGrp="1"/>
          </p:cNvSpPr>
          <p:nvPr>
            <p:ph type="title"/>
          </p:nvPr>
        </p:nvSpPr>
        <p:spPr>
          <a:xfrm>
            <a:off x="311760" y="60480"/>
            <a:ext cx="8519760" cy="1341000"/>
          </a:xfrm>
          <a:prstGeom prst="rect">
            <a:avLst/>
          </a:prstGeom>
        </p:spPr>
        <p:txBody>
          <a:bodyPr lIns="0" rIns="0" tIns="0" bIns="0" anchor="ctr">
            <a:spAutoFit/>
          </a:bodyPr>
          <a:p>
            <a:r>
              <a:rPr b="0" lang="en-US" sz="4400" spc="-1" strike="noStrike">
                <a:solidFill>
                  <a:srgbClr val="000000"/>
                </a:solidFill>
                <a:latin typeface="Arial"/>
              </a:rPr>
              <a:t>C</a:t>
            </a:r>
            <a:r>
              <a:rPr b="0" lang="en-US" sz="4400" spc="-1" strike="noStrike">
                <a:solidFill>
                  <a:srgbClr val="000000"/>
                </a:solidFill>
                <a:latin typeface="Arial"/>
              </a:rPr>
              <a:t>í</a:t>
            </a:r>
            <a:r>
              <a:rPr b="0" lang="en-US" sz="4400" spc="-1" strike="noStrike">
                <a:solidFill>
                  <a:srgbClr val="000000"/>
                </a:solidFill>
                <a:latin typeface="Arial"/>
              </a:rPr>
              <a:t>m</a:t>
            </a:r>
            <a:r>
              <a:rPr b="0" lang="en-US" sz="4400" spc="-1" strike="noStrike">
                <a:solidFill>
                  <a:srgbClr val="000000"/>
                </a:solidFill>
                <a:latin typeface="Arial"/>
              </a:rPr>
              <a:t>s</a:t>
            </a:r>
            <a:r>
              <a:rPr b="0" lang="en-US" sz="4400" spc="-1" strike="noStrike">
                <a:solidFill>
                  <a:srgbClr val="000000"/>
                </a:solidFill>
                <a:latin typeface="Arial"/>
              </a:rPr>
              <a:t>z</a:t>
            </a:r>
            <a:r>
              <a:rPr b="0" lang="en-US" sz="4400" spc="-1" strike="noStrike">
                <a:solidFill>
                  <a:srgbClr val="000000"/>
                </a:solidFill>
                <a:latin typeface="Arial"/>
              </a:rPr>
              <a:t>ö</a:t>
            </a:r>
            <a:r>
              <a:rPr b="0" lang="en-US" sz="4400" spc="-1" strike="noStrike">
                <a:solidFill>
                  <a:srgbClr val="000000"/>
                </a:solidFill>
                <a:latin typeface="Arial"/>
              </a:rPr>
              <a:t>v</a:t>
            </a:r>
            <a:r>
              <a:rPr b="0" lang="en-US" sz="4400" spc="-1" strike="noStrike">
                <a:solidFill>
                  <a:srgbClr val="000000"/>
                </a:solidFill>
                <a:latin typeface="Arial"/>
              </a:rPr>
              <a:t>e</a:t>
            </a:r>
            <a:r>
              <a:rPr b="0" lang="en-US" sz="4400" spc="-1" strike="noStrike">
                <a:solidFill>
                  <a:srgbClr val="000000"/>
                </a:solidFill>
                <a:latin typeface="Arial"/>
              </a:rPr>
              <a:t>g</a:t>
            </a:r>
            <a:r>
              <a:rPr b="0" lang="en-US" sz="4400" spc="-1" strike="noStrike">
                <a:solidFill>
                  <a:srgbClr val="000000"/>
                </a:solidFill>
                <a:latin typeface="Arial"/>
              </a:rPr>
              <a:t> </a:t>
            </a:r>
            <a:r>
              <a:rPr b="0" lang="en-US" sz="4400" spc="-1" strike="noStrike">
                <a:solidFill>
                  <a:srgbClr val="000000"/>
                </a:solidFill>
                <a:latin typeface="Arial"/>
              </a:rPr>
              <a:t>f</a:t>
            </a:r>
            <a:r>
              <a:rPr b="0" lang="en-US" sz="4400" spc="-1" strike="noStrike">
                <a:solidFill>
                  <a:srgbClr val="000000"/>
                </a:solidFill>
                <a:latin typeface="Arial"/>
              </a:rPr>
              <a:t>o</a:t>
            </a:r>
            <a:r>
              <a:rPr b="0" lang="en-US" sz="4400" spc="-1" strike="noStrike">
                <a:solidFill>
                  <a:srgbClr val="000000"/>
                </a:solidFill>
                <a:latin typeface="Arial"/>
              </a:rPr>
              <a:t>r</a:t>
            </a:r>
            <a:r>
              <a:rPr b="0" lang="en-US" sz="4400" spc="-1" strike="noStrike">
                <a:solidFill>
                  <a:srgbClr val="000000"/>
                </a:solidFill>
                <a:latin typeface="Arial"/>
              </a:rPr>
              <a:t>m</a:t>
            </a:r>
            <a:r>
              <a:rPr b="0" lang="en-US" sz="4400" spc="-1" strike="noStrike">
                <a:solidFill>
                  <a:srgbClr val="000000"/>
                </a:solidFill>
                <a:latin typeface="Arial"/>
              </a:rPr>
              <a:t>á</a:t>
            </a:r>
            <a:r>
              <a:rPr b="0" lang="en-US" sz="4400" spc="-1" strike="noStrike">
                <a:solidFill>
                  <a:srgbClr val="000000"/>
                </a:solidFill>
                <a:latin typeface="Arial"/>
              </a:rPr>
              <a:t>t</a:t>
            </a:r>
            <a:r>
              <a:rPr b="0" lang="en-US" sz="4400" spc="-1" strike="noStrike">
                <a:solidFill>
                  <a:srgbClr val="000000"/>
                </a:solidFill>
                <a:latin typeface="Arial"/>
              </a:rPr>
              <a:t>u</a:t>
            </a:r>
            <a:r>
              <a:rPr b="0" lang="en-US" sz="4400" spc="-1" strike="noStrike">
                <a:solidFill>
                  <a:srgbClr val="000000"/>
                </a:solidFill>
                <a:latin typeface="Arial"/>
              </a:rPr>
              <a:t>m</a:t>
            </a:r>
            <a:r>
              <a:rPr b="0" lang="en-US" sz="4400" spc="-1" strike="noStrike">
                <a:solidFill>
                  <a:srgbClr val="000000"/>
                </a:solidFill>
                <a:latin typeface="Arial"/>
              </a:rPr>
              <a:t>á</a:t>
            </a:r>
            <a:r>
              <a:rPr b="0" lang="en-US" sz="4400" spc="-1" strike="noStrike">
                <a:solidFill>
                  <a:srgbClr val="000000"/>
                </a:solidFill>
                <a:latin typeface="Arial"/>
              </a:rPr>
              <a:t>n</a:t>
            </a:r>
            <a:r>
              <a:rPr b="0" lang="en-US" sz="4400" spc="-1" strike="noStrike">
                <a:solidFill>
                  <a:srgbClr val="000000"/>
                </a:solidFill>
                <a:latin typeface="Arial"/>
              </a:rPr>
              <a:t>a</a:t>
            </a:r>
            <a:r>
              <a:rPr b="0" lang="en-US" sz="4400" spc="-1" strike="noStrike">
                <a:solidFill>
                  <a:srgbClr val="000000"/>
                </a:solidFill>
                <a:latin typeface="Arial"/>
              </a:rPr>
              <a:t>k</a:t>
            </a:r>
            <a:r>
              <a:rPr b="0" lang="en-US" sz="4400" spc="-1" strike="noStrike">
                <a:solidFill>
                  <a:srgbClr val="000000"/>
                </a:solidFill>
                <a:latin typeface="Arial"/>
              </a:rPr>
              <a:t> </a:t>
            </a:r>
            <a:r>
              <a:rPr b="0" lang="en-US" sz="4400" spc="-1" strike="noStrike">
                <a:solidFill>
                  <a:srgbClr val="000000"/>
                </a:solidFill>
                <a:latin typeface="Arial"/>
              </a:rPr>
              <a:t>s</a:t>
            </a:r>
            <a:r>
              <a:rPr b="0" lang="en-US" sz="4400" spc="-1" strike="noStrike">
                <a:solidFill>
                  <a:srgbClr val="000000"/>
                </a:solidFill>
                <a:latin typeface="Arial"/>
              </a:rPr>
              <a:t>z</a:t>
            </a:r>
            <a:r>
              <a:rPr b="0" lang="en-US" sz="4400" spc="-1" strike="noStrike">
                <a:solidFill>
                  <a:srgbClr val="000000"/>
                </a:solidFill>
                <a:latin typeface="Arial"/>
              </a:rPr>
              <a:t>e</a:t>
            </a:r>
            <a:r>
              <a:rPr b="0" lang="en-US" sz="4400" spc="-1" strike="noStrike">
                <a:solidFill>
                  <a:srgbClr val="000000"/>
                </a:solidFill>
                <a:latin typeface="Arial"/>
              </a:rPr>
              <a:t>r</a:t>
            </a:r>
            <a:r>
              <a:rPr b="0" lang="en-US" sz="4400" spc="-1" strike="noStrike">
                <a:solidFill>
                  <a:srgbClr val="000000"/>
                </a:solidFill>
                <a:latin typeface="Arial"/>
              </a:rPr>
              <a:t>k</a:t>
            </a:r>
            <a:r>
              <a:rPr b="0" lang="en-US" sz="4400" spc="-1" strike="noStrike">
                <a:solidFill>
                  <a:srgbClr val="000000"/>
                </a:solidFill>
                <a:latin typeface="Arial"/>
              </a:rPr>
              <a:t>e</a:t>
            </a:r>
            <a:r>
              <a:rPr b="0" lang="en-US" sz="4400" spc="-1" strike="noStrike">
                <a:solidFill>
                  <a:srgbClr val="000000"/>
                </a:solidFill>
                <a:latin typeface="Arial"/>
              </a:rPr>
              <a:t>s</a:t>
            </a:r>
            <a:r>
              <a:rPr b="0" lang="en-US" sz="4400" spc="-1" strike="noStrike">
                <a:solidFill>
                  <a:srgbClr val="000000"/>
                </a:solidFill>
                <a:latin typeface="Arial"/>
              </a:rPr>
              <a:t>z</a:t>
            </a:r>
            <a:r>
              <a:rPr b="0" lang="en-US" sz="4400" spc="-1" strike="noStrike">
                <a:solidFill>
                  <a:srgbClr val="000000"/>
                </a:solidFill>
                <a:latin typeface="Arial"/>
              </a:rPr>
              <a:t>t</a:t>
            </a:r>
            <a:r>
              <a:rPr b="0" lang="en-US" sz="4400" spc="-1" strike="noStrike">
                <a:solidFill>
                  <a:srgbClr val="000000"/>
                </a:solidFill>
                <a:latin typeface="Arial"/>
              </a:rPr>
              <a:t>é</a:t>
            </a:r>
            <a:r>
              <a:rPr b="0" lang="en-US" sz="4400" spc="-1" strike="noStrike">
                <a:solidFill>
                  <a:srgbClr val="000000"/>
                </a:solidFill>
                <a:latin typeface="Arial"/>
              </a:rPr>
              <a:t>s</a:t>
            </a:r>
            <a:r>
              <a:rPr b="0" lang="en-US" sz="4400" spc="-1" strike="noStrike">
                <a:solidFill>
                  <a:srgbClr val="000000"/>
                </a:solidFill>
                <a:latin typeface="Arial"/>
              </a:rPr>
              <a:t>e</a:t>
            </a:r>
            <a:endParaRPr b="0" lang="en-US" sz="4400" spc="-1" strike="noStrike">
              <a:solidFill>
                <a:srgbClr val="000000"/>
              </a:solidFill>
              <a:latin typeface="Arial"/>
            </a:endParaRPr>
          </a:p>
        </p:txBody>
      </p:sp>
      <p:sp>
        <p:nvSpPr>
          <p:cNvPr id="5" name="PlaceHolder 6"/>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800" spc="-1" strike="noStrike">
                <a:solidFill>
                  <a:srgbClr val="000000"/>
                </a:solidFill>
                <a:latin typeface="Arial"/>
              </a:rPr>
              <a:t>Vázlatszöveg formátumának szerkesztése</a:t>
            </a:r>
            <a:endParaRPr b="0" lang="en-US" sz="2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000" spc="-1" strike="noStrike">
                <a:solidFill>
                  <a:srgbClr val="000000"/>
                </a:solidFill>
                <a:latin typeface="Arial"/>
              </a:rPr>
              <a:t>Második vázlatszint</a:t>
            </a:r>
            <a:endParaRPr b="0" lang="en-US" sz="20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Harmadik vázlatszint</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Negyedik vázlatszint</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Ötödik vázlatszint</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Hatodik vázlatszint</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Hetedik vázlatszint</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37474f"/>
        </a:solidFill>
      </p:bgPr>
    </p:bg>
    <p:spTree>
      <p:nvGrpSpPr>
        <p:cNvPr id="1" name=""/>
        <p:cNvGrpSpPr/>
        <p:nvPr/>
      </p:nvGrpSpPr>
      <p:grpSpPr>
        <a:xfrm>
          <a:off x="0" y="0"/>
          <a:ext cx="0" cy="0"/>
          <a:chOff x="0" y="0"/>
          <a:chExt cx="0" cy="0"/>
        </a:xfrm>
      </p:grpSpPr>
      <p:sp>
        <p:nvSpPr>
          <p:cNvPr id="42" name="PlaceHolder 1"/>
          <p:cNvSpPr>
            <a:spLocks noGrp="1"/>
          </p:cNvSpPr>
          <p:nvPr>
            <p:ph type="title"/>
          </p:nvPr>
        </p:nvSpPr>
        <p:spPr>
          <a:xfrm>
            <a:off x="311760" y="60480"/>
            <a:ext cx="8519760" cy="1341000"/>
          </a:xfrm>
          <a:prstGeom prst="rect">
            <a:avLst/>
          </a:prstGeom>
        </p:spPr>
        <p:txBody>
          <a:bodyPr lIns="0" rIns="0" tIns="0" bIns="0" anchor="ctr">
            <a:spAutoFit/>
          </a:bodyPr>
          <a:p>
            <a:r>
              <a:rPr b="0" lang="en-US" sz="4400" spc="-1" strike="noStrike">
                <a:solidFill>
                  <a:srgbClr val="000000"/>
                </a:solidFill>
                <a:latin typeface="Arial"/>
              </a:rPr>
              <a:t>C</a:t>
            </a:r>
            <a:r>
              <a:rPr b="0" lang="en-US" sz="4400" spc="-1" strike="noStrike">
                <a:solidFill>
                  <a:srgbClr val="000000"/>
                </a:solidFill>
                <a:latin typeface="Arial"/>
              </a:rPr>
              <a:t>í</a:t>
            </a:r>
            <a:r>
              <a:rPr b="0" lang="en-US" sz="4400" spc="-1" strike="noStrike">
                <a:solidFill>
                  <a:srgbClr val="000000"/>
                </a:solidFill>
                <a:latin typeface="Arial"/>
              </a:rPr>
              <a:t>m</a:t>
            </a:r>
            <a:r>
              <a:rPr b="0" lang="en-US" sz="4400" spc="-1" strike="noStrike">
                <a:solidFill>
                  <a:srgbClr val="000000"/>
                </a:solidFill>
                <a:latin typeface="Arial"/>
              </a:rPr>
              <a:t>s</a:t>
            </a:r>
            <a:r>
              <a:rPr b="0" lang="en-US" sz="4400" spc="-1" strike="noStrike">
                <a:solidFill>
                  <a:srgbClr val="000000"/>
                </a:solidFill>
                <a:latin typeface="Arial"/>
              </a:rPr>
              <a:t>z</a:t>
            </a:r>
            <a:r>
              <a:rPr b="0" lang="en-US" sz="4400" spc="-1" strike="noStrike">
                <a:solidFill>
                  <a:srgbClr val="000000"/>
                </a:solidFill>
                <a:latin typeface="Arial"/>
              </a:rPr>
              <a:t>ö</a:t>
            </a:r>
            <a:r>
              <a:rPr b="0" lang="en-US" sz="4400" spc="-1" strike="noStrike">
                <a:solidFill>
                  <a:srgbClr val="000000"/>
                </a:solidFill>
                <a:latin typeface="Arial"/>
              </a:rPr>
              <a:t>v</a:t>
            </a:r>
            <a:r>
              <a:rPr b="0" lang="en-US" sz="4400" spc="-1" strike="noStrike">
                <a:solidFill>
                  <a:srgbClr val="000000"/>
                </a:solidFill>
                <a:latin typeface="Arial"/>
              </a:rPr>
              <a:t>e</a:t>
            </a:r>
            <a:r>
              <a:rPr b="0" lang="en-US" sz="4400" spc="-1" strike="noStrike">
                <a:solidFill>
                  <a:srgbClr val="000000"/>
                </a:solidFill>
                <a:latin typeface="Arial"/>
              </a:rPr>
              <a:t>g</a:t>
            </a:r>
            <a:r>
              <a:rPr b="0" lang="en-US" sz="4400" spc="-1" strike="noStrike">
                <a:solidFill>
                  <a:srgbClr val="000000"/>
                </a:solidFill>
                <a:latin typeface="Arial"/>
              </a:rPr>
              <a:t> </a:t>
            </a:r>
            <a:r>
              <a:rPr b="0" lang="en-US" sz="4400" spc="-1" strike="noStrike">
                <a:solidFill>
                  <a:srgbClr val="000000"/>
                </a:solidFill>
                <a:latin typeface="Arial"/>
              </a:rPr>
              <a:t>f</a:t>
            </a:r>
            <a:r>
              <a:rPr b="0" lang="en-US" sz="4400" spc="-1" strike="noStrike">
                <a:solidFill>
                  <a:srgbClr val="000000"/>
                </a:solidFill>
                <a:latin typeface="Arial"/>
              </a:rPr>
              <a:t>o</a:t>
            </a:r>
            <a:r>
              <a:rPr b="0" lang="en-US" sz="4400" spc="-1" strike="noStrike">
                <a:solidFill>
                  <a:srgbClr val="000000"/>
                </a:solidFill>
                <a:latin typeface="Arial"/>
              </a:rPr>
              <a:t>r</a:t>
            </a:r>
            <a:r>
              <a:rPr b="0" lang="en-US" sz="4400" spc="-1" strike="noStrike">
                <a:solidFill>
                  <a:srgbClr val="000000"/>
                </a:solidFill>
                <a:latin typeface="Arial"/>
              </a:rPr>
              <a:t>m</a:t>
            </a:r>
            <a:r>
              <a:rPr b="0" lang="en-US" sz="4400" spc="-1" strike="noStrike">
                <a:solidFill>
                  <a:srgbClr val="000000"/>
                </a:solidFill>
                <a:latin typeface="Arial"/>
              </a:rPr>
              <a:t>á</a:t>
            </a:r>
            <a:r>
              <a:rPr b="0" lang="en-US" sz="4400" spc="-1" strike="noStrike">
                <a:solidFill>
                  <a:srgbClr val="000000"/>
                </a:solidFill>
                <a:latin typeface="Arial"/>
              </a:rPr>
              <a:t>t</a:t>
            </a:r>
            <a:r>
              <a:rPr b="0" lang="en-US" sz="4400" spc="-1" strike="noStrike">
                <a:solidFill>
                  <a:srgbClr val="000000"/>
                </a:solidFill>
                <a:latin typeface="Arial"/>
              </a:rPr>
              <a:t>u</a:t>
            </a:r>
            <a:r>
              <a:rPr b="0" lang="en-US" sz="4400" spc="-1" strike="noStrike">
                <a:solidFill>
                  <a:srgbClr val="000000"/>
                </a:solidFill>
                <a:latin typeface="Arial"/>
              </a:rPr>
              <a:t>m</a:t>
            </a:r>
            <a:r>
              <a:rPr b="0" lang="en-US" sz="4400" spc="-1" strike="noStrike">
                <a:solidFill>
                  <a:srgbClr val="000000"/>
                </a:solidFill>
                <a:latin typeface="Arial"/>
              </a:rPr>
              <a:t>á</a:t>
            </a:r>
            <a:r>
              <a:rPr b="0" lang="en-US" sz="4400" spc="-1" strike="noStrike">
                <a:solidFill>
                  <a:srgbClr val="000000"/>
                </a:solidFill>
                <a:latin typeface="Arial"/>
              </a:rPr>
              <a:t>n</a:t>
            </a:r>
            <a:r>
              <a:rPr b="0" lang="en-US" sz="4400" spc="-1" strike="noStrike">
                <a:solidFill>
                  <a:srgbClr val="000000"/>
                </a:solidFill>
                <a:latin typeface="Arial"/>
              </a:rPr>
              <a:t>a</a:t>
            </a:r>
            <a:r>
              <a:rPr b="0" lang="en-US" sz="4400" spc="-1" strike="noStrike">
                <a:solidFill>
                  <a:srgbClr val="000000"/>
                </a:solidFill>
                <a:latin typeface="Arial"/>
              </a:rPr>
              <a:t>k</a:t>
            </a:r>
            <a:r>
              <a:rPr b="0" lang="en-US" sz="4400" spc="-1" strike="noStrike">
                <a:solidFill>
                  <a:srgbClr val="000000"/>
                </a:solidFill>
                <a:latin typeface="Arial"/>
              </a:rPr>
              <a:t> </a:t>
            </a:r>
            <a:r>
              <a:rPr b="0" lang="en-US" sz="4400" spc="-1" strike="noStrike">
                <a:solidFill>
                  <a:srgbClr val="000000"/>
                </a:solidFill>
                <a:latin typeface="Arial"/>
              </a:rPr>
              <a:t>s</a:t>
            </a:r>
            <a:r>
              <a:rPr b="0" lang="en-US" sz="4400" spc="-1" strike="noStrike">
                <a:solidFill>
                  <a:srgbClr val="000000"/>
                </a:solidFill>
                <a:latin typeface="Arial"/>
              </a:rPr>
              <a:t>z</a:t>
            </a:r>
            <a:r>
              <a:rPr b="0" lang="en-US" sz="4400" spc="-1" strike="noStrike">
                <a:solidFill>
                  <a:srgbClr val="000000"/>
                </a:solidFill>
                <a:latin typeface="Arial"/>
              </a:rPr>
              <a:t>e</a:t>
            </a:r>
            <a:r>
              <a:rPr b="0" lang="en-US" sz="4400" spc="-1" strike="noStrike">
                <a:solidFill>
                  <a:srgbClr val="000000"/>
                </a:solidFill>
                <a:latin typeface="Arial"/>
              </a:rPr>
              <a:t>r</a:t>
            </a:r>
            <a:r>
              <a:rPr b="0" lang="en-US" sz="4400" spc="-1" strike="noStrike">
                <a:solidFill>
                  <a:srgbClr val="000000"/>
                </a:solidFill>
                <a:latin typeface="Arial"/>
              </a:rPr>
              <a:t>k</a:t>
            </a:r>
            <a:r>
              <a:rPr b="0" lang="en-US" sz="4400" spc="-1" strike="noStrike">
                <a:solidFill>
                  <a:srgbClr val="000000"/>
                </a:solidFill>
                <a:latin typeface="Arial"/>
              </a:rPr>
              <a:t>e</a:t>
            </a:r>
            <a:r>
              <a:rPr b="0" lang="en-US" sz="4400" spc="-1" strike="noStrike">
                <a:solidFill>
                  <a:srgbClr val="000000"/>
                </a:solidFill>
                <a:latin typeface="Arial"/>
              </a:rPr>
              <a:t>s</a:t>
            </a:r>
            <a:r>
              <a:rPr b="0" lang="en-US" sz="4400" spc="-1" strike="noStrike">
                <a:solidFill>
                  <a:srgbClr val="000000"/>
                </a:solidFill>
                <a:latin typeface="Arial"/>
              </a:rPr>
              <a:t>z</a:t>
            </a:r>
            <a:r>
              <a:rPr b="0" lang="en-US" sz="4400" spc="-1" strike="noStrike">
                <a:solidFill>
                  <a:srgbClr val="000000"/>
                </a:solidFill>
                <a:latin typeface="Arial"/>
              </a:rPr>
              <a:t>t</a:t>
            </a:r>
            <a:r>
              <a:rPr b="0" lang="en-US" sz="4400" spc="-1" strike="noStrike">
                <a:solidFill>
                  <a:srgbClr val="000000"/>
                </a:solidFill>
                <a:latin typeface="Arial"/>
              </a:rPr>
              <a:t>é</a:t>
            </a:r>
            <a:r>
              <a:rPr b="0" lang="en-US" sz="4400" spc="-1" strike="noStrike">
                <a:solidFill>
                  <a:srgbClr val="000000"/>
                </a:solidFill>
                <a:latin typeface="Arial"/>
              </a:rPr>
              <a:t>s</a:t>
            </a:r>
            <a:r>
              <a:rPr b="0" lang="en-US" sz="4400" spc="-1" strike="noStrike">
                <a:solidFill>
                  <a:srgbClr val="000000"/>
                </a:solidFill>
                <a:latin typeface="Arial"/>
              </a:rPr>
              <a:t>e</a:t>
            </a:r>
            <a:endParaRPr b="0" lang="en-US" sz="4400" spc="-1" strike="noStrike">
              <a:solidFill>
                <a:srgbClr val="000000"/>
              </a:solidFill>
              <a:latin typeface="Arial"/>
            </a:endParaRPr>
          </a:p>
        </p:txBody>
      </p:sp>
      <p:sp>
        <p:nvSpPr>
          <p:cNvPr id="43" name="PlaceHolder 2"/>
          <p:cNvSpPr>
            <a:spLocks noGrp="1"/>
          </p:cNvSpPr>
          <p:nvPr>
            <p:ph type="body"/>
          </p:nvPr>
        </p:nvSpPr>
        <p:spPr>
          <a:xfrm>
            <a:off x="311760" y="1152360"/>
            <a:ext cx="8519760" cy="34156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800" spc="-1" strike="noStrike">
                <a:solidFill>
                  <a:srgbClr val="000000"/>
                </a:solidFill>
                <a:latin typeface="Arial"/>
              </a:rPr>
              <a:t>Vázlatszöveg formátumának szerkesztése</a:t>
            </a:r>
            <a:endParaRPr b="0" lang="en-US" sz="2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Második vázlatszint</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800" spc="-1" strike="noStrike">
                <a:solidFill>
                  <a:srgbClr val="000000"/>
                </a:solidFill>
                <a:latin typeface="Arial"/>
              </a:rPr>
              <a:t>Harmadik vázlatszint</a:t>
            </a:r>
            <a:endParaRPr b="0" lang="en-US" sz="2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800" spc="-1" strike="noStrike">
                <a:solidFill>
                  <a:srgbClr val="000000"/>
                </a:solidFill>
                <a:latin typeface="Arial"/>
              </a:rPr>
              <a:t>Negyedik vázlatszint</a:t>
            </a:r>
            <a:endParaRPr b="0" lang="en-US" sz="2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800" spc="-1" strike="noStrike">
                <a:solidFill>
                  <a:srgbClr val="000000"/>
                </a:solidFill>
                <a:latin typeface="Arial"/>
              </a:rPr>
              <a:t>Ötödik vázlatszint</a:t>
            </a:r>
            <a:endParaRPr b="0" lang="en-US" sz="2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800" spc="-1" strike="noStrike">
                <a:solidFill>
                  <a:srgbClr val="000000"/>
                </a:solidFill>
                <a:latin typeface="Arial"/>
              </a:rPr>
              <a:t>Hatodik vázlatszint</a:t>
            </a:r>
            <a:endParaRPr b="0" lang="en-US" sz="2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800" spc="-1" strike="noStrike">
                <a:solidFill>
                  <a:srgbClr val="000000"/>
                </a:solidFill>
                <a:latin typeface="Arial"/>
              </a:rPr>
              <a:t>Hetedik vázlatszint</a:t>
            </a:r>
            <a:endParaRPr b="0" lang="en-US" sz="2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80" name="Group 1"/>
          <p:cNvGrpSpPr/>
          <p:nvPr/>
        </p:nvGrpSpPr>
        <p:grpSpPr>
          <a:xfrm>
            <a:off x="4020120" y="607680"/>
            <a:ext cx="5064120" cy="3794760"/>
            <a:chOff x="4020120" y="607680"/>
            <a:chExt cx="5064120" cy="3794760"/>
          </a:xfrm>
        </p:grpSpPr>
        <p:sp>
          <p:nvSpPr>
            <p:cNvPr id="81" name="CustomShape 2"/>
            <p:cNvSpPr/>
            <p:nvPr/>
          </p:nvSpPr>
          <p:spPr>
            <a:xfrm>
              <a:off x="4638240" y="607680"/>
              <a:ext cx="4446000" cy="3759840"/>
            </a:xfrm>
            <a:custGeom>
              <a:avLst/>
              <a:gdLst/>
              <a:ahLst/>
              <a:rect l="l" t="t" r="r" b="b"/>
              <a:pathLst>
                <a:path w="186822" h="157985">
                  <a:moveTo>
                    <a:pt x="91145" y="1"/>
                  </a:moveTo>
                  <a:cubicBezTo>
                    <a:pt x="83069" y="1"/>
                    <a:pt x="75289" y="5146"/>
                    <a:pt x="70242" y="11684"/>
                  </a:cubicBezTo>
                  <a:cubicBezTo>
                    <a:pt x="64470" y="19161"/>
                    <a:pt x="61385" y="28296"/>
                    <a:pt x="57534" y="36921"/>
                  </a:cubicBezTo>
                  <a:cubicBezTo>
                    <a:pt x="53683" y="45547"/>
                    <a:pt x="48606" y="54190"/>
                    <a:pt x="40421" y="58906"/>
                  </a:cubicBezTo>
                  <a:cubicBezTo>
                    <a:pt x="32607" y="63409"/>
                    <a:pt x="22888" y="63771"/>
                    <a:pt x="15215" y="68510"/>
                  </a:cubicBezTo>
                  <a:cubicBezTo>
                    <a:pt x="4141" y="75350"/>
                    <a:pt x="1" y="90547"/>
                    <a:pt x="3903" y="102964"/>
                  </a:cubicBezTo>
                  <a:cubicBezTo>
                    <a:pt x="7804" y="115382"/>
                    <a:pt x="18408" y="124900"/>
                    <a:pt x="30388" y="129989"/>
                  </a:cubicBezTo>
                  <a:cubicBezTo>
                    <a:pt x="42021" y="134933"/>
                    <a:pt x="54885" y="136165"/>
                    <a:pt x="67538" y="136165"/>
                  </a:cubicBezTo>
                  <a:cubicBezTo>
                    <a:pt x="67915" y="136165"/>
                    <a:pt x="68293" y="136164"/>
                    <a:pt x="68670" y="136162"/>
                  </a:cubicBezTo>
                  <a:cubicBezTo>
                    <a:pt x="71151" y="136148"/>
                    <a:pt x="73662" y="136098"/>
                    <a:pt x="76171" y="136098"/>
                  </a:cubicBezTo>
                  <a:cubicBezTo>
                    <a:pt x="83592" y="136098"/>
                    <a:pt x="91005" y="136539"/>
                    <a:pt x="97639" y="139671"/>
                  </a:cubicBezTo>
                  <a:cubicBezTo>
                    <a:pt x="105490" y="143379"/>
                    <a:pt x="111304" y="150460"/>
                    <a:pt x="119003" y="154473"/>
                  </a:cubicBezTo>
                  <a:cubicBezTo>
                    <a:pt x="123471" y="156801"/>
                    <a:pt x="128510" y="157984"/>
                    <a:pt x="133547" y="157984"/>
                  </a:cubicBezTo>
                  <a:cubicBezTo>
                    <a:pt x="137128" y="157984"/>
                    <a:pt x="140707" y="157386"/>
                    <a:pt x="144079" y="156175"/>
                  </a:cubicBezTo>
                  <a:cubicBezTo>
                    <a:pt x="168362" y="147455"/>
                    <a:pt x="180365" y="110227"/>
                    <a:pt x="184842" y="87706"/>
                  </a:cubicBezTo>
                  <a:cubicBezTo>
                    <a:pt x="186018" y="81789"/>
                    <a:pt x="186821" y="75647"/>
                    <a:pt x="185541" y="69753"/>
                  </a:cubicBezTo>
                  <a:cubicBezTo>
                    <a:pt x="184259" y="63857"/>
                    <a:pt x="180546" y="58199"/>
                    <a:pt x="174931" y="55993"/>
                  </a:cubicBezTo>
                  <a:cubicBezTo>
                    <a:pt x="172945" y="55214"/>
                    <a:pt x="170924" y="54904"/>
                    <a:pt x="168876" y="54904"/>
                  </a:cubicBezTo>
                  <a:cubicBezTo>
                    <a:pt x="160991" y="54904"/>
                    <a:pt x="152710" y="59492"/>
                    <a:pt x="144539" y="59492"/>
                  </a:cubicBezTo>
                  <a:cubicBezTo>
                    <a:pt x="143674" y="59492"/>
                    <a:pt x="142810" y="59440"/>
                    <a:pt x="141948" y="59327"/>
                  </a:cubicBezTo>
                  <a:cubicBezTo>
                    <a:pt x="133155" y="58167"/>
                    <a:pt x="126439" y="50691"/>
                    <a:pt x="122614" y="42689"/>
                  </a:cubicBezTo>
                  <a:cubicBezTo>
                    <a:pt x="118789" y="34689"/>
                    <a:pt x="117040" y="25835"/>
                    <a:pt x="113372" y="17761"/>
                  </a:cubicBezTo>
                  <a:cubicBezTo>
                    <a:pt x="109704" y="9688"/>
                    <a:pt x="103348" y="2002"/>
                    <a:pt x="94638" y="331"/>
                  </a:cubicBezTo>
                  <a:cubicBezTo>
                    <a:pt x="93473" y="107"/>
                    <a:pt x="92306" y="1"/>
                    <a:pt x="91145" y="1"/>
                  </a:cubicBezTo>
                  <a:close/>
                </a:path>
              </a:pathLst>
            </a:custGeom>
            <a:solidFill>
              <a:schemeClr val="accent1"/>
            </a:solidFill>
            <a:ln>
              <a:noFill/>
            </a:ln>
          </p:spPr>
          <p:style>
            <a:lnRef idx="0"/>
            <a:fillRef idx="0"/>
            <a:effectRef idx="0"/>
            <a:fontRef idx="minor"/>
          </p:style>
        </p:sp>
        <p:sp>
          <p:nvSpPr>
            <p:cNvPr id="82" name="CustomShape 3"/>
            <p:cNvSpPr/>
            <p:nvPr/>
          </p:nvSpPr>
          <p:spPr>
            <a:xfrm>
              <a:off x="4020120" y="2758320"/>
              <a:ext cx="627480" cy="762840"/>
            </a:xfrm>
            <a:custGeom>
              <a:avLst/>
              <a:gdLst/>
              <a:ahLst/>
              <a:rect l="l" t="t" r="r" b="b"/>
              <a:pathLst>
                <a:path w="26397" h="32076">
                  <a:moveTo>
                    <a:pt x="11422" y="1"/>
                  </a:moveTo>
                  <a:cubicBezTo>
                    <a:pt x="10866" y="1"/>
                    <a:pt x="10274" y="46"/>
                    <a:pt x="9640" y="141"/>
                  </a:cubicBezTo>
                  <a:cubicBezTo>
                    <a:pt x="5702" y="732"/>
                    <a:pt x="2430" y="3940"/>
                    <a:pt x="1216" y="7734"/>
                  </a:cubicBezTo>
                  <a:cubicBezTo>
                    <a:pt x="0" y="11528"/>
                    <a:pt x="664" y="15761"/>
                    <a:pt x="2459" y="19317"/>
                  </a:cubicBezTo>
                  <a:cubicBezTo>
                    <a:pt x="4253" y="22873"/>
                    <a:pt x="7097" y="25808"/>
                    <a:pt x="10241" y="28254"/>
                  </a:cubicBezTo>
                  <a:cubicBezTo>
                    <a:pt x="12805" y="30251"/>
                    <a:pt x="15774" y="32014"/>
                    <a:pt x="19022" y="32074"/>
                  </a:cubicBezTo>
                  <a:cubicBezTo>
                    <a:pt x="19066" y="32075"/>
                    <a:pt x="19109" y="32076"/>
                    <a:pt x="19153" y="32076"/>
                  </a:cubicBezTo>
                  <a:cubicBezTo>
                    <a:pt x="22363" y="32076"/>
                    <a:pt x="25746" y="29895"/>
                    <a:pt x="26096" y="26708"/>
                  </a:cubicBezTo>
                  <a:cubicBezTo>
                    <a:pt x="26397" y="23957"/>
                    <a:pt x="24516" y="21520"/>
                    <a:pt x="23100" y="19145"/>
                  </a:cubicBezTo>
                  <a:cubicBezTo>
                    <a:pt x="19506" y="13117"/>
                    <a:pt x="20856" y="1"/>
                    <a:pt x="11422" y="1"/>
                  </a:cubicBezTo>
                  <a:close/>
                </a:path>
              </a:pathLst>
            </a:custGeom>
            <a:solidFill>
              <a:schemeClr val="accent1"/>
            </a:solidFill>
            <a:ln>
              <a:noFill/>
            </a:ln>
          </p:spPr>
          <p:style>
            <a:lnRef idx="0"/>
            <a:fillRef idx="0"/>
            <a:effectRef idx="0"/>
            <a:fontRef idx="minor"/>
          </p:style>
        </p:sp>
        <p:sp>
          <p:nvSpPr>
            <p:cNvPr id="83" name="CustomShape 4"/>
            <p:cNvSpPr/>
            <p:nvPr/>
          </p:nvSpPr>
          <p:spPr>
            <a:xfrm>
              <a:off x="4654440" y="3549960"/>
              <a:ext cx="341640" cy="296640"/>
            </a:xfrm>
            <a:custGeom>
              <a:avLst/>
              <a:gdLst/>
              <a:ahLst/>
              <a:rect l="l" t="t" r="r" b="b"/>
              <a:pathLst>
                <a:path w="14376" h="12495">
                  <a:moveTo>
                    <a:pt x="7162" y="0"/>
                  </a:moveTo>
                  <a:cubicBezTo>
                    <a:pt x="3523" y="0"/>
                    <a:pt x="0" y="4267"/>
                    <a:pt x="998" y="8034"/>
                  </a:cubicBezTo>
                  <a:cubicBezTo>
                    <a:pt x="1672" y="10576"/>
                    <a:pt x="4194" y="12494"/>
                    <a:pt x="6817" y="12494"/>
                  </a:cubicBezTo>
                  <a:cubicBezTo>
                    <a:pt x="6883" y="12494"/>
                    <a:pt x="6950" y="12493"/>
                    <a:pt x="7017" y="12490"/>
                  </a:cubicBezTo>
                  <a:cubicBezTo>
                    <a:pt x="13009" y="12267"/>
                    <a:pt x="14375" y="4701"/>
                    <a:pt x="10223" y="1169"/>
                  </a:cubicBezTo>
                  <a:cubicBezTo>
                    <a:pt x="9263" y="352"/>
                    <a:pt x="8208" y="0"/>
                    <a:pt x="7162" y="0"/>
                  </a:cubicBezTo>
                  <a:close/>
                </a:path>
              </a:pathLst>
            </a:custGeom>
            <a:solidFill>
              <a:schemeClr val="accent1"/>
            </a:solidFill>
            <a:ln>
              <a:noFill/>
            </a:ln>
          </p:spPr>
          <p:style>
            <a:lnRef idx="0"/>
            <a:fillRef idx="0"/>
            <a:effectRef idx="0"/>
            <a:fontRef idx="minor"/>
          </p:style>
        </p:sp>
        <p:sp>
          <p:nvSpPr>
            <p:cNvPr id="84" name="CustomShape 5"/>
            <p:cNvSpPr/>
            <p:nvPr/>
          </p:nvSpPr>
          <p:spPr>
            <a:xfrm>
              <a:off x="6203880" y="4005360"/>
              <a:ext cx="812880" cy="397080"/>
            </a:xfrm>
            <a:custGeom>
              <a:avLst/>
              <a:gdLst/>
              <a:ahLst/>
              <a:rect l="l" t="t" r="r" b="b"/>
              <a:pathLst>
                <a:path w="34175" h="16718">
                  <a:moveTo>
                    <a:pt x="14322" y="0"/>
                  </a:moveTo>
                  <a:cubicBezTo>
                    <a:pt x="7249" y="0"/>
                    <a:pt x="1" y="1494"/>
                    <a:pt x="1937" y="7168"/>
                  </a:cubicBezTo>
                  <a:cubicBezTo>
                    <a:pt x="2738" y="9516"/>
                    <a:pt x="5431" y="10528"/>
                    <a:pt x="7804" y="11246"/>
                  </a:cubicBezTo>
                  <a:lnTo>
                    <a:pt x="23084" y="15864"/>
                  </a:lnTo>
                  <a:cubicBezTo>
                    <a:pt x="24492" y="16291"/>
                    <a:pt x="25966" y="16718"/>
                    <a:pt x="27416" y="16718"/>
                  </a:cubicBezTo>
                  <a:cubicBezTo>
                    <a:pt x="27959" y="16718"/>
                    <a:pt x="28498" y="16658"/>
                    <a:pt x="29029" y="16516"/>
                  </a:cubicBezTo>
                  <a:cubicBezTo>
                    <a:pt x="32440" y="15604"/>
                    <a:pt x="34174" y="11336"/>
                    <a:pt x="33114" y="7970"/>
                  </a:cubicBezTo>
                  <a:cubicBezTo>
                    <a:pt x="32054" y="4606"/>
                    <a:pt x="28883" y="2243"/>
                    <a:pt x="25509" y="1211"/>
                  </a:cubicBezTo>
                  <a:cubicBezTo>
                    <a:pt x="23765" y="677"/>
                    <a:pt x="19083" y="0"/>
                    <a:pt x="14322" y="0"/>
                  </a:cubicBezTo>
                  <a:close/>
                </a:path>
              </a:pathLst>
            </a:custGeom>
            <a:solidFill>
              <a:schemeClr val="accent1"/>
            </a:solidFill>
            <a:ln>
              <a:noFill/>
            </a:ln>
          </p:spPr>
          <p:style>
            <a:lnRef idx="0"/>
            <a:fillRef idx="0"/>
            <a:effectRef idx="0"/>
            <a:fontRef idx="minor"/>
          </p:style>
        </p:sp>
        <p:sp>
          <p:nvSpPr>
            <p:cNvPr id="85" name="CustomShape 6"/>
            <p:cNvSpPr/>
            <p:nvPr/>
          </p:nvSpPr>
          <p:spPr>
            <a:xfrm>
              <a:off x="8019720" y="1209600"/>
              <a:ext cx="975960" cy="593640"/>
            </a:xfrm>
            <a:custGeom>
              <a:avLst/>
              <a:gdLst/>
              <a:ahLst/>
              <a:rect l="l" t="t" r="r" b="b"/>
              <a:pathLst>
                <a:path w="41027" h="24965">
                  <a:moveTo>
                    <a:pt x="25549" y="0"/>
                  </a:moveTo>
                  <a:cubicBezTo>
                    <a:pt x="18911" y="0"/>
                    <a:pt x="13145" y="3402"/>
                    <a:pt x="8571" y="8262"/>
                  </a:cubicBezTo>
                  <a:cubicBezTo>
                    <a:pt x="4815" y="12252"/>
                    <a:pt x="1" y="19959"/>
                    <a:pt x="7114" y="23937"/>
                  </a:cubicBezTo>
                  <a:cubicBezTo>
                    <a:pt x="8457" y="24688"/>
                    <a:pt x="9936" y="24964"/>
                    <a:pt x="11463" y="24964"/>
                  </a:cubicBezTo>
                  <a:cubicBezTo>
                    <a:pt x="13537" y="24964"/>
                    <a:pt x="15699" y="24453"/>
                    <a:pt x="17723" y="23927"/>
                  </a:cubicBezTo>
                  <a:lnTo>
                    <a:pt x="31486" y="20348"/>
                  </a:lnTo>
                  <a:cubicBezTo>
                    <a:pt x="33714" y="19769"/>
                    <a:pt x="36033" y="19142"/>
                    <a:pt x="37758" y="17616"/>
                  </a:cubicBezTo>
                  <a:cubicBezTo>
                    <a:pt x="40848" y="14880"/>
                    <a:pt x="41027" y="9774"/>
                    <a:pt x="38820" y="6286"/>
                  </a:cubicBezTo>
                  <a:cubicBezTo>
                    <a:pt x="36613" y="2799"/>
                    <a:pt x="32548" y="821"/>
                    <a:pt x="28466" y="217"/>
                  </a:cubicBezTo>
                  <a:cubicBezTo>
                    <a:pt x="27476" y="71"/>
                    <a:pt x="26504" y="0"/>
                    <a:pt x="25549" y="0"/>
                  </a:cubicBezTo>
                  <a:close/>
                </a:path>
              </a:pathLst>
            </a:custGeom>
            <a:solidFill>
              <a:schemeClr val="accent1"/>
            </a:solidFill>
            <a:ln>
              <a:noFill/>
            </a:ln>
          </p:spPr>
          <p:style>
            <a:lnRef idx="0"/>
            <a:fillRef idx="0"/>
            <a:effectRef idx="0"/>
            <a:fontRef idx="minor"/>
          </p:style>
        </p:sp>
      </p:grpSp>
      <p:sp>
        <p:nvSpPr>
          <p:cNvPr id="86" name="CustomShape 7"/>
          <p:cNvSpPr/>
          <p:nvPr/>
        </p:nvSpPr>
        <p:spPr>
          <a:xfrm>
            <a:off x="699480" y="762840"/>
            <a:ext cx="3617280" cy="2419560"/>
          </a:xfrm>
          <a:prstGeom prst="rect">
            <a:avLst/>
          </a:prstGeom>
          <a:noFill/>
          <a:ln>
            <a:noFill/>
          </a:ln>
        </p:spPr>
        <p:style>
          <a:lnRef idx="0"/>
          <a:fillRef idx="0"/>
          <a:effectRef idx="0"/>
          <a:fontRef idx="minor"/>
        </p:style>
        <p:txBody>
          <a:bodyPr lIns="90000" rIns="90000" tIns="91440" bIns="91440" anchor="b">
            <a:noAutofit/>
          </a:bodyPr>
          <a:p>
            <a:pPr>
              <a:lnSpc>
                <a:spcPct val="100000"/>
              </a:lnSpc>
            </a:pPr>
            <a:r>
              <a:rPr b="0" lang="hu-HU" sz="4800" spc="-1" strike="noStrike">
                <a:solidFill>
                  <a:srgbClr val="0bffc5"/>
                </a:solidFill>
                <a:latin typeface="Oswald"/>
                <a:ea typeface="Oswald"/>
              </a:rPr>
              <a:t>Meal2Door</a:t>
            </a:r>
            <a:endParaRPr b="0" lang="hu-HU" sz="4800" spc="-1" strike="noStrike">
              <a:latin typeface="Arial"/>
            </a:endParaRPr>
          </a:p>
        </p:txBody>
      </p:sp>
      <p:sp>
        <p:nvSpPr>
          <p:cNvPr id="87" name="CustomShape 8"/>
          <p:cNvSpPr/>
          <p:nvPr/>
        </p:nvSpPr>
        <p:spPr>
          <a:xfrm>
            <a:off x="711720" y="3259080"/>
            <a:ext cx="523800" cy="360"/>
          </a:xfrm>
          <a:custGeom>
            <a:avLst/>
            <a:gdLst/>
            <a:ahLst/>
            <a:rect l="l" t="t" r="r" b="b"/>
            <a:pathLst>
              <a:path w="21600" h="21600">
                <a:moveTo>
                  <a:pt x="0" y="0"/>
                </a:moveTo>
                <a:lnTo>
                  <a:pt x="21600" y="21600"/>
                </a:lnTo>
              </a:path>
            </a:pathLst>
          </a:custGeom>
          <a:noFill/>
          <a:ln w="38160">
            <a:solidFill>
              <a:schemeClr val="accent6"/>
            </a:solidFill>
            <a:round/>
          </a:ln>
        </p:spPr>
        <p:style>
          <a:lnRef idx="0"/>
          <a:fillRef idx="0"/>
          <a:effectRef idx="0"/>
          <a:fontRef idx="minor"/>
        </p:style>
      </p:sp>
      <p:grpSp>
        <p:nvGrpSpPr>
          <p:cNvPr id="88" name="Group 9"/>
          <p:cNvGrpSpPr/>
          <p:nvPr/>
        </p:nvGrpSpPr>
        <p:grpSpPr>
          <a:xfrm>
            <a:off x="4760280" y="632520"/>
            <a:ext cx="4716360" cy="4961880"/>
            <a:chOff x="4760280" y="632520"/>
            <a:chExt cx="4716360" cy="4961880"/>
          </a:xfrm>
        </p:grpSpPr>
        <p:sp>
          <p:nvSpPr>
            <p:cNvPr id="89" name="CustomShape 10"/>
            <p:cNvSpPr/>
            <p:nvPr/>
          </p:nvSpPr>
          <p:spPr>
            <a:xfrm>
              <a:off x="5561280" y="2447640"/>
              <a:ext cx="660600" cy="315720"/>
            </a:xfrm>
            <a:custGeom>
              <a:avLst/>
              <a:gdLst/>
              <a:ahLst/>
              <a:rect l="l" t="t" r="r" b="b"/>
              <a:pathLst>
                <a:path w="27780" h="13300">
                  <a:moveTo>
                    <a:pt x="21074" y="0"/>
                  </a:moveTo>
                  <a:lnTo>
                    <a:pt x="1" y="1924"/>
                  </a:lnTo>
                  <a:cubicBezTo>
                    <a:pt x="3646" y="8936"/>
                    <a:pt x="10884" y="13299"/>
                    <a:pt x="18732" y="13299"/>
                  </a:cubicBezTo>
                  <a:cubicBezTo>
                    <a:pt x="19059" y="13299"/>
                    <a:pt x="19387" y="13292"/>
                    <a:pt x="19716" y="13277"/>
                  </a:cubicBezTo>
                  <a:lnTo>
                    <a:pt x="27780" y="12901"/>
                  </a:lnTo>
                  <a:lnTo>
                    <a:pt x="21074" y="0"/>
                  </a:lnTo>
                  <a:close/>
                </a:path>
              </a:pathLst>
            </a:custGeom>
            <a:solidFill>
              <a:schemeClr val="lt2"/>
            </a:solidFill>
            <a:ln>
              <a:noFill/>
            </a:ln>
          </p:spPr>
          <p:style>
            <a:lnRef idx="0"/>
            <a:fillRef idx="0"/>
            <a:effectRef idx="0"/>
            <a:fontRef idx="minor"/>
          </p:style>
        </p:sp>
        <p:sp>
          <p:nvSpPr>
            <p:cNvPr id="90" name="CustomShape 11"/>
            <p:cNvSpPr/>
            <p:nvPr/>
          </p:nvSpPr>
          <p:spPr>
            <a:xfrm>
              <a:off x="5711400" y="2736000"/>
              <a:ext cx="660600" cy="315720"/>
            </a:xfrm>
            <a:custGeom>
              <a:avLst/>
              <a:gdLst/>
              <a:ahLst/>
              <a:rect l="l" t="t" r="r" b="b"/>
              <a:pathLst>
                <a:path w="27779" h="13300">
                  <a:moveTo>
                    <a:pt x="21072" y="1"/>
                  </a:moveTo>
                  <a:lnTo>
                    <a:pt x="0" y="1924"/>
                  </a:lnTo>
                  <a:cubicBezTo>
                    <a:pt x="3644" y="8936"/>
                    <a:pt x="10882" y="13300"/>
                    <a:pt x="18731" y="13300"/>
                  </a:cubicBezTo>
                  <a:cubicBezTo>
                    <a:pt x="19058" y="13300"/>
                    <a:pt x="19386" y="13292"/>
                    <a:pt x="19714" y="13277"/>
                  </a:cubicBezTo>
                  <a:lnTo>
                    <a:pt x="27778" y="12903"/>
                  </a:lnTo>
                  <a:lnTo>
                    <a:pt x="21072" y="1"/>
                  </a:lnTo>
                  <a:close/>
                </a:path>
              </a:pathLst>
            </a:custGeom>
            <a:solidFill>
              <a:schemeClr val="lt2"/>
            </a:solidFill>
            <a:ln>
              <a:noFill/>
            </a:ln>
          </p:spPr>
          <p:style>
            <a:lnRef idx="0"/>
            <a:fillRef idx="0"/>
            <a:effectRef idx="0"/>
            <a:fontRef idx="minor"/>
          </p:style>
        </p:sp>
        <p:sp>
          <p:nvSpPr>
            <p:cNvPr id="91" name="CustomShape 12"/>
            <p:cNvSpPr/>
            <p:nvPr/>
          </p:nvSpPr>
          <p:spPr>
            <a:xfrm>
              <a:off x="6012360" y="3252960"/>
              <a:ext cx="567360" cy="335160"/>
            </a:xfrm>
            <a:custGeom>
              <a:avLst/>
              <a:gdLst/>
              <a:ahLst/>
              <a:rect l="l" t="t" r="r" b="b"/>
              <a:pathLst>
                <a:path w="23872" h="14113">
                  <a:moveTo>
                    <a:pt x="19714" y="1"/>
                  </a:moveTo>
                  <a:lnTo>
                    <a:pt x="0" y="10249"/>
                  </a:lnTo>
                  <a:cubicBezTo>
                    <a:pt x="2423" y="12780"/>
                    <a:pt x="5714" y="14113"/>
                    <a:pt x="9052" y="14113"/>
                  </a:cubicBezTo>
                  <a:cubicBezTo>
                    <a:pt x="11016" y="14113"/>
                    <a:pt x="12997" y="13651"/>
                    <a:pt x="14826" y="12700"/>
                  </a:cubicBezTo>
                  <a:lnTo>
                    <a:pt x="23872" y="7999"/>
                  </a:lnTo>
                  <a:lnTo>
                    <a:pt x="19714" y="1"/>
                  </a:lnTo>
                  <a:close/>
                </a:path>
              </a:pathLst>
            </a:custGeom>
            <a:solidFill>
              <a:schemeClr val="lt2"/>
            </a:solidFill>
            <a:ln>
              <a:noFill/>
            </a:ln>
          </p:spPr>
          <p:style>
            <a:lnRef idx="0"/>
            <a:fillRef idx="0"/>
            <a:effectRef idx="0"/>
            <a:fontRef idx="minor"/>
          </p:style>
        </p:sp>
        <p:sp>
          <p:nvSpPr>
            <p:cNvPr id="92" name="CustomShape 13"/>
            <p:cNvSpPr/>
            <p:nvPr/>
          </p:nvSpPr>
          <p:spPr>
            <a:xfrm>
              <a:off x="6518520" y="3233880"/>
              <a:ext cx="1689480" cy="1057320"/>
            </a:xfrm>
            <a:custGeom>
              <a:avLst/>
              <a:gdLst/>
              <a:ahLst/>
              <a:rect l="l" t="t" r="r" b="b"/>
              <a:pathLst>
                <a:path w="71007" h="44444">
                  <a:moveTo>
                    <a:pt x="65944" y="0"/>
                  </a:moveTo>
                  <a:lnTo>
                    <a:pt x="1" y="34278"/>
                  </a:lnTo>
                  <a:lnTo>
                    <a:pt x="2857" y="39771"/>
                  </a:lnTo>
                  <a:cubicBezTo>
                    <a:pt x="4401" y="42741"/>
                    <a:pt x="7424" y="44443"/>
                    <a:pt x="10556" y="44443"/>
                  </a:cubicBezTo>
                  <a:cubicBezTo>
                    <a:pt x="11903" y="44443"/>
                    <a:pt x="13269" y="44129"/>
                    <a:pt x="14547" y="43465"/>
                  </a:cubicBezTo>
                  <a:lnTo>
                    <a:pt x="65105" y="17184"/>
                  </a:lnTo>
                  <a:cubicBezTo>
                    <a:pt x="69354" y="14976"/>
                    <a:pt x="71007" y="9743"/>
                    <a:pt x="68799" y="5494"/>
                  </a:cubicBezTo>
                  <a:lnTo>
                    <a:pt x="65944" y="0"/>
                  </a:lnTo>
                  <a:close/>
                </a:path>
              </a:pathLst>
            </a:custGeom>
            <a:solidFill>
              <a:schemeClr val="accent6"/>
            </a:solidFill>
            <a:ln>
              <a:noFill/>
            </a:ln>
          </p:spPr>
          <p:style>
            <a:lnRef idx="0"/>
            <a:fillRef idx="0"/>
            <a:effectRef idx="0"/>
            <a:fontRef idx="minor"/>
          </p:style>
        </p:sp>
        <p:sp>
          <p:nvSpPr>
            <p:cNvPr id="93" name="CustomShape 14"/>
            <p:cNvSpPr/>
            <p:nvPr/>
          </p:nvSpPr>
          <p:spPr>
            <a:xfrm>
              <a:off x="5306760" y="902160"/>
              <a:ext cx="2781000" cy="3146760"/>
            </a:xfrm>
            <a:custGeom>
              <a:avLst/>
              <a:gdLst/>
              <a:ahLst/>
              <a:rect l="l" t="t" r="r" b="b"/>
              <a:pathLst>
                <a:path w="116866" h="132235">
                  <a:moveTo>
                    <a:pt x="65940" y="0"/>
                  </a:moveTo>
                  <a:lnTo>
                    <a:pt x="0" y="34282"/>
                  </a:lnTo>
                  <a:lnTo>
                    <a:pt x="50925" y="132234"/>
                  </a:lnTo>
                  <a:lnTo>
                    <a:pt x="116865" y="97951"/>
                  </a:lnTo>
                  <a:lnTo>
                    <a:pt x="65940" y="0"/>
                  </a:lnTo>
                  <a:close/>
                </a:path>
              </a:pathLst>
            </a:custGeom>
            <a:solidFill>
              <a:schemeClr val="accent5"/>
            </a:solidFill>
            <a:ln>
              <a:noFill/>
            </a:ln>
          </p:spPr>
          <p:style>
            <a:lnRef idx="0"/>
            <a:fillRef idx="0"/>
            <a:effectRef idx="0"/>
            <a:fontRef idx="minor"/>
          </p:style>
        </p:sp>
        <p:sp>
          <p:nvSpPr>
            <p:cNvPr id="94" name="CustomShape 15"/>
            <p:cNvSpPr/>
            <p:nvPr/>
          </p:nvSpPr>
          <p:spPr>
            <a:xfrm>
              <a:off x="5401440" y="996840"/>
              <a:ext cx="2591640" cy="2957400"/>
            </a:xfrm>
            <a:custGeom>
              <a:avLst/>
              <a:gdLst/>
              <a:ahLst/>
              <a:rect l="l" t="t" r="r" b="b"/>
              <a:pathLst>
                <a:path w="108906" h="124280">
                  <a:moveTo>
                    <a:pt x="60710" y="1"/>
                  </a:moveTo>
                  <a:lnTo>
                    <a:pt x="0" y="31558"/>
                  </a:lnTo>
                  <a:lnTo>
                    <a:pt x="48197" y="124279"/>
                  </a:lnTo>
                  <a:lnTo>
                    <a:pt x="108906" y="92722"/>
                  </a:lnTo>
                  <a:lnTo>
                    <a:pt x="60710" y="1"/>
                  </a:lnTo>
                  <a:close/>
                </a:path>
              </a:pathLst>
            </a:custGeom>
            <a:solidFill>
              <a:schemeClr val="accent4"/>
            </a:solidFill>
            <a:ln>
              <a:noFill/>
            </a:ln>
          </p:spPr>
          <p:style>
            <a:lnRef idx="0"/>
            <a:fillRef idx="0"/>
            <a:effectRef idx="0"/>
            <a:fontRef idx="minor"/>
          </p:style>
        </p:sp>
        <p:sp>
          <p:nvSpPr>
            <p:cNvPr id="95" name="CustomShape 16"/>
            <p:cNvSpPr/>
            <p:nvPr/>
          </p:nvSpPr>
          <p:spPr>
            <a:xfrm>
              <a:off x="5211000" y="708120"/>
              <a:ext cx="1664640" cy="1009440"/>
            </a:xfrm>
            <a:custGeom>
              <a:avLst/>
              <a:gdLst/>
              <a:ahLst/>
              <a:rect l="l" t="t" r="r" b="b"/>
              <a:pathLst>
                <a:path w="69965" h="42438">
                  <a:moveTo>
                    <a:pt x="60453" y="0"/>
                  </a:moveTo>
                  <a:cubicBezTo>
                    <a:pt x="59106" y="0"/>
                    <a:pt x="57739" y="315"/>
                    <a:pt x="56461" y="979"/>
                  </a:cubicBezTo>
                  <a:lnTo>
                    <a:pt x="5902" y="27260"/>
                  </a:lnTo>
                  <a:cubicBezTo>
                    <a:pt x="1654" y="29468"/>
                    <a:pt x="0" y="34702"/>
                    <a:pt x="2209" y="38950"/>
                  </a:cubicBezTo>
                  <a:lnTo>
                    <a:pt x="4022" y="42438"/>
                  </a:lnTo>
                  <a:lnTo>
                    <a:pt x="69964" y="8160"/>
                  </a:lnTo>
                  <a:lnTo>
                    <a:pt x="68151" y="4673"/>
                  </a:lnTo>
                  <a:cubicBezTo>
                    <a:pt x="66607" y="1702"/>
                    <a:pt x="63584" y="0"/>
                    <a:pt x="60453" y="0"/>
                  </a:cubicBezTo>
                  <a:close/>
                </a:path>
              </a:pathLst>
            </a:custGeom>
            <a:solidFill>
              <a:schemeClr val="accent6"/>
            </a:solidFill>
            <a:ln>
              <a:noFill/>
            </a:ln>
          </p:spPr>
          <p:style>
            <a:lnRef idx="0"/>
            <a:fillRef idx="0"/>
            <a:effectRef idx="0"/>
            <a:fontRef idx="minor"/>
          </p:style>
        </p:sp>
        <p:sp>
          <p:nvSpPr>
            <p:cNvPr id="96" name="CustomShape 17"/>
            <p:cNvSpPr/>
            <p:nvPr/>
          </p:nvSpPr>
          <p:spPr>
            <a:xfrm>
              <a:off x="5881680" y="1061280"/>
              <a:ext cx="403920" cy="233640"/>
            </a:xfrm>
            <a:custGeom>
              <a:avLst/>
              <a:gdLst/>
              <a:ahLst/>
              <a:rect l="l" t="t" r="r" b="b"/>
              <a:pathLst>
                <a:path w="17006" h="9842">
                  <a:moveTo>
                    <a:pt x="15603" y="0"/>
                  </a:moveTo>
                  <a:cubicBezTo>
                    <a:pt x="15416" y="0"/>
                    <a:pt x="15226" y="43"/>
                    <a:pt x="15048" y="134"/>
                  </a:cubicBezTo>
                  <a:lnTo>
                    <a:pt x="830" y="7525"/>
                  </a:lnTo>
                  <a:cubicBezTo>
                    <a:pt x="232" y="7840"/>
                    <a:pt x="1" y="8579"/>
                    <a:pt x="313" y="9178"/>
                  </a:cubicBezTo>
                  <a:cubicBezTo>
                    <a:pt x="531" y="9599"/>
                    <a:pt x="960" y="9841"/>
                    <a:pt x="1404" y="9841"/>
                  </a:cubicBezTo>
                  <a:cubicBezTo>
                    <a:pt x="1593" y="9841"/>
                    <a:pt x="1784" y="9798"/>
                    <a:pt x="1963" y="9706"/>
                  </a:cubicBezTo>
                  <a:lnTo>
                    <a:pt x="1963" y="9705"/>
                  </a:lnTo>
                  <a:lnTo>
                    <a:pt x="16182" y="2315"/>
                  </a:lnTo>
                  <a:cubicBezTo>
                    <a:pt x="16777" y="1998"/>
                    <a:pt x="17006" y="1261"/>
                    <a:pt x="16695" y="662"/>
                  </a:cubicBezTo>
                  <a:cubicBezTo>
                    <a:pt x="16476" y="242"/>
                    <a:pt x="16048" y="0"/>
                    <a:pt x="15603" y="0"/>
                  </a:cubicBezTo>
                  <a:close/>
                </a:path>
              </a:pathLst>
            </a:custGeom>
            <a:solidFill>
              <a:schemeClr val="accent2"/>
            </a:solidFill>
            <a:ln>
              <a:noFill/>
            </a:ln>
          </p:spPr>
          <p:style>
            <a:lnRef idx="0"/>
            <a:fillRef idx="0"/>
            <a:effectRef idx="0"/>
            <a:fontRef idx="minor"/>
          </p:style>
        </p:sp>
        <p:sp>
          <p:nvSpPr>
            <p:cNvPr id="97" name="CustomShape 18"/>
            <p:cNvSpPr/>
            <p:nvPr/>
          </p:nvSpPr>
          <p:spPr>
            <a:xfrm>
              <a:off x="5787000" y="1287000"/>
              <a:ext cx="60840" cy="57960"/>
            </a:xfrm>
            <a:custGeom>
              <a:avLst/>
              <a:gdLst/>
              <a:ahLst/>
              <a:rect l="l" t="t" r="r" b="b"/>
              <a:pathLst>
                <a:path w="2589" h="2459">
                  <a:moveTo>
                    <a:pt x="1322" y="0"/>
                  </a:moveTo>
                  <a:cubicBezTo>
                    <a:pt x="965" y="0"/>
                    <a:pt x="618" y="156"/>
                    <a:pt x="380" y="439"/>
                  </a:cubicBezTo>
                  <a:cubicBezTo>
                    <a:pt x="60" y="820"/>
                    <a:pt x="1" y="1355"/>
                    <a:pt x="231" y="1797"/>
                  </a:cubicBezTo>
                  <a:cubicBezTo>
                    <a:pt x="449" y="2217"/>
                    <a:pt x="878" y="2459"/>
                    <a:pt x="1321" y="2459"/>
                  </a:cubicBezTo>
                  <a:cubicBezTo>
                    <a:pt x="1512" y="2459"/>
                    <a:pt x="1706" y="2414"/>
                    <a:pt x="1887" y="2320"/>
                  </a:cubicBezTo>
                  <a:cubicBezTo>
                    <a:pt x="2328" y="2091"/>
                    <a:pt x="2588" y="1619"/>
                    <a:pt x="2545" y="1123"/>
                  </a:cubicBezTo>
                  <a:cubicBezTo>
                    <a:pt x="2502" y="628"/>
                    <a:pt x="2166" y="208"/>
                    <a:pt x="1691" y="57"/>
                  </a:cubicBezTo>
                  <a:cubicBezTo>
                    <a:pt x="1569" y="19"/>
                    <a:pt x="1445" y="0"/>
                    <a:pt x="1322" y="0"/>
                  </a:cubicBezTo>
                  <a:close/>
                </a:path>
              </a:pathLst>
            </a:custGeom>
            <a:solidFill>
              <a:schemeClr val="accent2"/>
            </a:solidFill>
            <a:ln>
              <a:noFill/>
            </a:ln>
          </p:spPr>
          <p:style>
            <a:lnRef idx="0"/>
            <a:fillRef idx="0"/>
            <a:effectRef idx="0"/>
            <a:fontRef idx="minor"/>
          </p:style>
        </p:sp>
        <p:sp>
          <p:nvSpPr>
            <p:cNvPr id="98" name="CustomShape 19"/>
            <p:cNvSpPr/>
            <p:nvPr/>
          </p:nvSpPr>
          <p:spPr>
            <a:xfrm>
              <a:off x="7159320" y="3639960"/>
              <a:ext cx="443160" cy="302400"/>
            </a:xfrm>
            <a:custGeom>
              <a:avLst/>
              <a:gdLst/>
              <a:ahLst/>
              <a:rect l="l" t="t" r="r" b="b"/>
              <a:pathLst>
                <a:path w="18652" h="12733">
                  <a:moveTo>
                    <a:pt x="14382" y="0"/>
                  </a:moveTo>
                  <a:cubicBezTo>
                    <a:pt x="13802" y="0"/>
                    <a:pt x="13212" y="136"/>
                    <a:pt x="12662" y="422"/>
                  </a:cubicBezTo>
                  <a:lnTo>
                    <a:pt x="2544" y="5682"/>
                  </a:lnTo>
                  <a:cubicBezTo>
                    <a:pt x="713" y="6633"/>
                    <a:pt x="1" y="8889"/>
                    <a:pt x="951" y="10720"/>
                  </a:cubicBezTo>
                  <a:cubicBezTo>
                    <a:pt x="1617" y="11999"/>
                    <a:pt x="2920" y="12733"/>
                    <a:pt x="4270" y="12733"/>
                  </a:cubicBezTo>
                  <a:cubicBezTo>
                    <a:pt x="4850" y="12733"/>
                    <a:pt x="5439" y="12597"/>
                    <a:pt x="5989" y="12311"/>
                  </a:cubicBezTo>
                  <a:lnTo>
                    <a:pt x="16107" y="7051"/>
                  </a:lnTo>
                  <a:cubicBezTo>
                    <a:pt x="17938" y="6100"/>
                    <a:pt x="18651" y="3843"/>
                    <a:pt x="17699" y="2014"/>
                  </a:cubicBezTo>
                  <a:cubicBezTo>
                    <a:pt x="17034" y="733"/>
                    <a:pt x="15731" y="0"/>
                    <a:pt x="14382" y="0"/>
                  </a:cubicBezTo>
                  <a:close/>
                </a:path>
              </a:pathLst>
            </a:custGeom>
            <a:solidFill>
              <a:schemeClr val="accent2"/>
            </a:solidFill>
            <a:ln>
              <a:noFill/>
            </a:ln>
          </p:spPr>
          <p:style>
            <a:lnRef idx="0"/>
            <a:fillRef idx="0"/>
            <a:effectRef idx="0"/>
            <a:fontRef idx="minor"/>
          </p:style>
        </p:sp>
        <p:sp>
          <p:nvSpPr>
            <p:cNvPr id="99" name="CustomShape 20"/>
            <p:cNvSpPr/>
            <p:nvPr/>
          </p:nvSpPr>
          <p:spPr>
            <a:xfrm>
              <a:off x="7191360" y="3668040"/>
              <a:ext cx="379080" cy="246240"/>
            </a:xfrm>
            <a:custGeom>
              <a:avLst/>
              <a:gdLst/>
              <a:ahLst/>
              <a:rect l="l" t="t" r="r" b="b"/>
              <a:pathLst>
                <a:path w="15957" h="10372">
                  <a:moveTo>
                    <a:pt x="13034" y="0"/>
                  </a:moveTo>
                  <a:cubicBezTo>
                    <a:pt x="12637" y="0"/>
                    <a:pt x="12235" y="93"/>
                    <a:pt x="11859" y="288"/>
                  </a:cubicBezTo>
                  <a:lnTo>
                    <a:pt x="1740" y="5548"/>
                  </a:lnTo>
                  <a:cubicBezTo>
                    <a:pt x="489" y="6197"/>
                    <a:pt x="0" y="7744"/>
                    <a:pt x="651" y="8994"/>
                  </a:cubicBezTo>
                  <a:cubicBezTo>
                    <a:pt x="1106" y="9869"/>
                    <a:pt x="1999" y="10371"/>
                    <a:pt x="2923" y="10371"/>
                  </a:cubicBezTo>
                  <a:cubicBezTo>
                    <a:pt x="3320" y="10371"/>
                    <a:pt x="3722" y="10279"/>
                    <a:pt x="4097" y="10083"/>
                  </a:cubicBezTo>
                  <a:lnTo>
                    <a:pt x="14217" y="4824"/>
                  </a:lnTo>
                  <a:cubicBezTo>
                    <a:pt x="15467" y="4173"/>
                    <a:pt x="15956" y="2628"/>
                    <a:pt x="15306" y="1377"/>
                  </a:cubicBezTo>
                  <a:cubicBezTo>
                    <a:pt x="14850" y="502"/>
                    <a:pt x="13957" y="0"/>
                    <a:pt x="13034" y="0"/>
                  </a:cubicBezTo>
                  <a:close/>
                </a:path>
              </a:pathLst>
            </a:custGeom>
            <a:solidFill>
              <a:schemeClr val="accent2"/>
            </a:solidFill>
            <a:ln>
              <a:noFill/>
            </a:ln>
          </p:spPr>
          <p:style>
            <a:lnRef idx="0"/>
            <a:fillRef idx="0"/>
            <a:effectRef idx="0"/>
            <a:fontRef idx="minor"/>
          </p:style>
        </p:sp>
        <p:sp>
          <p:nvSpPr>
            <p:cNvPr id="100" name="CustomShape 21"/>
            <p:cNvSpPr/>
            <p:nvPr/>
          </p:nvSpPr>
          <p:spPr>
            <a:xfrm>
              <a:off x="5972760" y="1374480"/>
              <a:ext cx="669240" cy="432360"/>
            </a:xfrm>
            <a:custGeom>
              <a:avLst/>
              <a:gdLst/>
              <a:ahLst/>
              <a:rect l="l" t="t" r="r" b="b"/>
              <a:pathLst>
                <a:path w="28141" h="18198">
                  <a:moveTo>
                    <a:pt x="24100" y="0"/>
                  </a:moveTo>
                  <a:cubicBezTo>
                    <a:pt x="23688" y="0"/>
                    <a:pt x="23269" y="97"/>
                    <a:pt x="22877" y="300"/>
                  </a:cubicBezTo>
                  <a:lnTo>
                    <a:pt x="1809" y="11251"/>
                  </a:lnTo>
                  <a:cubicBezTo>
                    <a:pt x="508" y="11928"/>
                    <a:pt x="1" y="13532"/>
                    <a:pt x="678" y="14834"/>
                  </a:cubicBezTo>
                  <a:lnTo>
                    <a:pt x="1683" y="16766"/>
                  </a:lnTo>
                  <a:cubicBezTo>
                    <a:pt x="2155" y="17676"/>
                    <a:pt x="3081" y="18197"/>
                    <a:pt x="4041" y="18197"/>
                  </a:cubicBezTo>
                  <a:cubicBezTo>
                    <a:pt x="4454" y="18197"/>
                    <a:pt x="4872" y="18101"/>
                    <a:pt x="5264" y="17897"/>
                  </a:cubicBezTo>
                  <a:lnTo>
                    <a:pt x="26332" y="6947"/>
                  </a:lnTo>
                  <a:cubicBezTo>
                    <a:pt x="27633" y="6270"/>
                    <a:pt x="28141" y="4667"/>
                    <a:pt x="27463" y="3364"/>
                  </a:cubicBezTo>
                  <a:lnTo>
                    <a:pt x="26460" y="1432"/>
                  </a:lnTo>
                  <a:cubicBezTo>
                    <a:pt x="25987" y="521"/>
                    <a:pt x="25060" y="0"/>
                    <a:pt x="24100" y="0"/>
                  </a:cubicBezTo>
                  <a:close/>
                </a:path>
              </a:pathLst>
            </a:custGeom>
            <a:solidFill>
              <a:schemeClr val="accent2"/>
            </a:solidFill>
            <a:ln>
              <a:noFill/>
            </a:ln>
          </p:spPr>
          <p:style>
            <a:lnRef idx="0"/>
            <a:fillRef idx="0"/>
            <a:effectRef idx="0"/>
            <a:fontRef idx="minor"/>
          </p:style>
        </p:sp>
        <p:sp>
          <p:nvSpPr>
            <p:cNvPr id="101" name="CustomShape 22"/>
            <p:cNvSpPr/>
            <p:nvPr/>
          </p:nvSpPr>
          <p:spPr>
            <a:xfrm>
              <a:off x="6078960" y="1447200"/>
              <a:ext cx="886680" cy="486360"/>
            </a:xfrm>
            <a:custGeom>
              <a:avLst/>
              <a:gdLst/>
              <a:ahLst/>
              <a:rect l="l" t="t" r="r" b="b"/>
              <a:pathLst>
                <a:path w="37278" h="20457">
                  <a:moveTo>
                    <a:pt x="35759" y="1"/>
                  </a:moveTo>
                  <a:cubicBezTo>
                    <a:pt x="35553" y="1"/>
                    <a:pt x="35343" y="49"/>
                    <a:pt x="35147" y="151"/>
                  </a:cubicBezTo>
                  <a:lnTo>
                    <a:pt x="916" y="17944"/>
                  </a:lnTo>
                  <a:cubicBezTo>
                    <a:pt x="259" y="18279"/>
                    <a:pt x="0" y="19086"/>
                    <a:pt x="341" y="19740"/>
                  </a:cubicBezTo>
                  <a:cubicBezTo>
                    <a:pt x="578" y="20196"/>
                    <a:pt x="1041" y="20456"/>
                    <a:pt x="1520" y="20456"/>
                  </a:cubicBezTo>
                  <a:cubicBezTo>
                    <a:pt x="1730" y="20456"/>
                    <a:pt x="1943" y="20407"/>
                    <a:pt x="2141" y="20301"/>
                  </a:cubicBezTo>
                  <a:lnTo>
                    <a:pt x="36373" y="2509"/>
                  </a:lnTo>
                  <a:cubicBezTo>
                    <a:pt x="37023" y="2170"/>
                    <a:pt x="37277" y="1368"/>
                    <a:pt x="36939" y="717"/>
                  </a:cubicBezTo>
                  <a:cubicBezTo>
                    <a:pt x="36702" y="262"/>
                    <a:pt x="36239" y="1"/>
                    <a:pt x="35759" y="1"/>
                  </a:cubicBezTo>
                  <a:close/>
                </a:path>
              </a:pathLst>
            </a:custGeom>
            <a:solidFill>
              <a:schemeClr val="accent2"/>
            </a:solidFill>
            <a:ln>
              <a:noFill/>
            </a:ln>
          </p:spPr>
          <p:style>
            <a:lnRef idx="0"/>
            <a:fillRef idx="0"/>
            <a:effectRef idx="0"/>
            <a:fontRef idx="minor"/>
          </p:style>
        </p:sp>
        <p:sp>
          <p:nvSpPr>
            <p:cNvPr id="102" name="CustomShape 23"/>
            <p:cNvSpPr/>
            <p:nvPr/>
          </p:nvSpPr>
          <p:spPr>
            <a:xfrm>
              <a:off x="5623920" y="1774440"/>
              <a:ext cx="351000" cy="307440"/>
            </a:xfrm>
            <a:custGeom>
              <a:avLst/>
              <a:gdLst/>
              <a:ahLst/>
              <a:rect l="l" t="t" r="r" b="b"/>
              <a:pathLst>
                <a:path w="14783" h="12947">
                  <a:moveTo>
                    <a:pt x="7387" y="1"/>
                  </a:moveTo>
                  <a:cubicBezTo>
                    <a:pt x="6381" y="1"/>
                    <a:pt x="5360" y="236"/>
                    <a:pt x="4406" y="732"/>
                  </a:cubicBezTo>
                  <a:cubicBezTo>
                    <a:pt x="1236" y="2380"/>
                    <a:pt x="1" y="6287"/>
                    <a:pt x="1649" y="9458"/>
                  </a:cubicBezTo>
                  <a:cubicBezTo>
                    <a:pt x="2802" y="11676"/>
                    <a:pt x="5059" y="12946"/>
                    <a:pt x="7397" y="12946"/>
                  </a:cubicBezTo>
                  <a:cubicBezTo>
                    <a:pt x="8403" y="12946"/>
                    <a:pt x="9423" y="12711"/>
                    <a:pt x="10377" y="12216"/>
                  </a:cubicBezTo>
                  <a:cubicBezTo>
                    <a:pt x="13547" y="10567"/>
                    <a:pt x="14782" y="6660"/>
                    <a:pt x="13133" y="3488"/>
                  </a:cubicBezTo>
                  <a:cubicBezTo>
                    <a:pt x="11981" y="1271"/>
                    <a:pt x="9724" y="1"/>
                    <a:pt x="7387" y="1"/>
                  </a:cubicBezTo>
                  <a:close/>
                </a:path>
              </a:pathLst>
            </a:custGeom>
            <a:solidFill>
              <a:schemeClr val="accent3"/>
            </a:solidFill>
            <a:ln>
              <a:noFill/>
            </a:ln>
          </p:spPr>
          <p:style>
            <a:lnRef idx="0"/>
            <a:fillRef idx="0"/>
            <a:effectRef idx="0"/>
            <a:fontRef idx="minor"/>
          </p:style>
        </p:sp>
        <p:sp>
          <p:nvSpPr>
            <p:cNvPr id="103" name="CustomShape 24"/>
            <p:cNvSpPr/>
            <p:nvPr/>
          </p:nvSpPr>
          <p:spPr>
            <a:xfrm>
              <a:off x="5810400" y="1975680"/>
              <a:ext cx="896760" cy="896040"/>
            </a:xfrm>
            <a:custGeom>
              <a:avLst/>
              <a:gdLst/>
              <a:ahLst/>
              <a:rect l="l" t="t" r="r" b="b"/>
              <a:pathLst>
                <a:path w="37701" h="37678">
                  <a:moveTo>
                    <a:pt x="24777" y="0"/>
                  </a:moveTo>
                  <a:cubicBezTo>
                    <a:pt x="24765" y="0"/>
                    <a:pt x="24754" y="3"/>
                    <a:pt x="24743" y="9"/>
                  </a:cubicBezTo>
                  <a:lnTo>
                    <a:pt x="52" y="12846"/>
                  </a:lnTo>
                  <a:cubicBezTo>
                    <a:pt x="15" y="12865"/>
                    <a:pt x="0" y="12909"/>
                    <a:pt x="20" y="12947"/>
                  </a:cubicBezTo>
                  <a:lnTo>
                    <a:pt x="12856" y="37637"/>
                  </a:lnTo>
                  <a:cubicBezTo>
                    <a:pt x="12870" y="37663"/>
                    <a:pt x="12896" y="37677"/>
                    <a:pt x="12923" y="37677"/>
                  </a:cubicBezTo>
                  <a:cubicBezTo>
                    <a:pt x="12935" y="37677"/>
                    <a:pt x="12947" y="37675"/>
                    <a:pt x="12958" y="37669"/>
                  </a:cubicBezTo>
                  <a:lnTo>
                    <a:pt x="37648" y="24833"/>
                  </a:lnTo>
                  <a:cubicBezTo>
                    <a:pt x="37686" y="24814"/>
                    <a:pt x="37700" y="24768"/>
                    <a:pt x="37681" y="24731"/>
                  </a:cubicBezTo>
                  <a:lnTo>
                    <a:pt x="24844" y="41"/>
                  </a:lnTo>
                  <a:cubicBezTo>
                    <a:pt x="24831" y="15"/>
                    <a:pt x="24804" y="0"/>
                    <a:pt x="24777" y="0"/>
                  </a:cubicBezTo>
                  <a:close/>
                </a:path>
              </a:pathLst>
            </a:custGeom>
            <a:solidFill>
              <a:schemeClr val="accent3"/>
            </a:solidFill>
            <a:ln>
              <a:noFill/>
            </a:ln>
          </p:spPr>
          <p:style>
            <a:lnRef idx="0"/>
            <a:fillRef idx="0"/>
            <a:effectRef idx="0"/>
            <a:fontRef idx="minor"/>
          </p:style>
        </p:sp>
        <p:sp>
          <p:nvSpPr>
            <p:cNvPr id="104" name="CustomShape 25"/>
            <p:cNvSpPr/>
            <p:nvPr/>
          </p:nvSpPr>
          <p:spPr>
            <a:xfrm>
              <a:off x="6458400" y="1638720"/>
              <a:ext cx="896760" cy="896040"/>
            </a:xfrm>
            <a:custGeom>
              <a:avLst/>
              <a:gdLst/>
              <a:ahLst/>
              <a:rect l="l" t="t" r="r" b="b"/>
              <a:pathLst>
                <a:path w="37701" h="37679">
                  <a:moveTo>
                    <a:pt x="24777" y="1"/>
                  </a:moveTo>
                  <a:cubicBezTo>
                    <a:pt x="24765" y="1"/>
                    <a:pt x="24754" y="4"/>
                    <a:pt x="24743" y="9"/>
                  </a:cubicBezTo>
                  <a:lnTo>
                    <a:pt x="52" y="12846"/>
                  </a:lnTo>
                  <a:cubicBezTo>
                    <a:pt x="15" y="12865"/>
                    <a:pt x="0" y="12911"/>
                    <a:pt x="20" y="12949"/>
                  </a:cubicBezTo>
                  <a:lnTo>
                    <a:pt x="12856" y="37638"/>
                  </a:lnTo>
                  <a:cubicBezTo>
                    <a:pt x="12870" y="37664"/>
                    <a:pt x="12896" y="37679"/>
                    <a:pt x="12923" y="37679"/>
                  </a:cubicBezTo>
                  <a:cubicBezTo>
                    <a:pt x="12935" y="37679"/>
                    <a:pt x="12947" y="37676"/>
                    <a:pt x="12958" y="37670"/>
                  </a:cubicBezTo>
                  <a:lnTo>
                    <a:pt x="37648" y="24834"/>
                  </a:lnTo>
                  <a:cubicBezTo>
                    <a:pt x="37686" y="24814"/>
                    <a:pt x="37700" y="24770"/>
                    <a:pt x="37681" y="24732"/>
                  </a:cubicBezTo>
                  <a:lnTo>
                    <a:pt x="24844" y="42"/>
                  </a:lnTo>
                  <a:cubicBezTo>
                    <a:pt x="24831" y="16"/>
                    <a:pt x="24804" y="1"/>
                    <a:pt x="24777" y="1"/>
                  </a:cubicBezTo>
                  <a:close/>
                </a:path>
              </a:pathLst>
            </a:custGeom>
            <a:solidFill>
              <a:schemeClr val="accent3"/>
            </a:solidFill>
            <a:ln>
              <a:noFill/>
            </a:ln>
          </p:spPr>
          <p:style>
            <a:lnRef idx="0"/>
            <a:fillRef idx="0"/>
            <a:effectRef idx="0"/>
            <a:fontRef idx="minor"/>
          </p:style>
        </p:sp>
        <p:sp>
          <p:nvSpPr>
            <p:cNvPr id="105" name="CustomShape 26"/>
            <p:cNvSpPr/>
            <p:nvPr/>
          </p:nvSpPr>
          <p:spPr>
            <a:xfrm>
              <a:off x="6164280" y="2629080"/>
              <a:ext cx="896760" cy="896040"/>
            </a:xfrm>
            <a:custGeom>
              <a:avLst/>
              <a:gdLst/>
              <a:ahLst/>
              <a:rect l="l" t="t" r="r" b="b"/>
              <a:pathLst>
                <a:path w="37699" h="37679">
                  <a:moveTo>
                    <a:pt x="24776" y="0"/>
                  </a:moveTo>
                  <a:cubicBezTo>
                    <a:pt x="24764" y="0"/>
                    <a:pt x="24752" y="3"/>
                    <a:pt x="24741" y="9"/>
                  </a:cubicBezTo>
                  <a:lnTo>
                    <a:pt x="51" y="12846"/>
                  </a:lnTo>
                  <a:cubicBezTo>
                    <a:pt x="14" y="12865"/>
                    <a:pt x="0" y="12911"/>
                    <a:pt x="19" y="12947"/>
                  </a:cubicBezTo>
                  <a:lnTo>
                    <a:pt x="12856" y="37638"/>
                  </a:lnTo>
                  <a:cubicBezTo>
                    <a:pt x="12870" y="37664"/>
                    <a:pt x="12895" y="37679"/>
                    <a:pt x="12923" y="37679"/>
                  </a:cubicBezTo>
                  <a:cubicBezTo>
                    <a:pt x="12934" y="37679"/>
                    <a:pt x="12946" y="37676"/>
                    <a:pt x="12957" y="37670"/>
                  </a:cubicBezTo>
                  <a:lnTo>
                    <a:pt x="37648" y="24833"/>
                  </a:lnTo>
                  <a:cubicBezTo>
                    <a:pt x="37684" y="24814"/>
                    <a:pt x="37699" y="24768"/>
                    <a:pt x="37679" y="24732"/>
                  </a:cubicBezTo>
                  <a:lnTo>
                    <a:pt x="24842" y="41"/>
                  </a:lnTo>
                  <a:cubicBezTo>
                    <a:pt x="24829" y="15"/>
                    <a:pt x="24803" y="0"/>
                    <a:pt x="24776" y="0"/>
                  </a:cubicBezTo>
                  <a:close/>
                </a:path>
              </a:pathLst>
            </a:custGeom>
            <a:solidFill>
              <a:schemeClr val="accent3"/>
            </a:solidFill>
            <a:ln>
              <a:noFill/>
            </a:ln>
          </p:spPr>
          <p:style>
            <a:lnRef idx="0"/>
            <a:fillRef idx="0"/>
            <a:effectRef idx="0"/>
            <a:fontRef idx="minor"/>
          </p:style>
        </p:sp>
        <p:sp>
          <p:nvSpPr>
            <p:cNvPr id="106" name="CustomShape 27"/>
            <p:cNvSpPr/>
            <p:nvPr/>
          </p:nvSpPr>
          <p:spPr>
            <a:xfrm>
              <a:off x="6811920" y="2292480"/>
              <a:ext cx="896760" cy="896040"/>
            </a:xfrm>
            <a:custGeom>
              <a:avLst/>
              <a:gdLst/>
              <a:ahLst/>
              <a:rect l="l" t="t" r="r" b="b"/>
              <a:pathLst>
                <a:path w="37700" h="37679">
                  <a:moveTo>
                    <a:pt x="24778" y="1"/>
                  </a:moveTo>
                  <a:cubicBezTo>
                    <a:pt x="24766" y="1"/>
                    <a:pt x="24754" y="4"/>
                    <a:pt x="24742" y="10"/>
                  </a:cubicBezTo>
                  <a:lnTo>
                    <a:pt x="52" y="12845"/>
                  </a:lnTo>
                  <a:cubicBezTo>
                    <a:pt x="15" y="12865"/>
                    <a:pt x="1" y="12910"/>
                    <a:pt x="20" y="12948"/>
                  </a:cubicBezTo>
                  <a:lnTo>
                    <a:pt x="12857" y="37637"/>
                  </a:lnTo>
                  <a:cubicBezTo>
                    <a:pt x="12871" y="37663"/>
                    <a:pt x="12896" y="37678"/>
                    <a:pt x="12924" y="37678"/>
                  </a:cubicBezTo>
                  <a:cubicBezTo>
                    <a:pt x="12935" y="37678"/>
                    <a:pt x="12947" y="37675"/>
                    <a:pt x="12958" y="37670"/>
                  </a:cubicBezTo>
                  <a:lnTo>
                    <a:pt x="37649" y="24833"/>
                  </a:lnTo>
                  <a:cubicBezTo>
                    <a:pt x="37685" y="24814"/>
                    <a:pt x="37699" y="24769"/>
                    <a:pt x="37680" y="24732"/>
                  </a:cubicBezTo>
                  <a:lnTo>
                    <a:pt x="24843" y="41"/>
                  </a:lnTo>
                  <a:cubicBezTo>
                    <a:pt x="24830" y="15"/>
                    <a:pt x="24805" y="1"/>
                    <a:pt x="24778" y="1"/>
                  </a:cubicBezTo>
                  <a:close/>
                </a:path>
              </a:pathLst>
            </a:custGeom>
            <a:solidFill>
              <a:schemeClr val="accent3"/>
            </a:solidFill>
            <a:ln>
              <a:noFill/>
            </a:ln>
          </p:spPr>
          <p:style>
            <a:lnRef idx="0"/>
            <a:fillRef idx="0"/>
            <a:effectRef idx="0"/>
            <a:fontRef idx="minor"/>
          </p:style>
        </p:sp>
        <p:sp>
          <p:nvSpPr>
            <p:cNvPr id="107" name="CustomShape 28"/>
            <p:cNvSpPr/>
            <p:nvPr/>
          </p:nvSpPr>
          <p:spPr>
            <a:xfrm>
              <a:off x="7130520" y="2578320"/>
              <a:ext cx="427320" cy="355320"/>
            </a:xfrm>
            <a:custGeom>
              <a:avLst/>
              <a:gdLst/>
              <a:ahLst/>
              <a:rect l="l" t="t" r="r" b="b"/>
              <a:pathLst>
                <a:path w="17983" h="14964">
                  <a:moveTo>
                    <a:pt x="9611" y="0"/>
                  </a:moveTo>
                  <a:cubicBezTo>
                    <a:pt x="8286" y="0"/>
                    <a:pt x="6971" y="318"/>
                    <a:pt x="5761" y="946"/>
                  </a:cubicBezTo>
                  <a:lnTo>
                    <a:pt x="5554" y="1054"/>
                  </a:lnTo>
                  <a:cubicBezTo>
                    <a:pt x="1563" y="3124"/>
                    <a:pt x="0" y="8053"/>
                    <a:pt x="2070" y="12043"/>
                  </a:cubicBezTo>
                  <a:lnTo>
                    <a:pt x="3583" y="14963"/>
                  </a:lnTo>
                  <a:lnTo>
                    <a:pt x="15890" y="8929"/>
                  </a:lnTo>
                  <a:lnTo>
                    <a:pt x="15902" y="8923"/>
                  </a:lnTo>
                  <a:cubicBezTo>
                    <a:pt x="17397" y="8147"/>
                    <a:pt x="17982" y="6299"/>
                    <a:pt x="17208" y="4804"/>
                  </a:cubicBezTo>
                  <a:lnTo>
                    <a:pt x="17065" y="4531"/>
                  </a:lnTo>
                  <a:cubicBezTo>
                    <a:pt x="16034" y="2542"/>
                    <a:pt x="14290" y="1073"/>
                    <a:pt x="12155" y="396"/>
                  </a:cubicBezTo>
                  <a:cubicBezTo>
                    <a:pt x="11320" y="131"/>
                    <a:pt x="10463" y="0"/>
                    <a:pt x="9611" y="0"/>
                  </a:cubicBezTo>
                  <a:close/>
                </a:path>
              </a:pathLst>
            </a:custGeom>
            <a:solidFill>
              <a:schemeClr val="accent5"/>
            </a:solidFill>
            <a:ln>
              <a:noFill/>
            </a:ln>
          </p:spPr>
          <p:style>
            <a:lnRef idx="0"/>
            <a:fillRef idx="0"/>
            <a:effectRef idx="0"/>
            <a:fontRef idx="minor"/>
          </p:style>
        </p:sp>
        <p:sp>
          <p:nvSpPr>
            <p:cNvPr id="108" name="CustomShape 29"/>
            <p:cNvSpPr/>
            <p:nvPr/>
          </p:nvSpPr>
          <p:spPr>
            <a:xfrm>
              <a:off x="7088760" y="2580840"/>
              <a:ext cx="403200" cy="357480"/>
            </a:xfrm>
            <a:custGeom>
              <a:avLst/>
              <a:gdLst/>
              <a:ahLst/>
              <a:rect l="l" t="t" r="r" b="b"/>
              <a:pathLst>
                <a:path w="16974" h="15048">
                  <a:moveTo>
                    <a:pt x="10297" y="1"/>
                  </a:moveTo>
                  <a:cubicBezTo>
                    <a:pt x="9799" y="1"/>
                    <a:pt x="9302" y="74"/>
                    <a:pt x="8815" y="146"/>
                  </a:cubicBezTo>
                  <a:cubicBezTo>
                    <a:pt x="8541" y="185"/>
                    <a:pt x="8280" y="224"/>
                    <a:pt x="8024" y="248"/>
                  </a:cubicBezTo>
                  <a:cubicBezTo>
                    <a:pt x="7778" y="272"/>
                    <a:pt x="7521" y="283"/>
                    <a:pt x="7252" y="295"/>
                  </a:cubicBezTo>
                  <a:cubicBezTo>
                    <a:pt x="6441" y="329"/>
                    <a:pt x="5523" y="367"/>
                    <a:pt x="4687" y="801"/>
                  </a:cubicBezTo>
                  <a:cubicBezTo>
                    <a:pt x="3851" y="1235"/>
                    <a:pt x="3291" y="1962"/>
                    <a:pt x="2796" y="2604"/>
                  </a:cubicBezTo>
                  <a:cubicBezTo>
                    <a:pt x="2629" y="2820"/>
                    <a:pt x="2474" y="3022"/>
                    <a:pt x="2312" y="3210"/>
                  </a:cubicBezTo>
                  <a:cubicBezTo>
                    <a:pt x="2144" y="3405"/>
                    <a:pt x="1963" y="3596"/>
                    <a:pt x="1773" y="3797"/>
                  </a:cubicBezTo>
                  <a:cubicBezTo>
                    <a:pt x="1183" y="4419"/>
                    <a:pt x="572" y="5062"/>
                    <a:pt x="286" y="5913"/>
                  </a:cubicBezTo>
                  <a:cubicBezTo>
                    <a:pt x="1" y="6769"/>
                    <a:pt x="109" y="7630"/>
                    <a:pt x="214" y="8463"/>
                  </a:cubicBezTo>
                  <a:cubicBezTo>
                    <a:pt x="248" y="8731"/>
                    <a:pt x="280" y="8984"/>
                    <a:pt x="298" y="9235"/>
                  </a:cubicBezTo>
                  <a:cubicBezTo>
                    <a:pt x="316" y="9476"/>
                    <a:pt x="320" y="9725"/>
                    <a:pt x="325" y="9990"/>
                  </a:cubicBezTo>
                  <a:cubicBezTo>
                    <a:pt x="339" y="10790"/>
                    <a:pt x="355" y="11697"/>
                    <a:pt x="780" y="12516"/>
                  </a:cubicBezTo>
                  <a:cubicBezTo>
                    <a:pt x="1204" y="13337"/>
                    <a:pt x="1937" y="13871"/>
                    <a:pt x="2582" y="14344"/>
                  </a:cubicBezTo>
                  <a:cubicBezTo>
                    <a:pt x="2797" y="14500"/>
                    <a:pt x="2999" y="14648"/>
                    <a:pt x="3185" y="14800"/>
                  </a:cubicBezTo>
                  <a:lnTo>
                    <a:pt x="3486" y="15047"/>
                  </a:lnTo>
                  <a:lnTo>
                    <a:pt x="16920" y="8081"/>
                  </a:lnTo>
                  <a:cubicBezTo>
                    <a:pt x="16920" y="8081"/>
                    <a:pt x="16973" y="7148"/>
                    <a:pt x="16968" y="6883"/>
                  </a:cubicBezTo>
                  <a:cubicBezTo>
                    <a:pt x="16955" y="6083"/>
                    <a:pt x="16938" y="5177"/>
                    <a:pt x="16514" y="4357"/>
                  </a:cubicBezTo>
                  <a:cubicBezTo>
                    <a:pt x="16089" y="3538"/>
                    <a:pt x="15357" y="3002"/>
                    <a:pt x="14711" y="2531"/>
                  </a:cubicBezTo>
                  <a:cubicBezTo>
                    <a:pt x="14496" y="2374"/>
                    <a:pt x="14294" y="2226"/>
                    <a:pt x="14108" y="2073"/>
                  </a:cubicBezTo>
                  <a:cubicBezTo>
                    <a:pt x="13915" y="1914"/>
                    <a:pt x="13725" y="1742"/>
                    <a:pt x="13525" y="1559"/>
                  </a:cubicBezTo>
                  <a:cubicBezTo>
                    <a:pt x="12905" y="994"/>
                    <a:pt x="12264" y="408"/>
                    <a:pt x="11400" y="150"/>
                  </a:cubicBezTo>
                  <a:cubicBezTo>
                    <a:pt x="11034" y="41"/>
                    <a:pt x="10665" y="1"/>
                    <a:pt x="10297" y="1"/>
                  </a:cubicBezTo>
                  <a:close/>
                </a:path>
              </a:pathLst>
            </a:custGeom>
            <a:solidFill>
              <a:schemeClr val="accent6"/>
            </a:solidFill>
            <a:ln>
              <a:noFill/>
            </a:ln>
          </p:spPr>
          <p:style>
            <a:lnRef idx="0"/>
            <a:fillRef idx="0"/>
            <a:effectRef idx="0"/>
            <a:fontRef idx="minor"/>
          </p:style>
        </p:sp>
        <p:sp>
          <p:nvSpPr>
            <p:cNvPr id="109" name="CustomShape 30"/>
            <p:cNvSpPr/>
            <p:nvPr/>
          </p:nvSpPr>
          <p:spPr>
            <a:xfrm>
              <a:off x="7200360" y="2580840"/>
              <a:ext cx="291600" cy="273960"/>
            </a:xfrm>
            <a:custGeom>
              <a:avLst/>
              <a:gdLst/>
              <a:ahLst/>
              <a:rect l="l" t="t" r="r" b="b"/>
              <a:pathLst>
                <a:path w="12288" h="11537">
                  <a:moveTo>
                    <a:pt x="5611" y="1"/>
                  </a:moveTo>
                  <a:cubicBezTo>
                    <a:pt x="5113" y="1"/>
                    <a:pt x="4616" y="74"/>
                    <a:pt x="4129" y="146"/>
                  </a:cubicBezTo>
                  <a:cubicBezTo>
                    <a:pt x="3855" y="185"/>
                    <a:pt x="3594" y="224"/>
                    <a:pt x="3338" y="248"/>
                  </a:cubicBezTo>
                  <a:cubicBezTo>
                    <a:pt x="3092" y="272"/>
                    <a:pt x="2835" y="283"/>
                    <a:pt x="2566" y="295"/>
                  </a:cubicBezTo>
                  <a:cubicBezTo>
                    <a:pt x="1755" y="329"/>
                    <a:pt x="837" y="367"/>
                    <a:pt x="1" y="801"/>
                  </a:cubicBezTo>
                  <a:lnTo>
                    <a:pt x="5569" y="11537"/>
                  </a:lnTo>
                  <a:lnTo>
                    <a:pt x="12233" y="8081"/>
                  </a:lnTo>
                  <a:cubicBezTo>
                    <a:pt x="12233" y="8081"/>
                    <a:pt x="12287" y="7148"/>
                    <a:pt x="12282" y="6883"/>
                  </a:cubicBezTo>
                  <a:cubicBezTo>
                    <a:pt x="12268" y="6083"/>
                    <a:pt x="12252" y="5177"/>
                    <a:pt x="11827" y="4357"/>
                  </a:cubicBezTo>
                  <a:cubicBezTo>
                    <a:pt x="11403" y="3537"/>
                    <a:pt x="10671" y="3002"/>
                    <a:pt x="10025" y="2531"/>
                  </a:cubicBezTo>
                  <a:cubicBezTo>
                    <a:pt x="9810" y="2374"/>
                    <a:pt x="9608" y="2226"/>
                    <a:pt x="9422" y="2073"/>
                  </a:cubicBezTo>
                  <a:cubicBezTo>
                    <a:pt x="9229" y="1914"/>
                    <a:pt x="9039" y="1742"/>
                    <a:pt x="8839" y="1559"/>
                  </a:cubicBezTo>
                  <a:cubicBezTo>
                    <a:pt x="8219" y="994"/>
                    <a:pt x="7578" y="408"/>
                    <a:pt x="6714" y="150"/>
                  </a:cubicBezTo>
                  <a:cubicBezTo>
                    <a:pt x="6348" y="41"/>
                    <a:pt x="5979" y="1"/>
                    <a:pt x="5611" y="1"/>
                  </a:cubicBezTo>
                  <a:close/>
                </a:path>
              </a:pathLst>
            </a:custGeom>
            <a:solidFill>
              <a:schemeClr val="accent6"/>
            </a:solidFill>
            <a:ln>
              <a:noFill/>
            </a:ln>
          </p:spPr>
          <p:style>
            <a:lnRef idx="0"/>
            <a:fillRef idx="0"/>
            <a:effectRef idx="0"/>
            <a:fontRef idx="minor"/>
          </p:style>
        </p:sp>
        <p:sp>
          <p:nvSpPr>
            <p:cNvPr id="110" name="CustomShape 31"/>
            <p:cNvSpPr/>
            <p:nvPr/>
          </p:nvSpPr>
          <p:spPr>
            <a:xfrm>
              <a:off x="7074360" y="2641320"/>
              <a:ext cx="427680" cy="335880"/>
            </a:xfrm>
            <a:custGeom>
              <a:avLst/>
              <a:gdLst/>
              <a:ahLst/>
              <a:rect l="l" t="t" r="r" b="b"/>
              <a:pathLst>
                <a:path w="17999" h="14139">
                  <a:moveTo>
                    <a:pt x="9559" y="1"/>
                  </a:moveTo>
                  <a:cubicBezTo>
                    <a:pt x="8261" y="1"/>
                    <a:pt x="6943" y="303"/>
                    <a:pt x="5713" y="941"/>
                  </a:cubicBezTo>
                  <a:cubicBezTo>
                    <a:pt x="1608" y="3070"/>
                    <a:pt x="1" y="8141"/>
                    <a:pt x="2129" y="12246"/>
                  </a:cubicBezTo>
                  <a:lnTo>
                    <a:pt x="3110" y="14138"/>
                  </a:lnTo>
                  <a:lnTo>
                    <a:pt x="17998" y="6416"/>
                  </a:lnTo>
                  <a:lnTo>
                    <a:pt x="17017" y="4525"/>
                  </a:lnTo>
                  <a:cubicBezTo>
                    <a:pt x="15527" y="1651"/>
                    <a:pt x="12593" y="1"/>
                    <a:pt x="9559" y="1"/>
                  </a:cubicBezTo>
                  <a:close/>
                </a:path>
              </a:pathLst>
            </a:custGeom>
            <a:solidFill>
              <a:schemeClr val="accent4"/>
            </a:solidFill>
            <a:ln>
              <a:noFill/>
            </a:ln>
          </p:spPr>
          <p:style>
            <a:lnRef idx="0"/>
            <a:fillRef idx="0"/>
            <a:effectRef idx="0"/>
            <a:fontRef idx="minor"/>
          </p:style>
        </p:sp>
        <p:sp>
          <p:nvSpPr>
            <p:cNvPr id="111" name="CustomShape 32"/>
            <p:cNvSpPr/>
            <p:nvPr/>
          </p:nvSpPr>
          <p:spPr>
            <a:xfrm>
              <a:off x="7210080" y="2641320"/>
              <a:ext cx="291600" cy="243720"/>
            </a:xfrm>
            <a:custGeom>
              <a:avLst/>
              <a:gdLst/>
              <a:ahLst/>
              <a:rect l="l" t="t" r="r" b="b"/>
              <a:pathLst>
                <a:path w="12286" h="10277">
                  <a:moveTo>
                    <a:pt x="3846" y="0"/>
                  </a:moveTo>
                  <a:cubicBezTo>
                    <a:pt x="2548" y="0"/>
                    <a:pt x="1231" y="302"/>
                    <a:pt x="0" y="940"/>
                  </a:cubicBezTo>
                  <a:lnTo>
                    <a:pt x="4842" y="10276"/>
                  </a:lnTo>
                  <a:lnTo>
                    <a:pt x="12285" y="6416"/>
                  </a:lnTo>
                  <a:lnTo>
                    <a:pt x="11305" y="4525"/>
                  </a:lnTo>
                  <a:cubicBezTo>
                    <a:pt x="9814" y="1650"/>
                    <a:pt x="6881" y="0"/>
                    <a:pt x="3846" y="0"/>
                  </a:cubicBezTo>
                  <a:close/>
                </a:path>
              </a:pathLst>
            </a:custGeom>
            <a:solidFill>
              <a:schemeClr val="accent4"/>
            </a:solidFill>
            <a:ln>
              <a:noFill/>
            </a:ln>
          </p:spPr>
          <p:style>
            <a:lnRef idx="0"/>
            <a:fillRef idx="0"/>
            <a:effectRef idx="0"/>
            <a:fontRef idx="minor"/>
          </p:style>
        </p:sp>
        <p:sp>
          <p:nvSpPr>
            <p:cNvPr id="112" name="CustomShape 33"/>
            <p:cNvSpPr/>
            <p:nvPr/>
          </p:nvSpPr>
          <p:spPr>
            <a:xfrm>
              <a:off x="7193160" y="2813040"/>
              <a:ext cx="37080" cy="37080"/>
            </a:xfrm>
            <a:custGeom>
              <a:avLst/>
              <a:gdLst/>
              <a:ahLst/>
              <a:rect l="l" t="t" r="r" b="b"/>
              <a:pathLst>
                <a:path w="1591" h="1591">
                  <a:moveTo>
                    <a:pt x="1047" y="1"/>
                  </a:moveTo>
                  <a:lnTo>
                    <a:pt x="0" y="543"/>
                  </a:lnTo>
                  <a:lnTo>
                    <a:pt x="543" y="1591"/>
                  </a:lnTo>
                  <a:lnTo>
                    <a:pt x="1590" y="1047"/>
                  </a:lnTo>
                  <a:lnTo>
                    <a:pt x="1047" y="1"/>
                  </a:lnTo>
                  <a:close/>
                </a:path>
              </a:pathLst>
            </a:custGeom>
            <a:solidFill>
              <a:schemeClr val="accent5"/>
            </a:solidFill>
            <a:ln>
              <a:noFill/>
            </a:ln>
          </p:spPr>
          <p:style>
            <a:lnRef idx="0"/>
            <a:fillRef idx="0"/>
            <a:effectRef idx="0"/>
            <a:fontRef idx="minor"/>
          </p:style>
        </p:sp>
        <p:sp>
          <p:nvSpPr>
            <p:cNvPr id="113" name="CustomShape 34"/>
            <p:cNvSpPr/>
            <p:nvPr/>
          </p:nvSpPr>
          <p:spPr>
            <a:xfrm>
              <a:off x="7327440" y="2743200"/>
              <a:ext cx="37080" cy="37080"/>
            </a:xfrm>
            <a:custGeom>
              <a:avLst/>
              <a:gdLst/>
              <a:ahLst/>
              <a:rect l="l" t="t" r="r" b="b"/>
              <a:pathLst>
                <a:path w="1591" h="1591">
                  <a:moveTo>
                    <a:pt x="1047" y="0"/>
                  </a:moveTo>
                  <a:lnTo>
                    <a:pt x="1" y="544"/>
                  </a:lnTo>
                  <a:lnTo>
                    <a:pt x="544" y="1591"/>
                  </a:lnTo>
                  <a:lnTo>
                    <a:pt x="1591" y="1047"/>
                  </a:lnTo>
                  <a:lnTo>
                    <a:pt x="1047" y="0"/>
                  </a:lnTo>
                  <a:close/>
                </a:path>
              </a:pathLst>
            </a:custGeom>
            <a:solidFill>
              <a:schemeClr val="accent5"/>
            </a:solidFill>
            <a:ln>
              <a:noFill/>
            </a:ln>
          </p:spPr>
          <p:style>
            <a:lnRef idx="0"/>
            <a:fillRef idx="0"/>
            <a:effectRef idx="0"/>
            <a:fontRef idx="minor"/>
          </p:style>
        </p:sp>
        <p:sp>
          <p:nvSpPr>
            <p:cNvPr id="114" name="CustomShape 35"/>
            <p:cNvSpPr/>
            <p:nvPr/>
          </p:nvSpPr>
          <p:spPr>
            <a:xfrm>
              <a:off x="7237440" y="2733840"/>
              <a:ext cx="37080" cy="37080"/>
            </a:xfrm>
            <a:custGeom>
              <a:avLst/>
              <a:gdLst/>
              <a:ahLst/>
              <a:rect l="l" t="t" r="r" b="b"/>
              <a:pathLst>
                <a:path w="1591" h="1591">
                  <a:moveTo>
                    <a:pt x="1048" y="0"/>
                  </a:moveTo>
                  <a:lnTo>
                    <a:pt x="0" y="544"/>
                  </a:lnTo>
                  <a:lnTo>
                    <a:pt x="544" y="1590"/>
                  </a:lnTo>
                  <a:lnTo>
                    <a:pt x="1590" y="1047"/>
                  </a:lnTo>
                  <a:lnTo>
                    <a:pt x="1048" y="0"/>
                  </a:lnTo>
                  <a:close/>
                </a:path>
              </a:pathLst>
            </a:custGeom>
            <a:solidFill>
              <a:schemeClr val="accent5"/>
            </a:solidFill>
            <a:ln>
              <a:noFill/>
            </a:ln>
          </p:spPr>
          <p:style>
            <a:lnRef idx="0"/>
            <a:fillRef idx="0"/>
            <a:effectRef idx="0"/>
            <a:fontRef idx="minor"/>
          </p:style>
        </p:sp>
        <p:sp>
          <p:nvSpPr>
            <p:cNvPr id="115" name="CustomShape 36"/>
            <p:cNvSpPr/>
            <p:nvPr/>
          </p:nvSpPr>
          <p:spPr>
            <a:xfrm>
              <a:off x="7249680" y="2733840"/>
              <a:ext cx="24840" cy="30600"/>
            </a:xfrm>
            <a:custGeom>
              <a:avLst/>
              <a:gdLst/>
              <a:ahLst/>
              <a:rect l="l" t="t" r="r" b="b"/>
              <a:pathLst>
                <a:path w="1067" h="1319">
                  <a:moveTo>
                    <a:pt x="523" y="0"/>
                  </a:moveTo>
                  <a:lnTo>
                    <a:pt x="0" y="271"/>
                  </a:lnTo>
                  <a:lnTo>
                    <a:pt x="544" y="1318"/>
                  </a:lnTo>
                  <a:lnTo>
                    <a:pt x="1066" y="1047"/>
                  </a:lnTo>
                  <a:lnTo>
                    <a:pt x="523" y="0"/>
                  </a:lnTo>
                  <a:close/>
                </a:path>
              </a:pathLst>
            </a:custGeom>
            <a:solidFill>
              <a:schemeClr val="accent5"/>
            </a:solidFill>
            <a:ln>
              <a:noFill/>
            </a:ln>
          </p:spPr>
          <p:style>
            <a:lnRef idx="0"/>
            <a:fillRef idx="0"/>
            <a:effectRef idx="0"/>
            <a:fontRef idx="minor"/>
          </p:style>
        </p:sp>
        <p:sp>
          <p:nvSpPr>
            <p:cNvPr id="116" name="CustomShape 37"/>
            <p:cNvSpPr/>
            <p:nvPr/>
          </p:nvSpPr>
          <p:spPr>
            <a:xfrm>
              <a:off x="6768720" y="2085120"/>
              <a:ext cx="388080" cy="262080"/>
            </a:xfrm>
            <a:custGeom>
              <a:avLst/>
              <a:gdLst/>
              <a:ahLst/>
              <a:rect l="l" t="t" r="r" b="b"/>
              <a:pathLst>
                <a:path w="16332" h="11047">
                  <a:moveTo>
                    <a:pt x="14504" y="1"/>
                  </a:moveTo>
                  <a:lnTo>
                    <a:pt x="0" y="7521"/>
                  </a:lnTo>
                  <a:lnTo>
                    <a:pt x="1829" y="11046"/>
                  </a:lnTo>
                  <a:lnTo>
                    <a:pt x="16332" y="3525"/>
                  </a:lnTo>
                  <a:lnTo>
                    <a:pt x="14504" y="1"/>
                  </a:lnTo>
                  <a:close/>
                </a:path>
              </a:pathLst>
            </a:custGeom>
            <a:solidFill>
              <a:schemeClr val="accent4"/>
            </a:solidFill>
            <a:ln>
              <a:noFill/>
            </a:ln>
          </p:spPr>
          <p:style>
            <a:lnRef idx="0"/>
            <a:fillRef idx="0"/>
            <a:effectRef idx="0"/>
            <a:fontRef idx="minor"/>
          </p:style>
        </p:sp>
        <p:sp>
          <p:nvSpPr>
            <p:cNvPr id="117" name="CustomShape 38"/>
            <p:cNvSpPr/>
            <p:nvPr/>
          </p:nvSpPr>
          <p:spPr>
            <a:xfrm>
              <a:off x="6941520" y="2085120"/>
              <a:ext cx="215280" cy="172800"/>
            </a:xfrm>
            <a:custGeom>
              <a:avLst/>
              <a:gdLst/>
              <a:ahLst/>
              <a:rect l="l" t="t" r="r" b="b"/>
              <a:pathLst>
                <a:path w="9080" h="7287">
                  <a:moveTo>
                    <a:pt x="7251" y="1"/>
                  </a:moveTo>
                  <a:lnTo>
                    <a:pt x="0" y="3760"/>
                  </a:lnTo>
                  <a:lnTo>
                    <a:pt x="1827" y="7286"/>
                  </a:lnTo>
                  <a:lnTo>
                    <a:pt x="9080" y="3525"/>
                  </a:lnTo>
                  <a:lnTo>
                    <a:pt x="7251" y="1"/>
                  </a:lnTo>
                  <a:close/>
                </a:path>
              </a:pathLst>
            </a:custGeom>
            <a:solidFill>
              <a:schemeClr val="accent4"/>
            </a:solidFill>
            <a:ln>
              <a:noFill/>
            </a:ln>
          </p:spPr>
          <p:style>
            <a:lnRef idx="0"/>
            <a:fillRef idx="0"/>
            <a:effectRef idx="0"/>
            <a:fontRef idx="minor"/>
          </p:style>
        </p:sp>
        <p:sp>
          <p:nvSpPr>
            <p:cNvPr id="118" name="CustomShape 39"/>
            <p:cNvSpPr/>
            <p:nvPr/>
          </p:nvSpPr>
          <p:spPr>
            <a:xfrm>
              <a:off x="6670080" y="1884240"/>
              <a:ext cx="426240" cy="347760"/>
            </a:xfrm>
            <a:custGeom>
              <a:avLst/>
              <a:gdLst/>
              <a:ahLst/>
              <a:rect l="l" t="t" r="r" b="b"/>
              <a:pathLst>
                <a:path w="17943" h="14640">
                  <a:moveTo>
                    <a:pt x="9277" y="1"/>
                  </a:moveTo>
                  <a:cubicBezTo>
                    <a:pt x="8016" y="1"/>
                    <a:pt x="6738" y="294"/>
                    <a:pt x="5544" y="913"/>
                  </a:cubicBezTo>
                  <a:cubicBezTo>
                    <a:pt x="1560" y="2978"/>
                    <a:pt x="0" y="7900"/>
                    <a:pt x="2065" y="11883"/>
                  </a:cubicBezTo>
                  <a:lnTo>
                    <a:pt x="3495" y="14639"/>
                  </a:lnTo>
                  <a:lnTo>
                    <a:pt x="17942" y="7148"/>
                  </a:lnTo>
                  <a:lnTo>
                    <a:pt x="16512" y="4390"/>
                  </a:lnTo>
                  <a:cubicBezTo>
                    <a:pt x="15067" y="1601"/>
                    <a:pt x="12220" y="1"/>
                    <a:pt x="9277" y="1"/>
                  </a:cubicBezTo>
                  <a:close/>
                </a:path>
              </a:pathLst>
            </a:custGeom>
            <a:solidFill>
              <a:schemeClr val="accent4"/>
            </a:solidFill>
            <a:ln>
              <a:noFill/>
            </a:ln>
          </p:spPr>
          <p:style>
            <a:lnRef idx="0"/>
            <a:fillRef idx="0"/>
            <a:effectRef idx="0"/>
            <a:fontRef idx="minor"/>
          </p:style>
        </p:sp>
        <p:sp>
          <p:nvSpPr>
            <p:cNvPr id="119" name="CustomShape 40"/>
            <p:cNvSpPr/>
            <p:nvPr/>
          </p:nvSpPr>
          <p:spPr>
            <a:xfrm>
              <a:off x="6801840" y="1884240"/>
              <a:ext cx="294480" cy="258480"/>
            </a:xfrm>
            <a:custGeom>
              <a:avLst/>
              <a:gdLst/>
              <a:ahLst/>
              <a:rect l="l" t="t" r="r" b="b"/>
              <a:pathLst>
                <a:path w="12401" h="10894">
                  <a:moveTo>
                    <a:pt x="3734" y="1"/>
                  </a:moveTo>
                  <a:cubicBezTo>
                    <a:pt x="2473" y="1"/>
                    <a:pt x="1195" y="294"/>
                    <a:pt x="1" y="913"/>
                  </a:cubicBezTo>
                  <a:lnTo>
                    <a:pt x="5176" y="10894"/>
                  </a:lnTo>
                  <a:lnTo>
                    <a:pt x="12401" y="7148"/>
                  </a:lnTo>
                  <a:lnTo>
                    <a:pt x="10971" y="4390"/>
                  </a:lnTo>
                  <a:cubicBezTo>
                    <a:pt x="9524" y="1601"/>
                    <a:pt x="6678" y="1"/>
                    <a:pt x="3734" y="1"/>
                  </a:cubicBezTo>
                  <a:close/>
                </a:path>
              </a:pathLst>
            </a:custGeom>
            <a:solidFill>
              <a:schemeClr val="accent4"/>
            </a:solidFill>
            <a:ln>
              <a:noFill/>
            </a:ln>
          </p:spPr>
          <p:style>
            <a:lnRef idx="0"/>
            <a:fillRef idx="0"/>
            <a:effectRef idx="0"/>
            <a:fontRef idx="minor"/>
          </p:style>
        </p:sp>
        <p:sp>
          <p:nvSpPr>
            <p:cNvPr id="120" name="CustomShape 41"/>
            <p:cNvSpPr/>
            <p:nvPr/>
          </p:nvSpPr>
          <p:spPr>
            <a:xfrm>
              <a:off x="6691320" y="1989000"/>
              <a:ext cx="457560" cy="289800"/>
            </a:xfrm>
            <a:custGeom>
              <a:avLst/>
              <a:gdLst/>
              <a:ahLst/>
              <a:rect l="l" t="t" r="r" b="b"/>
              <a:pathLst>
                <a:path w="19251" h="12202">
                  <a:moveTo>
                    <a:pt x="16138" y="0"/>
                  </a:moveTo>
                  <a:cubicBezTo>
                    <a:pt x="15717" y="0"/>
                    <a:pt x="15290" y="98"/>
                    <a:pt x="14890" y="305"/>
                  </a:cubicBezTo>
                  <a:lnTo>
                    <a:pt x="1855" y="7065"/>
                  </a:lnTo>
                  <a:cubicBezTo>
                    <a:pt x="522" y="7756"/>
                    <a:pt x="1" y="9401"/>
                    <a:pt x="691" y="10734"/>
                  </a:cubicBezTo>
                  <a:cubicBezTo>
                    <a:pt x="1175" y="11666"/>
                    <a:pt x="2127" y="12202"/>
                    <a:pt x="3111" y="12202"/>
                  </a:cubicBezTo>
                  <a:cubicBezTo>
                    <a:pt x="3533" y="12202"/>
                    <a:pt x="3960" y="12104"/>
                    <a:pt x="4359" y="11896"/>
                  </a:cubicBezTo>
                  <a:lnTo>
                    <a:pt x="17396" y="5137"/>
                  </a:lnTo>
                  <a:cubicBezTo>
                    <a:pt x="18728" y="4445"/>
                    <a:pt x="19250" y="2800"/>
                    <a:pt x="18559" y="1469"/>
                  </a:cubicBezTo>
                  <a:cubicBezTo>
                    <a:pt x="18075" y="536"/>
                    <a:pt x="17123" y="0"/>
                    <a:pt x="16138" y="0"/>
                  </a:cubicBezTo>
                  <a:close/>
                </a:path>
              </a:pathLst>
            </a:custGeom>
            <a:solidFill>
              <a:schemeClr val="accent2"/>
            </a:solidFill>
            <a:ln>
              <a:noFill/>
            </a:ln>
          </p:spPr>
          <p:style>
            <a:lnRef idx="0"/>
            <a:fillRef idx="0"/>
            <a:effectRef idx="0"/>
            <a:fontRef idx="minor"/>
          </p:style>
        </p:sp>
        <p:sp>
          <p:nvSpPr>
            <p:cNvPr id="121" name="CustomShape 42"/>
            <p:cNvSpPr/>
            <p:nvPr/>
          </p:nvSpPr>
          <p:spPr>
            <a:xfrm>
              <a:off x="6770880" y="2028240"/>
              <a:ext cx="37080" cy="37080"/>
            </a:xfrm>
            <a:custGeom>
              <a:avLst/>
              <a:gdLst/>
              <a:ahLst/>
              <a:rect l="l" t="t" r="r" b="b"/>
              <a:pathLst>
                <a:path w="1591" h="1590">
                  <a:moveTo>
                    <a:pt x="1047" y="0"/>
                  </a:moveTo>
                  <a:lnTo>
                    <a:pt x="0" y="543"/>
                  </a:lnTo>
                  <a:lnTo>
                    <a:pt x="543" y="1589"/>
                  </a:lnTo>
                  <a:lnTo>
                    <a:pt x="1590" y="1047"/>
                  </a:lnTo>
                  <a:lnTo>
                    <a:pt x="1047" y="0"/>
                  </a:lnTo>
                  <a:close/>
                </a:path>
              </a:pathLst>
            </a:custGeom>
            <a:solidFill>
              <a:schemeClr val="accent5"/>
            </a:solidFill>
            <a:ln>
              <a:noFill/>
            </a:ln>
          </p:spPr>
          <p:style>
            <a:lnRef idx="0"/>
            <a:fillRef idx="0"/>
            <a:effectRef idx="0"/>
            <a:fontRef idx="minor"/>
          </p:style>
        </p:sp>
        <p:sp>
          <p:nvSpPr>
            <p:cNvPr id="122" name="CustomShape 43"/>
            <p:cNvSpPr/>
            <p:nvPr/>
          </p:nvSpPr>
          <p:spPr>
            <a:xfrm>
              <a:off x="6905520" y="1958400"/>
              <a:ext cx="37080" cy="37080"/>
            </a:xfrm>
            <a:custGeom>
              <a:avLst/>
              <a:gdLst/>
              <a:ahLst/>
              <a:rect l="l" t="t" r="r" b="b"/>
              <a:pathLst>
                <a:path w="1591" h="1591">
                  <a:moveTo>
                    <a:pt x="1047" y="0"/>
                  </a:moveTo>
                  <a:lnTo>
                    <a:pt x="1" y="544"/>
                  </a:lnTo>
                  <a:lnTo>
                    <a:pt x="544" y="1590"/>
                  </a:lnTo>
                  <a:lnTo>
                    <a:pt x="1591" y="1047"/>
                  </a:lnTo>
                  <a:lnTo>
                    <a:pt x="1047" y="0"/>
                  </a:lnTo>
                  <a:close/>
                </a:path>
              </a:pathLst>
            </a:custGeom>
            <a:solidFill>
              <a:schemeClr val="accent5"/>
            </a:solidFill>
            <a:ln>
              <a:noFill/>
            </a:ln>
          </p:spPr>
          <p:style>
            <a:lnRef idx="0"/>
            <a:fillRef idx="0"/>
            <a:effectRef idx="0"/>
            <a:fontRef idx="minor"/>
          </p:style>
        </p:sp>
        <p:sp>
          <p:nvSpPr>
            <p:cNvPr id="123" name="CustomShape 44"/>
            <p:cNvSpPr/>
            <p:nvPr/>
          </p:nvSpPr>
          <p:spPr>
            <a:xfrm>
              <a:off x="6815160" y="1949040"/>
              <a:ext cx="37080" cy="37080"/>
            </a:xfrm>
            <a:custGeom>
              <a:avLst/>
              <a:gdLst/>
              <a:ahLst/>
              <a:rect l="l" t="t" r="r" b="b"/>
              <a:pathLst>
                <a:path w="1591" h="1591">
                  <a:moveTo>
                    <a:pt x="1047" y="0"/>
                  </a:moveTo>
                  <a:lnTo>
                    <a:pt x="0" y="543"/>
                  </a:lnTo>
                  <a:lnTo>
                    <a:pt x="544" y="1590"/>
                  </a:lnTo>
                  <a:lnTo>
                    <a:pt x="1590" y="1048"/>
                  </a:lnTo>
                  <a:lnTo>
                    <a:pt x="1047" y="0"/>
                  </a:lnTo>
                  <a:close/>
                </a:path>
              </a:pathLst>
            </a:custGeom>
            <a:solidFill>
              <a:schemeClr val="accent5"/>
            </a:solidFill>
            <a:ln>
              <a:noFill/>
            </a:ln>
          </p:spPr>
          <p:style>
            <a:lnRef idx="0"/>
            <a:fillRef idx="0"/>
            <a:effectRef idx="0"/>
            <a:fontRef idx="minor"/>
          </p:style>
        </p:sp>
        <p:sp>
          <p:nvSpPr>
            <p:cNvPr id="124" name="CustomShape 45"/>
            <p:cNvSpPr/>
            <p:nvPr/>
          </p:nvSpPr>
          <p:spPr>
            <a:xfrm>
              <a:off x="6827760" y="1949040"/>
              <a:ext cx="24840" cy="30600"/>
            </a:xfrm>
            <a:custGeom>
              <a:avLst/>
              <a:gdLst/>
              <a:ahLst/>
              <a:rect l="l" t="t" r="r" b="b"/>
              <a:pathLst>
                <a:path w="1067" h="1320">
                  <a:moveTo>
                    <a:pt x="524" y="0"/>
                  </a:moveTo>
                  <a:lnTo>
                    <a:pt x="0" y="272"/>
                  </a:lnTo>
                  <a:lnTo>
                    <a:pt x="544" y="1319"/>
                  </a:lnTo>
                  <a:lnTo>
                    <a:pt x="1066" y="1048"/>
                  </a:lnTo>
                  <a:lnTo>
                    <a:pt x="524" y="0"/>
                  </a:lnTo>
                  <a:close/>
                </a:path>
              </a:pathLst>
            </a:custGeom>
            <a:solidFill>
              <a:schemeClr val="accent5"/>
            </a:solidFill>
            <a:ln>
              <a:noFill/>
            </a:ln>
          </p:spPr>
          <p:style>
            <a:lnRef idx="0"/>
            <a:fillRef idx="0"/>
            <a:effectRef idx="0"/>
            <a:fontRef idx="minor"/>
          </p:style>
        </p:sp>
        <p:sp>
          <p:nvSpPr>
            <p:cNvPr id="125" name="CustomShape 46"/>
            <p:cNvSpPr/>
            <p:nvPr/>
          </p:nvSpPr>
          <p:spPr>
            <a:xfrm>
              <a:off x="6890760" y="1989000"/>
              <a:ext cx="258120" cy="201960"/>
            </a:xfrm>
            <a:custGeom>
              <a:avLst/>
              <a:gdLst/>
              <a:ahLst/>
              <a:rect l="l" t="t" r="r" b="b"/>
              <a:pathLst>
                <a:path w="10880" h="8517">
                  <a:moveTo>
                    <a:pt x="7768" y="1"/>
                  </a:moveTo>
                  <a:cubicBezTo>
                    <a:pt x="7347" y="1"/>
                    <a:pt x="6919" y="99"/>
                    <a:pt x="6519" y="306"/>
                  </a:cubicBezTo>
                  <a:lnTo>
                    <a:pt x="1" y="3686"/>
                  </a:lnTo>
                  <a:lnTo>
                    <a:pt x="2507" y="8517"/>
                  </a:lnTo>
                  <a:lnTo>
                    <a:pt x="9025" y="5137"/>
                  </a:lnTo>
                  <a:cubicBezTo>
                    <a:pt x="10356" y="4446"/>
                    <a:pt x="10879" y="2801"/>
                    <a:pt x="10188" y="1468"/>
                  </a:cubicBezTo>
                  <a:cubicBezTo>
                    <a:pt x="9704" y="536"/>
                    <a:pt x="8753" y="1"/>
                    <a:pt x="7768" y="1"/>
                  </a:cubicBezTo>
                  <a:close/>
                </a:path>
              </a:pathLst>
            </a:custGeom>
            <a:solidFill>
              <a:schemeClr val="accent2"/>
            </a:solidFill>
            <a:ln>
              <a:noFill/>
            </a:ln>
          </p:spPr>
          <p:style>
            <a:lnRef idx="0"/>
            <a:fillRef idx="0"/>
            <a:effectRef idx="0"/>
            <a:fontRef idx="minor"/>
          </p:style>
        </p:sp>
        <p:sp>
          <p:nvSpPr>
            <p:cNvPr id="126" name="CustomShape 47"/>
            <p:cNvSpPr/>
            <p:nvPr/>
          </p:nvSpPr>
          <p:spPr>
            <a:xfrm>
              <a:off x="6961680" y="2012400"/>
              <a:ext cx="92160" cy="105120"/>
            </a:xfrm>
            <a:custGeom>
              <a:avLst/>
              <a:gdLst/>
              <a:ahLst/>
              <a:rect l="l" t="t" r="r" b="b"/>
              <a:pathLst>
                <a:path w="3905" h="4444">
                  <a:moveTo>
                    <a:pt x="2234" y="1"/>
                  </a:moveTo>
                  <a:lnTo>
                    <a:pt x="1" y="1159"/>
                  </a:lnTo>
                  <a:lnTo>
                    <a:pt x="1351" y="3764"/>
                  </a:lnTo>
                  <a:cubicBezTo>
                    <a:pt x="1576" y="4196"/>
                    <a:pt x="2015" y="4443"/>
                    <a:pt x="2470" y="4443"/>
                  </a:cubicBezTo>
                  <a:cubicBezTo>
                    <a:pt x="2665" y="4443"/>
                    <a:pt x="2862" y="4398"/>
                    <a:pt x="3047" y="4302"/>
                  </a:cubicBezTo>
                  <a:cubicBezTo>
                    <a:pt x="3664" y="3982"/>
                    <a:pt x="3905" y="3223"/>
                    <a:pt x="3585" y="2606"/>
                  </a:cubicBezTo>
                  <a:lnTo>
                    <a:pt x="2234" y="1"/>
                  </a:lnTo>
                  <a:close/>
                </a:path>
              </a:pathLst>
            </a:custGeom>
            <a:solidFill>
              <a:schemeClr val="accent4"/>
            </a:solidFill>
            <a:ln>
              <a:noFill/>
            </a:ln>
          </p:spPr>
          <p:style>
            <a:lnRef idx="0"/>
            <a:fillRef idx="0"/>
            <a:effectRef idx="0"/>
            <a:fontRef idx="minor"/>
          </p:style>
        </p:sp>
        <p:sp>
          <p:nvSpPr>
            <p:cNvPr id="127" name="CustomShape 48"/>
            <p:cNvSpPr/>
            <p:nvPr/>
          </p:nvSpPr>
          <p:spPr>
            <a:xfrm>
              <a:off x="6797880" y="2136960"/>
              <a:ext cx="41040" cy="99720"/>
            </a:xfrm>
            <a:custGeom>
              <a:avLst/>
              <a:gdLst/>
              <a:ahLst/>
              <a:rect l="l" t="t" r="r" b="b"/>
              <a:pathLst>
                <a:path w="1752" h="4215">
                  <a:moveTo>
                    <a:pt x="1751" y="1"/>
                  </a:moveTo>
                  <a:lnTo>
                    <a:pt x="473" y="663"/>
                  </a:lnTo>
                  <a:lnTo>
                    <a:pt x="1" y="4215"/>
                  </a:lnTo>
                  <a:lnTo>
                    <a:pt x="1279" y="3552"/>
                  </a:lnTo>
                  <a:lnTo>
                    <a:pt x="1751" y="1"/>
                  </a:lnTo>
                  <a:close/>
                </a:path>
              </a:pathLst>
            </a:custGeom>
            <a:solidFill>
              <a:schemeClr val="accent6"/>
            </a:solidFill>
            <a:ln>
              <a:noFill/>
            </a:ln>
          </p:spPr>
          <p:style>
            <a:lnRef idx="0"/>
            <a:fillRef idx="0"/>
            <a:effectRef idx="0"/>
            <a:fontRef idx="minor"/>
          </p:style>
        </p:sp>
        <p:sp>
          <p:nvSpPr>
            <p:cNvPr id="128" name="CustomShape 49"/>
            <p:cNvSpPr/>
            <p:nvPr/>
          </p:nvSpPr>
          <p:spPr>
            <a:xfrm>
              <a:off x="6899760" y="2084040"/>
              <a:ext cx="41040" cy="99720"/>
            </a:xfrm>
            <a:custGeom>
              <a:avLst/>
              <a:gdLst/>
              <a:ahLst/>
              <a:rect l="l" t="t" r="r" b="b"/>
              <a:pathLst>
                <a:path w="1751" h="4215">
                  <a:moveTo>
                    <a:pt x="1751" y="1"/>
                  </a:moveTo>
                  <a:lnTo>
                    <a:pt x="472" y="663"/>
                  </a:lnTo>
                  <a:lnTo>
                    <a:pt x="0" y="4214"/>
                  </a:lnTo>
                  <a:lnTo>
                    <a:pt x="1277" y="3552"/>
                  </a:lnTo>
                  <a:lnTo>
                    <a:pt x="1751" y="1"/>
                  </a:lnTo>
                  <a:close/>
                </a:path>
              </a:pathLst>
            </a:custGeom>
            <a:solidFill>
              <a:schemeClr val="accent6"/>
            </a:solidFill>
            <a:ln>
              <a:noFill/>
            </a:ln>
          </p:spPr>
          <p:style>
            <a:lnRef idx="0"/>
            <a:fillRef idx="0"/>
            <a:effectRef idx="0"/>
            <a:fontRef idx="minor"/>
          </p:style>
        </p:sp>
        <p:sp>
          <p:nvSpPr>
            <p:cNvPr id="129" name="CustomShape 50"/>
            <p:cNvSpPr/>
            <p:nvPr/>
          </p:nvSpPr>
          <p:spPr>
            <a:xfrm>
              <a:off x="6909120" y="2084040"/>
              <a:ext cx="31320" cy="71280"/>
            </a:xfrm>
            <a:custGeom>
              <a:avLst/>
              <a:gdLst/>
              <a:ahLst/>
              <a:rect l="l" t="t" r="r" b="b"/>
              <a:pathLst>
                <a:path w="1350" h="3021">
                  <a:moveTo>
                    <a:pt x="1350" y="1"/>
                  </a:moveTo>
                  <a:lnTo>
                    <a:pt x="71" y="663"/>
                  </a:lnTo>
                  <a:lnTo>
                    <a:pt x="0" y="1196"/>
                  </a:lnTo>
                  <a:lnTo>
                    <a:pt x="947" y="3021"/>
                  </a:lnTo>
                  <a:lnTo>
                    <a:pt x="1350" y="1"/>
                  </a:lnTo>
                  <a:close/>
                </a:path>
              </a:pathLst>
            </a:custGeom>
            <a:solidFill>
              <a:schemeClr val="accent6"/>
            </a:solidFill>
            <a:ln>
              <a:noFill/>
            </a:ln>
          </p:spPr>
          <p:style>
            <a:lnRef idx="0"/>
            <a:fillRef idx="0"/>
            <a:effectRef idx="0"/>
            <a:fontRef idx="minor"/>
          </p:style>
        </p:sp>
        <p:sp>
          <p:nvSpPr>
            <p:cNvPr id="130" name="CustomShape 51"/>
            <p:cNvSpPr/>
            <p:nvPr/>
          </p:nvSpPr>
          <p:spPr>
            <a:xfrm>
              <a:off x="6987960" y="2012400"/>
              <a:ext cx="65520" cy="101520"/>
            </a:xfrm>
            <a:custGeom>
              <a:avLst/>
              <a:gdLst/>
              <a:ahLst/>
              <a:rect l="l" t="t" r="r" b="b"/>
              <a:pathLst>
                <a:path w="2788" h="4302">
                  <a:moveTo>
                    <a:pt x="0" y="579"/>
                  </a:moveTo>
                  <a:lnTo>
                    <a:pt x="0" y="580"/>
                  </a:lnTo>
                  <a:lnTo>
                    <a:pt x="1" y="580"/>
                  </a:lnTo>
                  <a:lnTo>
                    <a:pt x="0" y="579"/>
                  </a:lnTo>
                  <a:close/>
                  <a:moveTo>
                    <a:pt x="1117" y="1"/>
                  </a:moveTo>
                  <a:lnTo>
                    <a:pt x="1" y="580"/>
                  </a:lnTo>
                  <a:lnTo>
                    <a:pt x="1930" y="4301"/>
                  </a:lnTo>
                  <a:cubicBezTo>
                    <a:pt x="2547" y="3982"/>
                    <a:pt x="2788" y="3222"/>
                    <a:pt x="2468" y="2605"/>
                  </a:cubicBezTo>
                  <a:lnTo>
                    <a:pt x="1117" y="1"/>
                  </a:lnTo>
                  <a:close/>
                </a:path>
              </a:pathLst>
            </a:custGeom>
            <a:solidFill>
              <a:schemeClr val="accent4"/>
            </a:solidFill>
            <a:ln>
              <a:noFill/>
            </a:ln>
          </p:spPr>
          <p:style>
            <a:lnRef idx="0"/>
            <a:fillRef idx="0"/>
            <a:effectRef idx="0"/>
            <a:fontRef idx="minor"/>
          </p:style>
        </p:sp>
        <p:sp>
          <p:nvSpPr>
            <p:cNvPr id="131" name="CustomShape 52"/>
            <p:cNvSpPr/>
            <p:nvPr/>
          </p:nvSpPr>
          <p:spPr>
            <a:xfrm>
              <a:off x="6011640" y="2265120"/>
              <a:ext cx="315720" cy="364680"/>
            </a:xfrm>
            <a:custGeom>
              <a:avLst/>
              <a:gdLst/>
              <a:ahLst/>
              <a:rect l="l" t="t" r="r" b="b"/>
              <a:pathLst>
                <a:path w="13289" h="15345">
                  <a:moveTo>
                    <a:pt x="3165" y="1"/>
                  </a:moveTo>
                  <a:lnTo>
                    <a:pt x="2916" y="391"/>
                  </a:lnTo>
                  <a:cubicBezTo>
                    <a:pt x="0" y="4964"/>
                    <a:pt x="447" y="10911"/>
                    <a:pt x="4016" y="14996"/>
                  </a:cubicBezTo>
                  <a:lnTo>
                    <a:pt x="4320" y="15344"/>
                  </a:lnTo>
                  <a:lnTo>
                    <a:pt x="13289" y="10693"/>
                  </a:lnTo>
                  <a:lnTo>
                    <a:pt x="8715" y="1876"/>
                  </a:lnTo>
                  <a:lnTo>
                    <a:pt x="3165" y="1"/>
                  </a:lnTo>
                  <a:close/>
                </a:path>
              </a:pathLst>
            </a:custGeom>
            <a:solidFill>
              <a:schemeClr val="accent4"/>
            </a:solidFill>
            <a:ln>
              <a:noFill/>
            </a:ln>
          </p:spPr>
          <p:style>
            <a:lnRef idx="0"/>
            <a:fillRef idx="0"/>
            <a:effectRef idx="0"/>
            <a:fontRef idx="minor"/>
          </p:style>
        </p:sp>
        <p:sp>
          <p:nvSpPr>
            <p:cNvPr id="132" name="CustomShape 53"/>
            <p:cNvSpPr/>
            <p:nvPr/>
          </p:nvSpPr>
          <p:spPr>
            <a:xfrm>
              <a:off x="6011640" y="2265120"/>
              <a:ext cx="164160" cy="364680"/>
            </a:xfrm>
            <a:custGeom>
              <a:avLst/>
              <a:gdLst/>
              <a:ahLst/>
              <a:rect l="l" t="t" r="r" b="b"/>
              <a:pathLst>
                <a:path w="6931" h="15345">
                  <a:moveTo>
                    <a:pt x="3165" y="1"/>
                  </a:moveTo>
                  <a:lnTo>
                    <a:pt x="2916" y="391"/>
                  </a:lnTo>
                  <a:cubicBezTo>
                    <a:pt x="0" y="4964"/>
                    <a:pt x="447" y="10911"/>
                    <a:pt x="4016" y="14996"/>
                  </a:cubicBezTo>
                  <a:lnTo>
                    <a:pt x="4320" y="15344"/>
                  </a:lnTo>
                  <a:lnTo>
                    <a:pt x="6931" y="13990"/>
                  </a:lnTo>
                  <a:cubicBezTo>
                    <a:pt x="4078" y="10204"/>
                    <a:pt x="3670" y="5103"/>
                    <a:pt x="5870" y="915"/>
                  </a:cubicBezTo>
                  <a:lnTo>
                    <a:pt x="3165" y="1"/>
                  </a:lnTo>
                  <a:close/>
                </a:path>
              </a:pathLst>
            </a:custGeom>
            <a:solidFill>
              <a:schemeClr val="accent5"/>
            </a:solidFill>
            <a:ln>
              <a:noFill/>
            </a:ln>
          </p:spPr>
          <p:style>
            <a:lnRef idx="0"/>
            <a:fillRef idx="0"/>
            <a:effectRef idx="0"/>
            <a:fontRef idx="minor"/>
          </p:style>
        </p:sp>
        <p:sp>
          <p:nvSpPr>
            <p:cNvPr id="133" name="CustomShape 54"/>
            <p:cNvSpPr/>
            <p:nvPr/>
          </p:nvSpPr>
          <p:spPr>
            <a:xfrm>
              <a:off x="6165360" y="2436120"/>
              <a:ext cx="91800" cy="87120"/>
            </a:xfrm>
            <a:custGeom>
              <a:avLst/>
              <a:gdLst/>
              <a:ahLst/>
              <a:rect l="l" t="t" r="r" b="b"/>
              <a:pathLst>
                <a:path w="3891" h="3695">
                  <a:moveTo>
                    <a:pt x="1904" y="0"/>
                  </a:moveTo>
                  <a:cubicBezTo>
                    <a:pt x="1618" y="0"/>
                    <a:pt x="1328" y="67"/>
                    <a:pt x="1056" y="207"/>
                  </a:cubicBezTo>
                  <a:cubicBezTo>
                    <a:pt x="392" y="551"/>
                    <a:pt x="1" y="1260"/>
                    <a:pt x="64" y="2006"/>
                  </a:cubicBezTo>
                  <a:cubicBezTo>
                    <a:pt x="130" y="2750"/>
                    <a:pt x="635" y="3383"/>
                    <a:pt x="1347" y="3608"/>
                  </a:cubicBezTo>
                  <a:cubicBezTo>
                    <a:pt x="1531" y="3667"/>
                    <a:pt x="1720" y="3695"/>
                    <a:pt x="1906" y="3695"/>
                  </a:cubicBezTo>
                  <a:cubicBezTo>
                    <a:pt x="2442" y="3695"/>
                    <a:pt x="2962" y="3461"/>
                    <a:pt x="3319" y="3037"/>
                  </a:cubicBezTo>
                  <a:cubicBezTo>
                    <a:pt x="3800" y="2465"/>
                    <a:pt x="3890" y="1660"/>
                    <a:pt x="3546" y="996"/>
                  </a:cubicBezTo>
                  <a:cubicBezTo>
                    <a:pt x="3217" y="363"/>
                    <a:pt x="2572" y="0"/>
                    <a:pt x="1904" y="0"/>
                  </a:cubicBezTo>
                  <a:close/>
                </a:path>
              </a:pathLst>
            </a:custGeom>
            <a:solidFill>
              <a:schemeClr val="accent6"/>
            </a:solidFill>
            <a:ln>
              <a:noFill/>
            </a:ln>
          </p:spPr>
          <p:style>
            <a:lnRef idx="0"/>
            <a:fillRef idx="0"/>
            <a:effectRef idx="0"/>
            <a:fontRef idx="minor"/>
          </p:style>
        </p:sp>
        <p:sp>
          <p:nvSpPr>
            <p:cNvPr id="134" name="CustomShape 55"/>
            <p:cNvSpPr/>
            <p:nvPr/>
          </p:nvSpPr>
          <p:spPr>
            <a:xfrm>
              <a:off x="6190560" y="2435760"/>
              <a:ext cx="69840" cy="82440"/>
            </a:xfrm>
            <a:custGeom>
              <a:avLst/>
              <a:gdLst/>
              <a:ahLst/>
              <a:rect l="l" t="t" r="r" b="b"/>
              <a:pathLst>
                <a:path w="2962" h="3489">
                  <a:moveTo>
                    <a:pt x="850" y="0"/>
                  </a:moveTo>
                  <a:cubicBezTo>
                    <a:pt x="564" y="0"/>
                    <a:pt x="273" y="67"/>
                    <a:pt x="1" y="208"/>
                  </a:cubicBezTo>
                  <a:lnTo>
                    <a:pt x="1703" y="3489"/>
                  </a:lnTo>
                  <a:cubicBezTo>
                    <a:pt x="2609" y="3019"/>
                    <a:pt x="2962" y="1903"/>
                    <a:pt x="2492" y="997"/>
                  </a:cubicBezTo>
                  <a:cubicBezTo>
                    <a:pt x="2163" y="363"/>
                    <a:pt x="1518" y="0"/>
                    <a:pt x="850" y="0"/>
                  </a:cubicBezTo>
                  <a:close/>
                </a:path>
              </a:pathLst>
            </a:custGeom>
            <a:solidFill>
              <a:schemeClr val="accent6"/>
            </a:solidFill>
            <a:ln>
              <a:noFill/>
            </a:ln>
          </p:spPr>
          <p:style>
            <a:lnRef idx="0"/>
            <a:fillRef idx="0"/>
            <a:effectRef idx="0"/>
            <a:fontRef idx="minor"/>
          </p:style>
        </p:sp>
        <p:sp>
          <p:nvSpPr>
            <p:cNvPr id="135" name="CustomShape 56"/>
            <p:cNvSpPr/>
            <p:nvPr/>
          </p:nvSpPr>
          <p:spPr>
            <a:xfrm>
              <a:off x="6202800" y="2304360"/>
              <a:ext cx="326520" cy="293040"/>
            </a:xfrm>
            <a:custGeom>
              <a:avLst/>
              <a:gdLst/>
              <a:ahLst/>
              <a:rect l="l" t="t" r="r" b="b"/>
              <a:pathLst>
                <a:path w="13745" h="12337">
                  <a:moveTo>
                    <a:pt x="1" y="0"/>
                  </a:moveTo>
                  <a:lnTo>
                    <a:pt x="4811" y="9276"/>
                  </a:lnTo>
                  <a:lnTo>
                    <a:pt x="6300" y="8504"/>
                  </a:lnTo>
                  <a:lnTo>
                    <a:pt x="7936" y="11658"/>
                  </a:lnTo>
                  <a:cubicBezTo>
                    <a:pt x="8159" y="12089"/>
                    <a:pt x="8598" y="12336"/>
                    <a:pt x="9052" y="12336"/>
                  </a:cubicBezTo>
                  <a:cubicBezTo>
                    <a:pt x="9247" y="12336"/>
                    <a:pt x="9445" y="12291"/>
                    <a:pt x="9631" y="12195"/>
                  </a:cubicBezTo>
                  <a:cubicBezTo>
                    <a:pt x="10247" y="11874"/>
                    <a:pt x="10488" y="11115"/>
                    <a:pt x="10169" y="10499"/>
                  </a:cubicBezTo>
                  <a:lnTo>
                    <a:pt x="8533" y="7346"/>
                  </a:lnTo>
                  <a:lnTo>
                    <a:pt x="13744" y="4644"/>
                  </a:lnTo>
                  <a:lnTo>
                    <a:pt x="1" y="0"/>
                  </a:lnTo>
                  <a:close/>
                </a:path>
              </a:pathLst>
            </a:custGeom>
            <a:solidFill>
              <a:schemeClr val="accent4"/>
            </a:solidFill>
            <a:ln>
              <a:noFill/>
            </a:ln>
          </p:spPr>
          <p:style>
            <a:lnRef idx="0"/>
            <a:fillRef idx="0"/>
            <a:effectRef idx="0"/>
            <a:fontRef idx="minor"/>
          </p:style>
        </p:sp>
        <p:sp>
          <p:nvSpPr>
            <p:cNvPr id="136" name="CustomShape 57"/>
            <p:cNvSpPr/>
            <p:nvPr/>
          </p:nvSpPr>
          <p:spPr>
            <a:xfrm>
              <a:off x="6260760" y="2329200"/>
              <a:ext cx="144000" cy="90360"/>
            </a:xfrm>
            <a:custGeom>
              <a:avLst/>
              <a:gdLst/>
              <a:ahLst/>
              <a:rect l="l" t="t" r="r" b="b"/>
              <a:pathLst>
                <a:path w="6087" h="3824">
                  <a:moveTo>
                    <a:pt x="489" y="1"/>
                  </a:moveTo>
                  <a:lnTo>
                    <a:pt x="489" y="1"/>
                  </a:lnTo>
                  <a:cubicBezTo>
                    <a:pt x="0" y="1546"/>
                    <a:pt x="855" y="3195"/>
                    <a:pt x="2401" y="3686"/>
                  </a:cubicBezTo>
                  <a:cubicBezTo>
                    <a:pt x="2696" y="3779"/>
                    <a:pt x="2994" y="3823"/>
                    <a:pt x="3288" y="3823"/>
                  </a:cubicBezTo>
                  <a:cubicBezTo>
                    <a:pt x="4533" y="3823"/>
                    <a:pt x="5689" y="3025"/>
                    <a:pt x="6086" y="1775"/>
                  </a:cubicBezTo>
                  <a:lnTo>
                    <a:pt x="489" y="1"/>
                  </a:lnTo>
                  <a:close/>
                </a:path>
              </a:pathLst>
            </a:custGeom>
            <a:solidFill>
              <a:schemeClr val="accent2"/>
            </a:solidFill>
            <a:ln>
              <a:noFill/>
            </a:ln>
          </p:spPr>
          <p:style>
            <a:lnRef idx="0"/>
            <a:fillRef idx="0"/>
            <a:effectRef idx="0"/>
            <a:fontRef idx="minor"/>
          </p:style>
        </p:sp>
        <p:sp>
          <p:nvSpPr>
            <p:cNvPr id="137" name="CustomShape 58"/>
            <p:cNvSpPr/>
            <p:nvPr/>
          </p:nvSpPr>
          <p:spPr>
            <a:xfrm>
              <a:off x="6462000" y="2988000"/>
              <a:ext cx="333000" cy="295920"/>
            </a:xfrm>
            <a:custGeom>
              <a:avLst/>
              <a:gdLst/>
              <a:ahLst/>
              <a:rect l="l" t="t" r="r" b="b"/>
              <a:pathLst>
                <a:path w="14021" h="12462">
                  <a:moveTo>
                    <a:pt x="7364" y="0"/>
                  </a:moveTo>
                  <a:cubicBezTo>
                    <a:pt x="6364" y="0"/>
                    <a:pt x="5349" y="233"/>
                    <a:pt x="4401" y="724"/>
                  </a:cubicBezTo>
                  <a:cubicBezTo>
                    <a:pt x="1239" y="2364"/>
                    <a:pt x="1" y="6271"/>
                    <a:pt x="1640" y="9433"/>
                  </a:cubicBezTo>
                  <a:cubicBezTo>
                    <a:pt x="2356" y="10815"/>
                    <a:pt x="3547" y="11890"/>
                    <a:pt x="4995" y="12461"/>
                  </a:cubicBezTo>
                  <a:lnTo>
                    <a:pt x="13653" y="7972"/>
                  </a:lnTo>
                  <a:cubicBezTo>
                    <a:pt x="14020" y="6460"/>
                    <a:pt x="13828" y="4866"/>
                    <a:pt x="13111" y="3485"/>
                  </a:cubicBezTo>
                  <a:cubicBezTo>
                    <a:pt x="11962" y="1271"/>
                    <a:pt x="9702" y="0"/>
                    <a:pt x="7364" y="0"/>
                  </a:cubicBezTo>
                  <a:close/>
                </a:path>
              </a:pathLst>
            </a:custGeom>
            <a:solidFill>
              <a:schemeClr val="accent5"/>
            </a:solidFill>
            <a:ln>
              <a:noFill/>
            </a:ln>
          </p:spPr>
          <p:style>
            <a:lnRef idx="0"/>
            <a:fillRef idx="0"/>
            <a:effectRef idx="0"/>
            <a:fontRef idx="minor"/>
          </p:style>
        </p:sp>
        <p:sp>
          <p:nvSpPr>
            <p:cNvPr id="138" name="CustomShape 59"/>
            <p:cNvSpPr/>
            <p:nvPr/>
          </p:nvSpPr>
          <p:spPr>
            <a:xfrm>
              <a:off x="6566760" y="2988000"/>
              <a:ext cx="228240" cy="242280"/>
            </a:xfrm>
            <a:custGeom>
              <a:avLst/>
              <a:gdLst/>
              <a:ahLst/>
              <a:rect l="l" t="t" r="r" b="b"/>
              <a:pathLst>
                <a:path w="9620" h="10216">
                  <a:moveTo>
                    <a:pt x="2963" y="0"/>
                  </a:moveTo>
                  <a:cubicBezTo>
                    <a:pt x="1963" y="0"/>
                    <a:pt x="948" y="233"/>
                    <a:pt x="0" y="724"/>
                  </a:cubicBezTo>
                  <a:lnTo>
                    <a:pt x="4924" y="10216"/>
                  </a:lnTo>
                  <a:lnTo>
                    <a:pt x="9252" y="7972"/>
                  </a:lnTo>
                  <a:cubicBezTo>
                    <a:pt x="9619" y="6460"/>
                    <a:pt x="9427" y="4866"/>
                    <a:pt x="8710" y="3485"/>
                  </a:cubicBezTo>
                  <a:cubicBezTo>
                    <a:pt x="7561" y="1271"/>
                    <a:pt x="5301" y="0"/>
                    <a:pt x="2963" y="0"/>
                  </a:cubicBezTo>
                  <a:close/>
                </a:path>
              </a:pathLst>
            </a:custGeom>
            <a:solidFill>
              <a:schemeClr val="accent5"/>
            </a:solidFill>
            <a:ln>
              <a:noFill/>
            </a:ln>
          </p:spPr>
          <p:style>
            <a:lnRef idx="0"/>
            <a:fillRef idx="0"/>
            <a:effectRef idx="0"/>
            <a:fontRef idx="minor"/>
          </p:style>
        </p:sp>
        <p:sp>
          <p:nvSpPr>
            <p:cNvPr id="139" name="CustomShape 60"/>
            <p:cNvSpPr/>
            <p:nvPr/>
          </p:nvSpPr>
          <p:spPr>
            <a:xfrm>
              <a:off x="6525720" y="3043800"/>
              <a:ext cx="211320" cy="186840"/>
            </a:xfrm>
            <a:custGeom>
              <a:avLst/>
              <a:gdLst/>
              <a:ahLst/>
              <a:rect l="l" t="t" r="r" b="b"/>
              <a:pathLst>
                <a:path w="8912" h="7877">
                  <a:moveTo>
                    <a:pt x="4688" y="1"/>
                  </a:moveTo>
                  <a:cubicBezTo>
                    <a:pt x="4051" y="1"/>
                    <a:pt x="3405" y="149"/>
                    <a:pt x="2802" y="461"/>
                  </a:cubicBezTo>
                  <a:cubicBezTo>
                    <a:pt x="789" y="1506"/>
                    <a:pt x="1" y="3992"/>
                    <a:pt x="1044" y="6005"/>
                  </a:cubicBezTo>
                  <a:cubicBezTo>
                    <a:pt x="1477" y="6840"/>
                    <a:pt x="2183" y="7500"/>
                    <a:pt x="3044" y="7876"/>
                  </a:cubicBezTo>
                  <a:lnTo>
                    <a:pt x="8723" y="4932"/>
                  </a:lnTo>
                  <a:cubicBezTo>
                    <a:pt x="8912" y="4010"/>
                    <a:pt x="8778" y="3053"/>
                    <a:pt x="8346" y="2219"/>
                  </a:cubicBezTo>
                  <a:cubicBezTo>
                    <a:pt x="7614" y="809"/>
                    <a:pt x="6176" y="1"/>
                    <a:pt x="4688" y="1"/>
                  </a:cubicBezTo>
                  <a:close/>
                </a:path>
              </a:pathLst>
            </a:custGeom>
            <a:solidFill>
              <a:schemeClr val="accent4"/>
            </a:solidFill>
            <a:ln>
              <a:noFill/>
            </a:ln>
          </p:spPr>
          <p:style>
            <a:lnRef idx="0"/>
            <a:fillRef idx="0"/>
            <a:effectRef idx="0"/>
            <a:fontRef idx="minor"/>
          </p:style>
        </p:sp>
        <p:sp>
          <p:nvSpPr>
            <p:cNvPr id="140" name="CustomShape 61"/>
            <p:cNvSpPr/>
            <p:nvPr/>
          </p:nvSpPr>
          <p:spPr>
            <a:xfrm>
              <a:off x="6592320" y="3043800"/>
              <a:ext cx="144720" cy="151560"/>
            </a:xfrm>
            <a:custGeom>
              <a:avLst/>
              <a:gdLst/>
              <a:ahLst/>
              <a:rect l="l" t="t" r="r" b="b"/>
              <a:pathLst>
                <a:path w="6111" h="6404">
                  <a:moveTo>
                    <a:pt x="1887" y="1"/>
                  </a:moveTo>
                  <a:cubicBezTo>
                    <a:pt x="1250" y="1"/>
                    <a:pt x="604" y="149"/>
                    <a:pt x="1" y="461"/>
                  </a:cubicBezTo>
                  <a:lnTo>
                    <a:pt x="3082" y="6404"/>
                  </a:lnTo>
                  <a:lnTo>
                    <a:pt x="5922" y="4932"/>
                  </a:lnTo>
                  <a:cubicBezTo>
                    <a:pt x="6111" y="4010"/>
                    <a:pt x="5977" y="3053"/>
                    <a:pt x="5545" y="2219"/>
                  </a:cubicBezTo>
                  <a:cubicBezTo>
                    <a:pt x="4813" y="809"/>
                    <a:pt x="3375" y="1"/>
                    <a:pt x="1887" y="1"/>
                  </a:cubicBezTo>
                  <a:close/>
                </a:path>
              </a:pathLst>
            </a:custGeom>
            <a:solidFill>
              <a:schemeClr val="accent4"/>
            </a:solidFill>
            <a:ln>
              <a:noFill/>
            </a:ln>
          </p:spPr>
          <p:style>
            <a:lnRef idx="0"/>
            <a:fillRef idx="0"/>
            <a:effectRef idx="0"/>
            <a:fontRef idx="minor"/>
          </p:style>
        </p:sp>
        <p:sp>
          <p:nvSpPr>
            <p:cNvPr id="141" name="CustomShape 62"/>
            <p:cNvSpPr/>
            <p:nvPr/>
          </p:nvSpPr>
          <p:spPr>
            <a:xfrm>
              <a:off x="6652440" y="2885040"/>
              <a:ext cx="125280" cy="207000"/>
            </a:xfrm>
            <a:custGeom>
              <a:avLst/>
              <a:gdLst/>
              <a:ahLst/>
              <a:rect l="l" t="t" r="r" b="b"/>
              <a:pathLst>
                <a:path w="5294" h="8734">
                  <a:moveTo>
                    <a:pt x="1047" y="1"/>
                  </a:moveTo>
                  <a:lnTo>
                    <a:pt x="0" y="543"/>
                  </a:lnTo>
                  <a:lnTo>
                    <a:pt x="4247" y="8733"/>
                  </a:lnTo>
                  <a:lnTo>
                    <a:pt x="5293" y="8190"/>
                  </a:lnTo>
                  <a:lnTo>
                    <a:pt x="1047" y="1"/>
                  </a:lnTo>
                  <a:close/>
                </a:path>
              </a:pathLst>
            </a:custGeom>
            <a:solidFill>
              <a:schemeClr val="accent4"/>
            </a:solidFill>
            <a:ln>
              <a:noFill/>
            </a:ln>
          </p:spPr>
          <p:style>
            <a:lnRef idx="0"/>
            <a:fillRef idx="0"/>
            <a:effectRef idx="0"/>
            <a:fontRef idx="minor"/>
          </p:style>
        </p:sp>
        <p:sp>
          <p:nvSpPr>
            <p:cNvPr id="142" name="CustomShape 63"/>
            <p:cNvSpPr/>
            <p:nvPr/>
          </p:nvSpPr>
          <p:spPr>
            <a:xfrm>
              <a:off x="6378120" y="2871000"/>
              <a:ext cx="322200" cy="185040"/>
            </a:xfrm>
            <a:custGeom>
              <a:avLst/>
              <a:gdLst/>
              <a:ahLst/>
              <a:rect l="l" t="t" r="r" b="b"/>
              <a:pathLst>
                <a:path w="13573" h="7805">
                  <a:moveTo>
                    <a:pt x="13029" y="1"/>
                  </a:moveTo>
                  <a:lnTo>
                    <a:pt x="1" y="6757"/>
                  </a:lnTo>
                  <a:lnTo>
                    <a:pt x="544" y="7805"/>
                  </a:lnTo>
                  <a:lnTo>
                    <a:pt x="13572" y="1048"/>
                  </a:lnTo>
                  <a:lnTo>
                    <a:pt x="13029" y="1"/>
                  </a:lnTo>
                  <a:close/>
                </a:path>
              </a:pathLst>
            </a:custGeom>
            <a:solidFill>
              <a:schemeClr val="accent5"/>
            </a:solidFill>
            <a:ln>
              <a:noFill/>
            </a:ln>
          </p:spPr>
          <p:style>
            <a:lnRef idx="0"/>
            <a:fillRef idx="0"/>
            <a:effectRef idx="0"/>
            <a:fontRef idx="minor"/>
          </p:style>
        </p:sp>
        <p:sp>
          <p:nvSpPr>
            <p:cNvPr id="143" name="CustomShape 64"/>
            <p:cNvSpPr/>
            <p:nvPr/>
          </p:nvSpPr>
          <p:spPr>
            <a:xfrm>
              <a:off x="6354360" y="2868120"/>
              <a:ext cx="345960" cy="105840"/>
            </a:xfrm>
            <a:custGeom>
              <a:avLst/>
              <a:gdLst/>
              <a:ahLst/>
              <a:rect l="l" t="t" r="r" b="b"/>
              <a:pathLst>
                <a:path w="14563" h="4473">
                  <a:moveTo>
                    <a:pt x="14295" y="1"/>
                  </a:moveTo>
                  <a:lnTo>
                    <a:pt x="1" y="3325"/>
                  </a:lnTo>
                  <a:lnTo>
                    <a:pt x="133" y="3898"/>
                  </a:lnTo>
                  <a:lnTo>
                    <a:pt x="267" y="4473"/>
                  </a:lnTo>
                  <a:lnTo>
                    <a:pt x="14563" y="1149"/>
                  </a:lnTo>
                  <a:lnTo>
                    <a:pt x="14429" y="575"/>
                  </a:lnTo>
                  <a:lnTo>
                    <a:pt x="14295" y="1"/>
                  </a:lnTo>
                  <a:close/>
                </a:path>
              </a:pathLst>
            </a:custGeom>
            <a:solidFill>
              <a:schemeClr val="accent5"/>
            </a:solidFill>
            <a:ln>
              <a:noFill/>
            </a:ln>
          </p:spPr>
          <p:style>
            <a:lnRef idx="0"/>
            <a:fillRef idx="0"/>
            <a:effectRef idx="0"/>
            <a:fontRef idx="minor"/>
          </p:style>
        </p:sp>
        <p:sp>
          <p:nvSpPr>
            <p:cNvPr id="144" name="CustomShape 65"/>
            <p:cNvSpPr/>
            <p:nvPr/>
          </p:nvSpPr>
          <p:spPr>
            <a:xfrm>
              <a:off x="6459840" y="3054240"/>
              <a:ext cx="398880" cy="266760"/>
            </a:xfrm>
            <a:custGeom>
              <a:avLst/>
              <a:gdLst/>
              <a:ahLst/>
              <a:rect l="l" t="t" r="r" b="b"/>
              <a:pathLst>
                <a:path w="16781" h="11243">
                  <a:moveTo>
                    <a:pt x="15192" y="1"/>
                  </a:moveTo>
                  <a:lnTo>
                    <a:pt x="0" y="7878"/>
                  </a:lnTo>
                  <a:lnTo>
                    <a:pt x="55" y="7983"/>
                  </a:lnTo>
                  <a:cubicBezTo>
                    <a:pt x="1128" y="10054"/>
                    <a:pt x="3242" y="11242"/>
                    <a:pt x="5427" y="11242"/>
                  </a:cubicBezTo>
                  <a:cubicBezTo>
                    <a:pt x="6363" y="11242"/>
                    <a:pt x="7312" y="11024"/>
                    <a:pt x="8198" y="10565"/>
                  </a:cubicBezTo>
                  <a:lnTo>
                    <a:pt x="12665" y="8249"/>
                  </a:lnTo>
                  <a:cubicBezTo>
                    <a:pt x="15622" y="6716"/>
                    <a:pt x="16780" y="3063"/>
                    <a:pt x="15247" y="106"/>
                  </a:cubicBezTo>
                  <a:lnTo>
                    <a:pt x="15192" y="1"/>
                  </a:lnTo>
                  <a:close/>
                </a:path>
              </a:pathLst>
            </a:custGeom>
            <a:solidFill>
              <a:schemeClr val="accent2"/>
            </a:solidFill>
            <a:ln>
              <a:noFill/>
            </a:ln>
          </p:spPr>
          <p:style>
            <a:lnRef idx="0"/>
            <a:fillRef idx="0"/>
            <a:effectRef idx="0"/>
            <a:fontRef idx="minor"/>
          </p:style>
        </p:sp>
        <p:sp>
          <p:nvSpPr>
            <p:cNvPr id="145" name="CustomShape 66"/>
            <p:cNvSpPr/>
            <p:nvPr/>
          </p:nvSpPr>
          <p:spPr>
            <a:xfrm>
              <a:off x="6640920" y="3054240"/>
              <a:ext cx="217800" cy="223200"/>
            </a:xfrm>
            <a:custGeom>
              <a:avLst/>
              <a:gdLst/>
              <a:ahLst/>
              <a:rect l="l" t="t" r="r" b="b"/>
              <a:pathLst>
                <a:path w="9184" h="9407">
                  <a:moveTo>
                    <a:pt x="0" y="3939"/>
                  </a:moveTo>
                  <a:lnTo>
                    <a:pt x="0" y="3940"/>
                  </a:lnTo>
                  <a:lnTo>
                    <a:pt x="1" y="3940"/>
                  </a:lnTo>
                  <a:lnTo>
                    <a:pt x="1" y="3940"/>
                  </a:lnTo>
                  <a:lnTo>
                    <a:pt x="0" y="3939"/>
                  </a:lnTo>
                  <a:close/>
                  <a:moveTo>
                    <a:pt x="7595" y="1"/>
                  </a:moveTo>
                  <a:lnTo>
                    <a:pt x="1" y="3940"/>
                  </a:lnTo>
                  <a:lnTo>
                    <a:pt x="1" y="3940"/>
                  </a:lnTo>
                  <a:lnTo>
                    <a:pt x="2835" y="9407"/>
                  </a:lnTo>
                  <a:lnTo>
                    <a:pt x="5068" y="8249"/>
                  </a:lnTo>
                  <a:cubicBezTo>
                    <a:pt x="8025" y="6716"/>
                    <a:pt x="9183" y="3063"/>
                    <a:pt x="7650" y="106"/>
                  </a:cubicBezTo>
                  <a:lnTo>
                    <a:pt x="7595" y="1"/>
                  </a:lnTo>
                  <a:close/>
                </a:path>
              </a:pathLst>
            </a:custGeom>
            <a:solidFill>
              <a:schemeClr val="accent2"/>
            </a:solidFill>
            <a:ln>
              <a:noFill/>
            </a:ln>
          </p:spPr>
          <p:style>
            <a:lnRef idx="0"/>
            <a:fillRef idx="0"/>
            <a:effectRef idx="0"/>
            <a:fontRef idx="minor"/>
          </p:style>
        </p:sp>
        <p:sp>
          <p:nvSpPr>
            <p:cNvPr id="146" name="CustomShape 67"/>
            <p:cNvSpPr/>
            <p:nvPr/>
          </p:nvSpPr>
          <p:spPr>
            <a:xfrm>
              <a:off x="6422760" y="3027960"/>
              <a:ext cx="437400" cy="244800"/>
            </a:xfrm>
            <a:custGeom>
              <a:avLst/>
              <a:gdLst/>
              <a:ahLst/>
              <a:rect l="l" t="t" r="r" b="b"/>
              <a:pathLst>
                <a:path w="18411" h="10314">
                  <a:moveTo>
                    <a:pt x="17868" y="0"/>
                  </a:moveTo>
                  <a:lnTo>
                    <a:pt x="0" y="9265"/>
                  </a:lnTo>
                  <a:lnTo>
                    <a:pt x="544" y="10313"/>
                  </a:lnTo>
                  <a:lnTo>
                    <a:pt x="18411" y="1047"/>
                  </a:lnTo>
                  <a:lnTo>
                    <a:pt x="17868" y="0"/>
                  </a:lnTo>
                  <a:close/>
                </a:path>
              </a:pathLst>
            </a:custGeom>
            <a:solidFill>
              <a:schemeClr val="accent6"/>
            </a:solidFill>
            <a:ln>
              <a:noFill/>
            </a:ln>
          </p:spPr>
          <p:style>
            <a:lnRef idx="0"/>
            <a:fillRef idx="0"/>
            <a:effectRef idx="0"/>
            <a:fontRef idx="minor"/>
          </p:style>
        </p:sp>
        <p:sp>
          <p:nvSpPr>
            <p:cNvPr id="147" name="CustomShape 68"/>
            <p:cNvSpPr/>
            <p:nvPr/>
          </p:nvSpPr>
          <p:spPr>
            <a:xfrm>
              <a:off x="6635520" y="3027960"/>
              <a:ext cx="225000" cy="134640"/>
            </a:xfrm>
            <a:custGeom>
              <a:avLst/>
              <a:gdLst/>
              <a:ahLst/>
              <a:rect l="l" t="t" r="r" b="b"/>
              <a:pathLst>
                <a:path w="9478" h="5680">
                  <a:moveTo>
                    <a:pt x="8935" y="0"/>
                  </a:moveTo>
                  <a:lnTo>
                    <a:pt x="1" y="4633"/>
                  </a:lnTo>
                  <a:lnTo>
                    <a:pt x="544" y="5680"/>
                  </a:lnTo>
                  <a:lnTo>
                    <a:pt x="9478" y="1047"/>
                  </a:lnTo>
                  <a:lnTo>
                    <a:pt x="8935" y="0"/>
                  </a:lnTo>
                  <a:close/>
                </a:path>
              </a:pathLst>
            </a:custGeom>
            <a:solidFill>
              <a:schemeClr val="accent6"/>
            </a:solidFill>
            <a:ln>
              <a:noFill/>
            </a:ln>
          </p:spPr>
          <p:style>
            <a:lnRef idx="0"/>
            <a:fillRef idx="0"/>
            <a:effectRef idx="0"/>
            <a:fontRef idx="minor"/>
          </p:style>
        </p:sp>
        <p:sp>
          <p:nvSpPr>
            <p:cNvPr id="148" name="CustomShape 69"/>
            <p:cNvSpPr/>
            <p:nvPr/>
          </p:nvSpPr>
          <p:spPr>
            <a:xfrm>
              <a:off x="6509520" y="3466080"/>
              <a:ext cx="292320" cy="292320"/>
            </a:xfrm>
            <a:custGeom>
              <a:avLst/>
              <a:gdLst/>
              <a:ahLst/>
              <a:rect l="l" t="t" r="r" b="b"/>
              <a:pathLst>
                <a:path w="12308" h="12309">
                  <a:moveTo>
                    <a:pt x="6154" y="1"/>
                  </a:moveTo>
                  <a:cubicBezTo>
                    <a:pt x="4521" y="1"/>
                    <a:pt x="2957" y="649"/>
                    <a:pt x="1802" y="1803"/>
                  </a:cubicBezTo>
                  <a:cubicBezTo>
                    <a:pt x="648" y="2957"/>
                    <a:pt x="0" y="4523"/>
                    <a:pt x="0" y="6154"/>
                  </a:cubicBezTo>
                  <a:cubicBezTo>
                    <a:pt x="0" y="7787"/>
                    <a:pt x="648" y="9353"/>
                    <a:pt x="1802" y="10505"/>
                  </a:cubicBezTo>
                  <a:cubicBezTo>
                    <a:pt x="2957" y="11659"/>
                    <a:pt x="4521" y="12309"/>
                    <a:pt x="6154" y="12309"/>
                  </a:cubicBezTo>
                  <a:cubicBezTo>
                    <a:pt x="7786" y="12309"/>
                    <a:pt x="9351" y="11659"/>
                    <a:pt x="10505" y="10505"/>
                  </a:cubicBezTo>
                  <a:cubicBezTo>
                    <a:pt x="11659" y="9353"/>
                    <a:pt x="12307" y="7787"/>
                    <a:pt x="12307" y="6154"/>
                  </a:cubicBezTo>
                  <a:cubicBezTo>
                    <a:pt x="12307" y="4523"/>
                    <a:pt x="11659" y="2957"/>
                    <a:pt x="10505" y="1803"/>
                  </a:cubicBezTo>
                  <a:cubicBezTo>
                    <a:pt x="9351" y="649"/>
                    <a:pt x="7786" y="1"/>
                    <a:pt x="6154" y="1"/>
                  </a:cubicBezTo>
                  <a:close/>
                </a:path>
              </a:pathLst>
            </a:custGeom>
            <a:solidFill>
              <a:schemeClr val="accent2"/>
            </a:solidFill>
            <a:ln>
              <a:noFill/>
            </a:ln>
          </p:spPr>
          <p:style>
            <a:lnRef idx="0"/>
            <a:fillRef idx="0"/>
            <a:effectRef idx="0"/>
            <a:fontRef idx="minor"/>
          </p:style>
        </p:sp>
        <p:sp>
          <p:nvSpPr>
            <p:cNvPr id="149" name="CustomShape 70"/>
            <p:cNvSpPr/>
            <p:nvPr/>
          </p:nvSpPr>
          <p:spPr>
            <a:xfrm>
              <a:off x="6820560" y="3293640"/>
              <a:ext cx="333720" cy="292320"/>
            </a:xfrm>
            <a:custGeom>
              <a:avLst/>
              <a:gdLst/>
              <a:ahLst/>
              <a:rect l="l" t="t" r="r" b="b"/>
              <a:pathLst>
                <a:path w="14056" h="12312">
                  <a:moveTo>
                    <a:pt x="7023" y="1"/>
                  </a:moveTo>
                  <a:cubicBezTo>
                    <a:pt x="6067" y="1"/>
                    <a:pt x="5097" y="225"/>
                    <a:pt x="4190" y="696"/>
                  </a:cubicBezTo>
                  <a:cubicBezTo>
                    <a:pt x="1174" y="2264"/>
                    <a:pt x="1" y="5979"/>
                    <a:pt x="1568" y="8994"/>
                  </a:cubicBezTo>
                  <a:cubicBezTo>
                    <a:pt x="2664" y="11103"/>
                    <a:pt x="4811" y="12311"/>
                    <a:pt x="7034" y="12311"/>
                  </a:cubicBezTo>
                  <a:cubicBezTo>
                    <a:pt x="7990" y="12311"/>
                    <a:pt x="8959" y="12088"/>
                    <a:pt x="9866" y="11616"/>
                  </a:cubicBezTo>
                  <a:cubicBezTo>
                    <a:pt x="12882" y="10049"/>
                    <a:pt x="14056" y="6333"/>
                    <a:pt x="12488" y="3318"/>
                  </a:cubicBezTo>
                  <a:cubicBezTo>
                    <a:pt x="11393" y="1209"/>
                    <a:pt x="9246" y="1"/>
                    <a:pt x="7023" y="1"/>
                  </a:cubicBezTo>
                  <a:close/>
                </a:path>
              </a:pathLst>
            </a:custGeom>
            <a:solidFill>
              <a:schemeClr val="accent2"/>
            </a:solidFill>
            <a:ln>
              <a:noFill/>
            </a:ln>
          </p:spPr>
          <p:style>
            <a:lnRef idx="0"/>
            <a:fillRef idx="0"/>
            <a:effectRef idx="0"/>
            <a:fontRef idx="minor"/>
          </p:style>
        </p:sp>
        <p:sp>
          <p:nvSpPr>
            <p:cNvPr id="150" name="CustomShape 71"/>
            <p:cNvSpPr/>
            <p:nvPr/>
          </p:nvSpPr>
          <p:spPr>
            <a:xfrm>
              <a:off x="7173360" y="3120840"/>
              <a:ext cx="292320" cy="292320"/>
            </a:xfrm>
            <a:custGeom>
              <a:avLst/>
              <a:gdLst/>
              <a:ahLst/>
              <a:rect l="l" t="t" r="r" b="b"/>
              <a:pathLst>
                <a:path w="12309" h="12309">
                  <a:moveTo>
                    <a:pt x="6155" y="1"/>
                  </a:moveTo>
                  <a:cubicBezTo>
                    <a:pt x="4523" y="1"/>
                    <a:pt x="2957" y="650"/>
                    <a:pt x="1803" y="1804"/>
                  </a:cubicBezTo>
                  <a:cubicBezTo>
                    <a:pt x="649" y="2958"/>
                    <a:pt x="0" y="4523"/>
                    <a:pt x="0" y="6155"/>
                  </a:cubicBezTo>
                  <a:cubicBezTo>
                    <a:pt x="0" y="7786"/>
                    <a:pt x="649" y="9353"/>
                    <a:pt x="1803" y="10507"/>
                  </a:cubicBezTo>
                  <a:cubicBezTo>
                    <a:pt x="2957" y="11661"/>
                    <a:pt x="4523" y="12309"/>
                    <a:pt x="6155" y="12309"/>
                  </a:cubicBezTo>
                  <a:cubicBezTo>
                    <a:pt x="7786" y="12309"/>
                    <a:pt x="9352" y="11661"/>
                    <a:pt x="10506" y="10507"/>
                  </a:cubicBezTo>
                  <a:cubicBezTo>
                    <a:pt x="11660" y="9353"/>
                    <a:pt x="12308" y="7786"/>
                    <a:pt x="12308" y="6155"/>
                  </a:cubicBezTo>
                  <a:cubicBezTo>
                    <a:pt x="12308" y="4523"/>
                    <a:pt x="11660" y="2958"/>
                    <a:pt x="10506" y="1804"/>
                  </a:cubicBezTo>
                  <a:cubicBezTo>
                    <a:pt x="9352" y="650"/>
                    <a:pt x="7786" y="1"/>
                    <a:pt x="6155" y="1"/>
                  </a:cubicBezTo>
                  <a:close/>
                </a:path>
              </a:pathLst>
            </a:custGeom>
            <a:solidFill>
              <a:schemeClr val="accent2"/>
            </a:solidFill>
            <a:ln>
              <a:noFill/>
            </a:ln>
          </p:spPr>
          <p:style>
            <a:lnRef idx="0"/>
            <a:fillRef idx="0"/>
            <a:effectRef idx="0"/>
            <a:fontRef idx="minor"/>
          </p:style>
        </p:sp>
        <p:sp>
          <p:nvSpPr>
            <p:cNvPr id="151" name="CustomShape 72"/>
            <p:cNvSpPr/>
            <p:nvPr/>
          </p:nvSpPr>
          <p:spPr>
            <a:xfrm>
              <a:off x="7484400" y="2948400"/>
              <a:ext cx="333720" cy="292320"/>
            </a:xfrm>
            <a:custGeom>
              <a:avLst/>
              <a:gdLst/>
              <a:ahLst/>
              <a:rect l="l" t="t" r="r" b="b"/>
              <a:pathLst>
                <a:path w="14057" h="12311">
                  <a:moveTo>
                    <a:pt x="7023" y="0"/>
                  </a:moveTo>
                  <a:cubicBezTo>
                    <a:pt x="6067" y="0"/>
                    <a:pt x="5097" y="224"/>
                    <a:pt x="4190" y="695"/>
                  </a:cubicBezTo>
                  <a:cubicBezTo>
                    <a:pt x="1175" y="2262"/>
                    <a:pt x="0" y="5978"/>
                    <a:pt x="1567" y="8993"/>
                  </a:cubicBezTo>
                  <a:cubicBezTo>
                    <a:pt x="2663" y="11102"/>
                    <a:pt x="4810" y="12310"/>
                    <a:pt x="7033" y="12310"/>
                  </a:cubicBezTo>
                  <a:cubicBezTo>
                    <a:pt x="7989" y="12310"/>
                    <a:pt x="8959" y="12087"/>
                    <a:pt x="9866" y="11615"/>
                  </a:cubicBezTo>
                  <a:cubicBezTo>
                    <a:pt x="12882" y="10048"/>
                    <a:pt x="14056" y="6332"/>
                    <a:pt x="12488" y="3317"/>
                  </a:cubicBezTo>
                  <a:cubicBezTo>
                    <a:pt x="11392" y="1208"/>
                    <a:pt x="9246" y="0"/>
                    <a:pt x="7023" y="0"/>
                  </a:cubicBezTo>
                  <a:close/>
                </a:path>
              </a:pathLst>
            </a:custGeom>
            <a:solidFill>
              <a:schemeClr val="accent2"/>
            </a:solidFill>
            <a:ln>
              <a:noFill/>
            </a:ln>
          </p:spPr>
          <p:style>
            <a:lnRef idx="0"/>
            <a:fillRef idx="0"/>
            <a:effectRef idx="0"/>
            <a:fontRef idx="minor"/>
          </p:style>
        </p:sp>
        <p:sp>
          <p:nvSpPr>
            <p:cNvPr id="152" name="CustomShape 73"/>
            <p:cNvSpPr/>
            <p:nvPr/>
          </p:nvSpPr>
          <p:spPr>
            <a:xfrm>
              <a:off x="6678720" y="1859760"/>
              <a:ext cx="2797920" cy="3734640"/>
            </a:xfrm>
            <a:custGeom>
              <a:avLst/>
              <a:gdLst/>
              <a:ahLst/>
              <a:rect l="l" t="t" r="r" b="b"/>
              <a:pathLst>
                <a:path w="117583" h="156936">
                  <a:moveTo>
                    <a:pt x="29283" y="1"/>
                  </a:moveTo>
                  <a:lnTo>
                    <a:pt x="49955" y="39769"/>
                  </a:lnTo>
                  <a:lnTo>
                    <a:pt x="50300" y="45191"/>
                  </a:lnTo>
                  <a:cubicBezTo>
                    <a:pt x="50548" y="49116"/>
                    <a:pt x="49623" y="53026"/>
                    <a:pt x="47639" y="56422"/>
                  </a:cubicBezTo>
                  <a:cubicBezTo>
                    <a:pt x="45896" y="59406"/>
                    <a:pt x="42737" y="61123"/>
                    <a:pt x="39451" y="61123"/>
                  </a:cubicBezTo>
                  <a:cubicBezTo>
                    <a:pt x="38294" y="61123"/>
                    <a:pt x="37121" y="60910"/>
                    <a:pt x="35988" y="60465"/>
                  </a:cubicBezTo>
                  <a:lnTo>
                    <a:pt x="33530" y="59500"/>
                  </a:lnTo>
                  <a:cubicBezTo>
                    <a:pt x="30457" y="58293"/>
                    <a:pt x="27888" y="56074"/>
                    <a:pt x="26248" y="53209"/>
                  </a:cubicBezTo>
                  <a:lnTo>
                    <a:pt x="26108" y="52963"/>
                  </a:lnTo>
                  <a:cubicBezTo>
                    <a:pt x="24768" y="50625"/>
                    <a:pt x="22803" y="48705"/>
                    <a:pt x="20434" y="47421"/>
                  </a:cubicBezTo>
                  <a:cubicBezTo>
                    <a:pt x="17335" y="45742"/>
                    <a:pt x="13921" y="44904"/>
                    <a:pt x="10509" y="44904"/>
                  </a:cubicBezTo>
                  <a:cubicBezTo>
                    <a:pt x="6875" y="44904"/>
                    <a:pt x="3243" y="45855"/>
                    <a:pt x="1" y="47750"/>
                  </a:cubicBezTo>
                  <a:lnTo>
                    <a:pt x="27487" y="71780"/>
                  </a:lnTo>
                  <a:lnTo>
                    <a:pt x="39212" y="89578"/>
                  </a:lnTo>
                  <a:cubicBezTo>
                    <a:pt x="42619" y="94749"/>
                    <a:pt x="47346" y="98916"/>
                    <a:pt x="52905" y="101646"/>
                  </a:cubicBezTo>
                  <a:lnTo>
                    <a:pt x="69094" y="109597"/>
                  </a:lnTo>
                  <a:lnTo>
                    <a:pt x="81269" y="156936"/>
                  </a:lnTo>
                  <a:lnTo>
                    <a:pt x="117582" y="138060"/>
                  </a:lnTo>
                  <a:lnTo>
                    <a:pt x="96516" y="83303"/>
                  </a:lnTo>
                  <a:lnTo>
                    <a:pt x="63838" y="42200"/>
                  </a:lnTo>
                  <a:lnTo>
                    <a:pt x="41607" y="4943"/>
                  </a:lnTo>
                  <a:lnTo>
                    <a:pt x="29283" y="1"/>
                  </a:lnTo>
                  <a:close/>
                </a:path>
              </a:pathLst>
            </a:custGeom>
            <a:solidFill>
              <a:schemeClr val="lt2"/>
            </a:solidFill>
            <a:ln>
              <a:noFill/>
            </a:ln>
          </p:spPr>
          <p:style>
            <a:lnRef idx="0"/>
            <a:fillRef idx="0"/>
            <a:effectRef idx="0"/>
            <a:fontRef idx="minor"/>
          </p:style>
        </p:sp>
        <p:sp>
          <p:nvSpPr>
            <p:cNvPr id="153" name="CustomShape 74"/>
            <p:cNvSpPr/>
            <p:nvPr/>
          </p:nvSpPr>
          <p:spPr>
            <a:xfrm>
              <a:off x="5283000" y="3313800"/>
              <a:ext cx="549360" cy="549360"/>
            </a:xfrm>
            <a:custGeom>
              <a:avLst/>
              <a:gdLst/>
              <a:ahLst/>
              <a:rect l="l" t="t" r="r" b="b"/>
              <a:pathLst>
                <a:path w="23116" h="23116">
                  <a:moveTo>
                    <a:pt x="2656" y="1"/>
                  </a:moveTo>
                  <a:cubicBezTo>
                    <a:pt x="1184" y="1"/>
                    <a:pt x="0" y="1185"/>
                    <a:pt x="0" y="2657"/>
                  </a:cubicBezTo>
                  <a:lnTo>
                    <a:pt x="0" y="20460"/>
                  </a:lnTo>
                  <a:cubicBezTo>
                    <a:pt x="0" y="21930"/>
                    <a:pt x="1184" y="23116"/>
                    <a:pt x="2656" y="23116"/>
                  </a:cubicBezTo>
                  <a:lnTo>
                    <a:pt x="20459" y="23116"/>
                  </a:lnTo>
                  <a:cubicBezTo>
                    <a:pt x="21930" y="23116"/>
                    <a:pt x="23115" y="21930"/>
                    <a:pt x="23115" y="20460"/>
                  </a:cubicBezTo>
                  <a:lnTo>
                    <a:pt x="23115" y="2657"/>
                  </a:lnTo>
                  <a:cubicBezTo>
                    <a:pt x="23115" y="1185"/>
                    <a:pt x="21930" y="1"/>
                    <a:pt x="20459" y="1"/>
                  </a:cubicBezTo>
                  <a:close/>
                </a:path>
              </a:pathLst>
            </a:custGeom>
            <a:solidFill>
              <a:schemeClr val="accent4"/>
            </a:solidFill>
            <a:ln>
              <a:noFill/>
            </a:ln>
          </p:spPr>
          <p:style>
            <a:lnRef idx="0"/>
            <a:fillRef idx="0"/>
            <a:effectRef idx="0"/>
            <a:fontRef idx="minor"/>
          </p:style>
        </p:sp>
        <p:sp>
          <p:nvSpPr>
            <p:cNvPr id="154" name="CustomShape 75"/>
            <p:cNvSpPr/>
            <p:nvPr/>
          </p:nvSpPr>
          <p:spPr>
            <a:xfrm>
              <a:off x="5397840" y="3428640"/>
              <a:ext cx="319680" cy="319680"/>
            </a:xfrm>
            <a:custGeom>
              <a:avLst/>
              <a:gdLst/>
              <a:ahLst/>
              <a:rect l="l" t="t" r="r" b="b"/>
              <a:pathLst>
                <a:path w="13459" h="13459">
                  <a:moveTo>
                    <a:pt x="6730" y="0"/>
                  </a:moveTo>
                  <a:cubicBezTo>
                    <a:pt x="4944" y="0"/>
                    <a:pt x="3232" y="708"/>
                    <a:pt x="1971" y="1971"/>
                  </a:cubicBezTo>
                  <a:cubicBezTo>
                    <a:pt x="709" y="3232"/>
                    <a:pt x="0" y="4944"/>
                    <a:pt x="0" y="6729"/>
                  </a:cubicBezTo>
                  <a:cubicBezTo>
                    <a:pt x="0" y="8513"/>
                    <a:pt x="709" y="10225"/>
                    <a:pt x="1971" y="11488"/>
                  </a:cubicBezTo>
                  <a:cubicBezTo>
                    <a:pt x="3232" y="12749"/>
                    <a:pt x="4944" y="13459"/>
                    <a:pt x="6730" y="13459"/>
                  </a:cubicBezTo>
                  <a:cubicBezTo>
                    <a:pt x="8514" y="13459"/>
                    <a:pt x="10226" y="12749"/>
                    <a:pt x="11488" y="11488"/>
                  </a:cubicBezTo>
                  <a:cubicBezTo>
                    <a:pt x="12749" y="10225"/>
                    <a:pt x="13459" y="8513"/>
                    <a:pt x="13459" y="6729"/>
                  </a:cubicBezTo>
                  <a:cubicBezTo>
                    <a:pt x="13459" y="4944"/>
                    <a:pt x="12749" y="3232"/>
                    <a:pt x="11488" y="1971"/>
                  </a:cubicBezTo>
                  <a:cubicBezTo>
                    <a:pt x="10226" y="708"/>
                    <a:pt x="8514" y="0"/>
                    <a:pt x="6730" y="0"/>
                  </a:cubicBezTo>
                  <a:close/>
                </a:path>
              </a:pathLst>
            </a:custGeom>
            <a:solidFill>
              <a:schemeClr val="accent6"/>
            </a:solidFill>
            <a:ln>
              <a:noFill/>
            </a:ln>
          </p:spPr>
          <p:style>
            <a:lnRef idx="0"/>
            <a:fillRef idx="0"/>
            <a:effectRef idx="0"/>
            <a:fontRef idx="minor"/>
          </p:style>
        </p:sp>
        <p:sp>
          <p:nvSpPr>
            <p:cNvPr id="155" name="CustomShape 76"/>
            <p:cNvSpPr/>
            <p:nvPr/>
          </p:nvSpPr>
          <p:spPr>
            <a:xfrm>
              <a:off x="8029080" y="1720080"/>
              <a:ext cx="549360" cy="549360"/>
            </a:xfrm>
            <a:custGeom>
              <a:avLst/>
              <a:gdLst/>
              <a:ahLst/>
              <a:rect l="l" t="t" r="r" b="b"/>
              <a:pathLst>
                <a:path w="23116" h="23116">
                  <a:moveTo>
                    <a:pt x="2657" y="1"/>
                  </a:moveTo>
                  <a:cubicBezTo>
                    <a:pt x="1185" y="1"/>
                    <a:pt x="1" y="1185"/>
                    <a:pt x="1" y="2657"/>
                  </a:cubicBezTo>
                  <a:lnTo>
                    <a:pt x="1" y="20460"/>
                  </a:lnTo>
                  <a:cubicBezTo>
                    <a:pt x="1" y="21930"/>
                    <a:pt x="1185" y="23116"/>
                    <a:pt x="2657" y="23116"/>
                  </a:cubicBezTo>
                  <a:lnTo>
                    <a:pt x="20459" y="23116"/>
                  </a:lnTo>
                  <a:cubicBezTo>
                    <a:pt x="21930" y="23116"/>
                    <a:pt x="23116" y="21930"/>
                    <a:pt x="23116" y="20460"/>
                  </a:cubicBezTo>
                  <a:lnTo>
                    <a:pt x="23116" y="2657"/>
                  </a:lnTo>
                  <a:cubicBezTo>
                    <a:pt x="23116" y="1185"/>
                    <a:pt x="21930" y="1"/>
                    <a:pt x="20459" y="1"/>
                  </a:cubicBezTo>
                  <a:close/>
                </a:path>
              </a:pathLst>
            </a:custGeom>
            <a:solidFill>
              <a:schemeClr val="accent6"/>
            </a:solidFill>
            <a:ln>
              <a:noFill/>
            </a:ln>
          </p:spPr>
          <p:style>
            <a:lnRef idx="0"/>
            <a:fillRef idx="0"/>
            <a:effectRef idx="0"/>
            <a:fontRef idx="minor"/>
          </p:style>
        </p:sp>
        <p:sp>
          <p:nvSpPr>
            <p:cNvPr id="156" name="CustomShape 77"/>
            <p:cNvSpPr/>
            <p:nvPr/>
          </p:nvSpPr>
          <p:spPr>
            <a:xfrm>
              <a:off x="8143920" y="1835280"/>
              <a:ext cx="319680" cy="319680"/>
            </a:xfrm>
            <a:custGeom>
              <a:avLst/>
              <a:gdLst/>
              <a:ahLst/>
              <a:rect l="l" t="t" r="r" b="b"/>
              <a:pathLst>
                <a:path w="13459" h="13459">
                  <a:moveTo>
                    <a:pt x="6729" y="0"/>
                  </a:moveTo>
                  <a:cubicBezTo>
                    <a:pt x="4944" y="0"/>
                    <a:pt x="3232" y="708"/>
                    <a:pt x="1971" y="1971"/>
                  </a:cubicBezTo>
                  <a:cubicBezTo>
                    <a:pt x="708" y="3232"/>
                    <a:pt x="0" y="4944"/>
                    <a:pt x="0" y="6729"/>
                  </a:cubicBezTo>
                  <a:cubicBezTo>
                    <a:pt x="0" y="8513"/>
                    <a:pt x="708" y="10225"/>
                    <a:pt x="1971" y="11487"/>
                  </a:cubicBezTo>
                  <a:cubicBezTo>
                    <a:pt x="3232" y="12749"/>
                    <a:pt x="4944" y="13459"/>
                    <a:pt x="6729" y="13459"/>
                  </a:cubicBezTo>
                  <a:cubicBezTo>
                    <a:pt x="8513" y="13459"/>
                    <a:pt x="10225" y="12749"/>
                    <a:pt x="11488" y="11487"/>
                  </a:cubicBezTo>
                  <a:cubicBezTo>
                    <a:pt x="12749" y="10225"/>
                    <a:pt x="13458" y="8513"/>
                    <a:pt x="13458" y="6729"/>
                  </a:cubicBezTo>
                  <a:cubicBezTo>
                    <a:pt x="13458" y="4944"/>
                    <a:pt x="12749" y="3232"/>
                    <a:pt x="11488" y="1971"/>
                  </a:cubicBezTo>
                  <a:cubicBezTo>
                    <a:pt x="10225" y="708"/>
                    <a:pt x="8513" y="0"/>
                    <a:pt x="6729" y="0"/>
                  </a:cubicBezTo>
                  <a:close/>
                </a:path>
              </a:pathLst>
            </a:custGeom>
            <a:solidFill>
              <a:schemeClr val="accent2"/>
            </a:solidFill>
            <a:ln>
              <a:noFill/>
            </a:ln>
          </p:spPr>
          <p:style>
            <a:lnRef idx="0"/>
            <a:fillRef idx="0"/>
            <a:effectRef idx="0"/>
            <a:fontRef idx="minor"/>
          </p:style>
        </p:sp>
        <p:sp>
          <p:nvSpPr>
            <p:cNvPr id="157" name="CustomShape 78"/>
            <p:cNvSpPr/>
            <p:nvPr/>
          </p:nvSpPr>
          <p:spPr>
            <a:xfrm>
              <a:off x="7133400" y="992880"/>
              <a:ext cx="742320" cy="271800"/>
            </a:xfrm>
            <a:custGeom>
              <a:avLst/>
              <a:gdLst/>
              <a:ahLst/>
              <a:rect l="l" t="t" r="r" b="b"/>
              <a:pathLst>
                <a:path w="31224" h="11448">
                  <a:moveTo>
                    <a:pt x="0" y="1"/>
                  </a:moveTo>
                  <a:lnTo>
                    <a:pt x="12913" y="10244"/>
                  </a:lnTo>
                  <a:lnTo>
                    <a:pt x="13507" y="10715"/>
                  </a:lnTo>
                  <a:cubicBezTo>
                    <a:pt x="14124" y="11203"/>
                    <a:pt x="14868" y="11448"/>
                    <a:pt x="15612" y="11448"/>
                  </a:cubicBezTo>
                  <a:cubicBezTo>
                    <a:pt x="16356" y="11448"/>
                    <a:pt x="17100" y="11203"/>
                    <a:pt x="17717" y="10715"/>
                  </a:cubicBezTo>
                  <a:lnTo>
                    <a:pt x="18311" y="10244"/>
                  </a:lnTo>
                  <a:lnTo>
                    <a:pt x="31224" y="2"/>
                  </a:lnTo>
                  <a:lnTo>
                    <a:pt x="0" y="1"/>
                  </a:lnTo>
                  <a:close/>
                </a:path>
              </a:pathLst>
            </a:custGeom>
            <a:solidFill>
              <a:schemeClr val="accent4"/>
            </a:solidFill>
            <a:ln>
              <a:noFill/>
            </a:ln>
          </p:spPr>
          <p:style>
            <a:lnRef idx="0"/>
            <a:fillRef idx="0"/>
            <a:effectRef idx="0"/>
            <a:fontRef idx="minor"/>
          </p:style>
        </p:sp>
        <p:sp>
          <p:nvSpPr>
            <p:cNvPr id="158" name="CustomShape 79"/>
            <p:cNvSpPr/>
            <p:nvPr/>
          </p:nvSpPr>
          <p:spPr>
            <a:xfrm>
              <a:off x="7133400" y="992880"/>
              <a:ext cx="306720" cy="486720"/>
            </a:xfrm>
            <a:custGeom>
              <a:avLst/>
              <a:gdLst/>
              <a:ahLst/>
              <a:rect l="l" t="t" r="r" b="b"/>
              <a:pathLst>
                <a:path w="12913" h="20485">
                  <a:moveTo>
                    <a:pt x="0" y="1"/>
                  </a:moveTo>
                  <a:lnTo>
                    <a:pt x="0" y="20485"/>
                  </a:lnTo>
                  <a:lnTo>
                    <a:pt x="12913" y="10243"/>
                  </a:lnTo>
                  <a:lnTo>
                    <a:pt x="0" y="1"/>
                  </a:lnTo>
                  <a:close/>
                </a:path>
              </a:pathLst>
            </a:custGeom>
            <a:solidFill>
              <a:schemeClr val="accent2"/>
            </a:solidFill>
            <a:ln>
              <a:noFill/>
            </a:ln>
          </p:spPr>
          <p:style>
            <a:lnRef idx="0"/>
            <a:fillRef idx="0"/>
            <a:effectRef idx="0"/>
            <a:fontRef idx="minor"/>
          </p:style>
        </p:sp>
        <p:sp>
          <p:nvSpPr>
            <p:cNvPr id="159" name="CustomShape 80"/>
            <p:cNvSpPr/>
            <p:nvPr/>
          </p:nvSpPr>
          <p:spPr>
            <a:xfrm>
              <a:off x="7133400" y="1236600"/>
              <a:ext cx="742320" cy="243000"/>
            </a:xfrm>
            <a:custGeom>
              <a:avLst/>
              <a:gdLst/>
              <a:ahLst/>
              <a:rect l="l" t="t" r="r" b="b"/>
              <a:pathLst>
                <a:path w="31224" h="10242">
                  <a:moveTo>
                    <a:pt x="12913" y="1"/>
                  </a:moveTo>
                  <a:lnTo>
                    <a:pt x="0" y="10242"/>
                  </a:lnTo>
                  <a:lnTo>
                    <a:pt x="31224" y="10242"/>
                  </a:lnTo>
                  <a:lnTo>
                    <a:pt x="18311" y="1"/>
                  </a:lnTo>
                  <a:lnTo>
                    <a:pt x="17717" y="471"/>
                  </a:lnTo>
                  <a:cubicBezTo>
                    <a:pt x="17100" y="960"/>
                    <a:pt x="16356" y="1204"/>
                    <a:pt x="15612" y="1204"/>
                  </a:cubicBezTo>
                  <a:cubicBezTo>
                    <a:pt x="14868" y="1204"/>
                    <a:pt x="14124" y="960"/>
                    <a:pt x="13507" y="471"/>
                  </a:cubicBezTo>
                  <a:lnTo>
                    <a:pt x="12913" y="1"/>
                  </a:lnTo>
                  <a:close/>
                </a:path>
              </a:pathLst>
            </a:custGeom>
            <a:solidFill>
              <a:schemeClr val="accent5"/>
            </a:solidFill>
            <a:ln>
              <a:noFill/>
            </a:ln>
          </p:spPr>
          <p:style>
            <a:lnRef idx="0"/>
            <a:fillRef idx="0"/>
            <a:effectRef idx="0"/>
            <a:fontRef idx="minor"/>
          </p:style>
        </p:sp>
        <p:sp>
          <p:nvSpPr>
            <p:cNvPr id="160" name="CustomShape 81"/>
            <p:cNvSpPr/>
            <p:nvPr/>
          </p:nvSpPr>
          <p:spPr>
            <a:xfrm>
              <a:off x="7569360" y="992880"/>
              <a:ext cx="306720" cy="486720"/>
            </a:xfrm>
            <a:custGeom>
              <a:avLst/>
              <a:gdLst/>
              <a:ahLst/>
              <a:rect l="l" t="t" r="r" b="b"/>
              <a:pathLst>
                <a:path w="12914" h="20485">
                  <a:moveTo>
                    <a:pt x="12914" y="1"/>
                  </a:moveTo>
                  <a:lnTo>
                    <a:pt x="1" y="10243"/>
                  </a:lnTo>
                  <a:lnTo>
                    <a:pt x="12914" y="20485"/>
                  </a:lnTo>
                  <a:lnTo>
                    <a:pt x="12914" y="1"/>
                  </a:lnTo>
                  <a:close/>
                </a:path>
              </a:pathLst>
            </a:custGeom>
            <a:solidFill>
              <a:schemeClr val="accent2"/>
            </a:solidFill>
            <a:ln>
              <a:noFill/>
            </a:ln>
          </p:spPr>
          <p:style>
            <a:lnRef idx="0"/>
            <a:fillRef idx="0"/>
            <a:effectRef idx="0"/>
            <a:fontRef idx="minor"/>
          </p:style>
        </p:sp>
        <p:sp>
          <p:nvSpPr>
            <p:cNvPr id="161" name="CustomShape 82"/>
            <p:cNvSpPr/>
            <p:nvPr/>
          </p:nvSpPr>
          <p:spPr>
            <a:xfrm>
              <a:off x="4807800" y="2193120"/>
              <a:ext cx="547200" cy="716040"/>
            </a:xfrm>
            <a:custGeom>
              <a:avLst/>
              <a:gdLst/>
              <a:ahLst/>
              <a:rect l="l" t="t" r="r" b="b"/>
              <a:pathLst>
                <a:path w="23022" h="30106">
                  <a:moveTo>
                    <a:pt x="1" y="1"/>
                  </a:moveTo>
                  <a:lnTo>
                    <a:pt x="1" y="30105"/>
                  </a:lnTo>
                  <a:lnTo>
                    <a:pt x="23022" y="30105"/>
                  </a:lnTo>
                  <a:lnTo>
                    <a:pt x="23022" y="4834"/>
                  </a:lnTo>
                  <a:lnTo>
                    <a:pt x="18189" y="1"/>
                  </a:lnTo>
                  <a:close/>
                </a:path>
              </a:pathLst>
            </a:custGeom>
            <a:solidFill>
              <a:schemeClr val="accent6"/>
            </a:solidFill>
            <a:ln>
              <a:noFill/>
            </a:ln>
          </p:spPr>
          <p:style>
            <a:lnRef idx="0"/>
            <a:fillRef idx="0"/>
            <a:effectRef idx="0"/>
            <a:fontRef idx="minor"/>
          </p:style>
        </p:sp>
        <p:sp>
          <p:nvSpPr>
            <p:cNvPr id="162" name="CustomShape 83"/>
            <p:cNvSpPr/>
            <p:nvPr/>
          </p:nvSpPr>
          <p:spPr>
            <a:xfrm>
              <a:off x="4760280" y="2145600"/>
              <a:ext cx="547200" cy="716040"/>
            </a:xfrm>
            <a:custGeom>
              <a:avLst/>
              <a:gdLst/>
              <a:ahLst/>
              <a:rect l="l" t="t" r="r" b="b"/>
              <a:pathLst>
                <a:path w="23022" h="30107">
                  <a:moveTo>
                    <a:pt x="1" y="1"/>
                  </a:moveTo>
                  <a:lnTo>
                    <a:pt x="1" y="30106"/>
                  </a:lnTo>
                  <a:lnTo>
                    <a:pt x="23022" y="30106"/>
                  </a:lnTo>
                  <a:lnTo>
                    <a:pt x="23022" y="4835"/>
                  </a:lnTo>
                  <a:lnTo>
                    <a:pt x="18188" y="1"/>
                  </a:lnTo>
                  <a:close/>
                </a:path>
              </a:pathLst>
            </a:custGeom>
            <a:solidFill>
              <a:schemeClr val="accent3"/>
            </a:solidFill>
            <a:ln>
              <a:noFill/>
            </a:ln>
          </p:spPr>
          <p:style>
            <a:lnRef idx="0"/>
            <a:fillRef idx="0"/>
            <a:effectRef idx="0"/>
            <a:fontRef idx="minor"/>
          </p:style>
        </p:sp>
        <p:sp>
          <p:nvSpPr>
            <p:cNvPr id="163" name="CustomShape 84"/>
            <p:cNvSpPr/>
            <p:nvPr/>
          </p:nvSpPr>
          <p:spPr>
            <a:xfrm>
              <a:off x="5193000" y="2145600"/>
              <a:ext cx="114480" cy="114480"/>
            </a:xfrm>
            <a:custGeom>
              <a:avLst/>
              <a:gdLst/>
              <a:ahLst/>
              <a:rect l="l" t="t" r="r" b="b"/>
              <a:pathLst>
                <a:path w="4835" h="4836">
                  <a:moveTo>
                    <a:pt x="1" y="1"/>
                  </a:moveTo>
                  <a:lnTo>
                    <a:pt x="1" y="4835"/>
                  </a:lnTo>
                  <a:lnTo>
                    <a:pt x="4835" y="4835"/>
                  </a:lnTo>
                  <a:lnTo>
                    <a:pt x="1" y="1"/>
                  </a:lnTo>
                  <a:close/>
                </a:path>
              </a:pathLst>
            </a:custGeom>
            <a:solidFill>
              <a:schemeClr val="accent6"/>
            </a:solidFill>
            <a:ln>
              <a:noFill/>
            </a:ln>
          </p:spPr>
          <p:style>
            <a:lnRef idx="0"/>
            <a:fillRef idx="0"/>
            <a:effectRef idx="0"/>
            <a:fontRef idx="minor"/>
          </p:style>
        </p:sp>
        <p:sp>
          <p:nvSpPr>
            <p:cNvPr id="164" name="CustomShape 85"/>
            <p:cNvSpPr/>
            <p:nvPr/>
          </p:nvSpPr>
          <p:spPr>
            <a:xfrm>
              <a:off x="4807800" y="2190240"/>
              <a:ext cx="232560" cy="24480"/>
            </a:xfrm>
            <a:custGeom>
              <a:avLst/>
              <a:gdLst/>
              <a:ahLst/>
              <a:rect l="l" t="t" r="r" b="b"/>
              <a:pathLst>
                <a:path w="9796" h="1063">
                  <a:moveTo>
                    <a:pt x="1" y="0"/>
                  </a:moveTo>
                  <a:lnTo>
                    <a:pt x="1" y="1063"/>
                  </a:lnTo>
                  <a:lnTo>
                    <a:pt x="9796" y="1063"/>
                  </a:lnTo>
                  <a:lnTo>
                    <a:pt x="9796" y="0"/>
                  </a:lnTo>
                  <a:close/>
                </a:path>
              </a:pathLst>
            </a:custGeom>
            <a:solidFill>
              <a:schemeClr val="accent4"/>
            </a:solidFill>
            <a:ln>
              <a:noFill/>
            </a:ln>
          </p:spPr>
          <p:style>
            <a:lnRef idx="0"/>
            <a:fillRef idx="0"/>
            <a:effectRef idx="0"/>
            <a:fontRef idx="minor"/>
          </p:style>
        </p:sp>
        <p:sp>
          <p:nvSpPr>
            <p:cNvPr id="165" name="CustomShape 86"/>
            <p:cNvSpPr/>
            <p:nvPr/>
          </p:nvSpPr>
          <p:spPr>
            <a:xfrm>
              <a:off x="4807800" y="2242800"/>
              <a:ext cx="148320" cy="24480"/>
            </a:xfrm>
            <a:custGeom>
              <a:avLst/>
              <a:gdLst/>
              <a:ahLst/>
              <a:rect l="l" t="t" r="r" b="b"/>
              <a:pathLst>
                <a:path w="6264" h="1064">
                  <a:moveTo>
                    <a:pt x="1" y="1"/>
                  </a:moveTo>
                  <a:lnTo>
                    <a:pt x="1" y="1063"/>
                  </a:lnTo>
                  <a:lnTo>
                    <a:pt x="6264" y="1063"/>
                  </a:lnTo>
                  <a:lnTo>
                    <a:pt x="6264" y="1"/>
                  </a:lnTo>
                  <a:close/>
                </a:path>
              </a:pathLst>
            </a:custGeom>
            <a:solidFill>
              <a:schemeClr val="accent4"/>
            </a:solidFill>
            <a:ln>
              <a:noFill/>
            </a:ln>
          </p:spPr>
          <p:style>
            <a:lnRef idx="0"/>
            <a:fillRef idx="0"/>
            <a:effectRef idx="0"/>
            <a:fontRef idx="minor"/>
          </p:style>
        </p:sp>
        <p:sp>
          <p:nvSpPr>
            <p:cNvPr id="166" name="CustomShape 87"/>
            <p:cNvSpPr/>
            <p:nvPr/>
          </p:nvSpPr>
          <p:spPr>
            <a:xfrm>
              <a:off x="4807800" y="2335320"/>
              <a:ext cx="452160" cy="24480"/>
            </a:xfrm>
            <a:custGeom>
              <a:avLst/>
              <a:gdLst/>
              <a:ahLst/>
              <a:rect l="l" t="t" r="r" b="b"/>
              <a:pathLst>
                <a:path w="19031" h="1064">
                  <a:moveTo>
                    <a:pt x="1" y="1"/>
                  </a:moveTo>
                  <a:lnTo>
                    <a:pt x="1" y="1063"/>
                  </a:lnTo>
                  <a:lnTo>
                    <a:pt x="19031" y="1063"/>
                  </a:lnTo>
                  <a:lnTo>
                    <a:pt x="19031" y="1"/>
                  </a:lnTo>
                  <a:close/>
                </a:path>
              </a:pathLst>
            </a:custGeom>
            <a:solidFill>
              <a:schemeClr val="accent4"/>
            </a:solidFill>
            <a:ln>
              <a:noFill/>
            </a:ln>
          </p:spPr>
          <p:style>
            <a:lnRef idx="0"/>
            <a:fillRef idx="0"/>
            <a:effectRef idx="0"/>
            <a:fontRef idx="minor"/>
          </p:style>
        </p:sp>
        <p:sp>
          <p:nvSpPr>
            <p:cNvPr id="167" name="CustomShape 88"/>
            <p:cNvSpPr/>
            <p:nvPr/>
          </p:nvSpPr>
          <p:spPr>
            <a:xfrm>
              <a:off x="4807800" y="2406960"/>
              <a:ext cx="452160" cy="24480"/>
            </a:xfrm>
            <a:custGeom>
              <a:avLst/>
              <a:gdLst/>
              <a:ahLst/>
              <a:rect l="l" t="t" r="r" b="b"/>
              <a:pathLst>
                <a:path w="19031" h="1063">
                  <a:moveTo>
                    <a:pt x="1" y="0"/>
                  </a:moveTo>
                  <a:lnTo>
                    <a:pt x="1" y="1063"/>
                  </a:lnTo>
                  <a:lnTo>
                    <a:pt x="19031" y="1063"/>
                  </a:lnTo>
                  <a:lnTo>
                    <a:pt x="19031" y="0"/>
                  </a:lnTo>
                  <a:close/>
                </a:path>
              </a:pathLst>
            </a:custGeom>
            <a:solidFill>
              <a:schemeClr val="accent4"/>
            </a:solidFill>
            <a:ln>
              <a:noFill/>
            </a:ln>
          </p:spPr>
          <p:style>
            <a:lnRef idx="0"/>
            <a:fillRef idx="0"/>
            <a:effectRef idx="0"/>
            <a:fontRef idx="minor"/>
          </p:style>
        </p:sp>
        <p:sp>
          <p:nvSpPr>
            <p:cNvPr id="168" name="CustomShape 89"/>
            <p:cNvSpPr/>
            <p:nvPr/>
          </p:nvSpPr>
          <p:spPr>
            <a:xfrm>
              <a:off x="4807800" y="2478600"/>
              <a:ext cx="452160" cy="24480"/>
            </a:xfrm>
            <a:custGeom>
              <a:avLst/>
              <a:gdLst/>
              <a:ahLst/>
              <a:rect l="l" t="t" r="r" b="b"/>
              <a:pathLst>
                <a:path w="19031" h="1063">
                  <a:moveTo>
                    <a:pt x="1" y="0"/>
                  </a:moveTo>
                  <a:lnTo>
                    <a:pt x="1" y="1063"/>
                  </a:lnTo>
                  <a:lnTo>
                    <a:pt x="19031" y="1063"/>
                  </a:lnTo>
                  <a:lnTo>
                    <a:pt x="19031" y="0"/>
                  </a:lnTo>
                  <a:close/>
                </a:path>
              </a:pathLst>
            </a:custGeom>
            <a:solidFill>
              <a:schemeClr val="accent4"/>
            </a:solidFill>
            <a:ln>
              <a:noFill/>
            </a:ln>
          </p:spPr>
          <p:style>
            <a:lnRef idx="0"/>
            <a:fillRef idx="0"/>
            <a:effectRef idx="0"/>
            <a:fontRef idx="minor"/>
          </p:style>
        </p:sp>
        <p:sp>
          <p:nvSpPr>
            <p:cNvPr id="169" name="CustomShape 90"/>
            <p:cNvSpPr/>
            <p:nvPr/>
          </p:nvSpPr>
          <p:spPr>
            <a:xfrm>
              <a:off x="4807800" y="2550240"/>
              <a:ext cx="452160" cy="24480"/>
            </a:xfrm>
            <a:custGeom>
              <a:avLst/>
              <a:gdLst/>
              <a:ahLst/>
              <a:rect l="l" t="t" r="r" b="b"/>
              <a:pathLst>
                <a:path w="19031" h="1064">
                  <a:moveTo>
                    <a:pt x="1" y="1"/>
                  </a:moveTo>
                  <a:lnTo>
                    <a:pt x="1" y="1063"/>
                  </a:lnTo>
                  <a:lnTo>
                    <a:pt x="19031" y="1063"/>
                  </a:lnTo>
                  <a:lnTo>
                    <a:pt x="19031" y="1"/>
                  </a:lnTo>
                  <a:close/>
                </a:path>
              </a:pathLst>
            </a:custGeom>
            <a:solidFill>
              <a:schemeClr val="accent4"/>
            </a:solidFill>
            <a:ln>
              <a:noFill/>
            </a:ln>
          </p:spPr>
          <p:style>
            <a:lnRef idx="0"/>
            <a:fillRef idx="0"/>
            <a:effectRef idx="0"/>
            <a:fontRef idx="minor"/>
          </p:style>
        </p:sp>
        <p:sp>
          <p:nvSpPr>
            <p:cNvPr id="170" name="CustomShape 91"/>
            <p:cNvSpPr/>
            <p:nvPr/>
          </p:nvSpPr>
          <p:spPr>
            <a:xfrm>
              <a:off x="4807800" y="2622240"/>
              <a:ext cx="452160" cy="24480"/>
            </a:xfrm>
            <a:custGeom>
              <a:avLst/>
              <a:gdLst/>
              <a:ahLst/>
              <a:rect l="l" t="t" r="r" b="b"/>
              <a:pathLst>
                <a:path w="19031" h="1064">
                  <a:moveTo>
                    <a:pt x="1" y="1"/>
                  </a:moveTo>
                  <a:lnTo>
                    <a:pt x="1" y="1063"/>
                  </a:lnTo>
                  <a:lnTo>
                    <a:pt x="19031" y="1063"/>
                  </a:lnTo>
                  <a:lnTo>
                    <a:pt x="19031" y="1"/>
                  </a:lnTo>
                  <a:close/>
                </a:path>
              </a:pathLst>
            </a:custGeom>
            <a:solidFill>
              <a:schemeClr val="accent4"/>
            </a:solidFill>
            <a:ln>
              <a:noFill/>
            </a:ln>
          </p:spPr>
          <p:style>
            <a:lnRef idx="0"/>
            <a:fillRef idx="0"/>
            <a:effectRef idx="0"/>
            <a:fontRef idx="minor"/>
          </p:style>
        </p:sp>
        <p:sp>
          <p:nvSpPr>
            <p:cNvPr id="171" name="CustomShape 92"/>
            <p:cNvSpPr/>
            <p:nvPr/>
          </p:nvSpPr>
          <p:spPr>
            <a:xfrm>
              <a:off x="4807800" y="2693880"/>
              <a:ext cx="452160" cy="24480"/>
            </a:xfrm>
            <a:custGeom>
              <a:avLst/>
              <a:gdLst/>
              <a:ahLst/>
              <a:rect l="l" t="t" r="r" b="b"/>
              <a:pathLst>
                <a:path w="19031" h="1064">
                  <a:moveTo>
                    <a:pt x="1" y="1"/>
                  </a:moveTo>
                  <a:lnTo>
                    <a:pt x="1" y="1063"/>
                  </a:lnTo>
                  <a:lnTo>
                    <a:pt x="19031" y="1063"/>
                  </a:lnTo>
                  <a:lnTo>
                    <a:pt x="19031" y="1"/>
                  </a:lnTo>
                  <a:close/>
                </a:path>
              </a:pathLst>
            </a:custGeom>
            <a:solidFill>
              <a:schemeClr val="accent4"/>
            </a:solidFill>
            <a:ln>
              <a:noFill/>
            </a:ln>
          </p:spPr>
          <p:style>
            <a:lnRef idx="0"/>
            <a:fillRef idx="0"/>
            <a:effectRef idx="0"/>
            <a:fontRef idx="minor"/>
          </p:style>
        </p:sp>
        <p:sp>
          <p:nvSpPr>
            <p:cNvPr id="172" name="CustomShape 93"/>
            <p:cNvSpPr/>
            <p:nvPr/>
          </p:nvSpPr>
          <p:spPr>
            <a:xfrm>
              <a:off x="4807800" y="2765520"/>
              <a:ext cx="261000" cy="24480"/>
            </a:xfrm>
            <a:custGeom>
              <a:avLst/>
              <a:gdLst/>
              <a:ahLst/>
              <a:rect l="l" t="t" r="r" b="b"/>
              <a:pathLst>
                <a:path w="10996" h="1063">
                  <a:moveTo>
                    <a:pt x="1" y="0"/>
                  </a:moveTo>
                  <a:lnTo>
                    <a:pt x="1" y="1063"/>
                  </a:lnTo>
                  <a:lnTo>
                    <a:pt x="10996" y="1063"/>
                  </a:lnTo>
                  <a:lnTo>
                    <a:pt x="10996" y="0"/>
                  </a:lnTo>
                  <a:close/>
                </a:path>
              </a:pathLst>
            </a:custGeom>
            <a:solidFill>
              <a:schemeClr val="accent4"/>
            </a:solidFill>
            <a:ln>
              <a:noFill/>
            </a:ln>
          </p:spPr>
          <p:style>
            <a:lnRef idx="0"/>
            <a:fillRef idx="0"/>
            <a:effectRef idx="0"/>
            <a:fontRef idx="minor"/>
          </p:style>
        </p:sp>
        <p:sp>
          <p:nvSpPr>
            <p:cNvPr id="173" name="CustomShape 94"/>
            <p:cNvSpPr/>
            <p:nvPr/>
          </p:nvSpPr>
          <p:spPr>
            <a:xfrm>
              <a:off x="5295240" y="632520"/>
              <a:ext cx="668160" cy="570600"/>
            </a:xfrm>
            <a:custGeom>
              <a:avLst/>
              <a:gdLst/>
              <a:ahLst/>
              <a:rect l="l" t="t" r="r" b="b"/>
              <a:pathLst>
                <a:path w="28105" h="24005">
                  <a:moveTo>
                    <a:pt x="2052" y="0"/>
                  </a:moveTo>
                  <a:cubicBezTo>
                    <a:pt x="919" y="0"/>
                    <a:pt x="1" y="918"/>
                    <a:pt x="1" y="2052"/>
                  </a:cubicBezTo>
                  <a:lnTo>
                    <a:pt x="1" y="15485"/>
                  </a:lnTo>
                  <a:cubicBezTo>
                    <a:pt x="1" y="16619"/>
                    <a:pt x="919" y="17537"/>
                    <a:pt x="2052" y="17537"/>
                  </a:cubicBezTo>
                  <a:lnTo>
                    <a:pt x="18239" y="17537"/>
                  </a:lnTo>
                  <a:lnTo>
                    <a:pt x="24707" y="24004"/>
                  </a:lnTo>
                  <a:lnTo>
                    <a:pt x="24707" y="17537"/>
                  </a:lnTo>
                  <a:lnTo>
                    <a:pt x="26053" y="17537"/>
                  </a:lnTo>
                  <a:cubicBezTo>
                    <a:pt x="27185" y="17537"/>
                    <a:pt x="28103" y="16619"/>
                    <a:pt x="28103" y="15485"/>
                  </a:cubicBezTo>
                  <a:lnTo>
                    <a:pt x="28103" y="2052"/>
                  </a:lnTo>
                  <a:cubicBezTo>
                    <a:pt x="28104" y="918"/>
                    <a:pt x="27185" y="0"/>
                    <a:pt x="26053" y="0"/>
                  </a:cubicBezTo>
                  <a:close/>
                </a:path>
              </a:pathLst>
            </a:custGeom>
            <a:solidFill>
              <a:schemeClr val="accent1"/>
            </a:solidFill>
            <a:ln>
              <a:noFill/>
            </a:ln>
          </p:spPr>
          <p:style>
            <a:lnRef idx="0"/>
            <a:fillRef idx="0"/>
            <a:effectRef idx="0"/>
            <a:fontRef idx="minor"/>
          </p:style>
        </p:sp>
        <p:sp>
          <p:nvSpPr>
            <p:cNvPr id="174" name="CustomShape 95"/>
            <p:cNvSpPr/>
            <p:nvPr/>
          </p:nvSpPr>
          <p:spPr>
            <a:xfrm>
              <a:off x="5353560" y="705600"/>
              <a:ext cx="552600" cy="26640"/>
            </a:xfrm>
            <a:custGeom>
              <a:avLst/>
              <a:gdLst/>
              <a:ahLst/>
              <a:rect l="l" t="t" r="r" b="b"/>
              <a:pathLst>
                <a:path w="23250" h="1153">
                  <a:moveTo>
                    <a:pt x="1" y="0"/>
                  </a:moveTo>
                  <a:lnTo>
                    <a:pt x="1" y="1153"/>
                  </a:lnTo>
                  <a:lnTo>
                    <a:pt x="23249" y="1153"/>
                  </a:lnTo>
                  <a:lnTo>
                    <a:pt x="23249" y="0"/>
                  </a:lnTo>
                  <a:close/>
                </a:path>
              </a:pathLst>
            </a:custGeom>
            <a:solidFill>
              <a:schemeClr val="accent6"/>
            </a:solidFill>
            <a:ln>
              <a:noFill/>
            </a:ln>
          </p:spPr>
          <p:style>
            <a:lnRef idx="0"/>
            <a:fillRef idx="0"/>
            <a:effectRef idx="0"/>
            <a:fontRef idx="minor"/>
          </p:style>
        </p:sp>
        <p:sp>
          <p:nvSpPr>
            <p:cNvPr id="175" name="CustomShape 96"/>
            <p:cNvSpPr/>
            <p:nvPr/>
          </p:nvSpPr>
          <p:spPr>
            <a:xfrm>
              <a:off x="5353560" y="762840"/>
              <a:ext cx="552600" cy="26640"/>
            </a:xfrm>
            <a:custGeom>
              <a:avLst/>
              <a:gdLst/>
              <a:ahLst/>
              <a:rect l="l" t="t" r="r" b="b"/>
              <a:pathLst>
                <a:path w="23250" h="1154">
                  <a:moveTo>
                    <a:pt x="1" y="0"/>
                  </a:moveTo>
                  <a:lnTo>
                    <a:pt x="1" y="1153"/>
                  </a:lnTo>
                  <a:lnTo>
                    <a:pt x="23249" y="1153"/>
                  </a:lnTo>
                  <a:lnTo>
                    <a:pt x="23249" y="0"/>
                  </a:lnTo>
                  <a:close/>
                </a:path>
              </a:pathLst>
            </a:custGeom>
            <a:solidFill>
              <a:schemeClr val="accent6"/>
            </a:solidFill>
            <a:ln>
              <a:noFill/>
            </a:ln>
          </p:spPr>
          <p:style>
            <a:lnRef idx="0"/>
            <a:fillRef idx="0"/>
            <a:effectRef idx="0"/>
            <a:fontRef idx="minor"/>
          </p:style>
        </p:sp>
        <p:sp>
          <p:nvSpPr>
            <p:cNvPr id="176" name="CustomShape 97"/>
            <p:cNvSpPr/>
            <p:nvPr/>
          </p:nvSpPr>
          <p:spPr>
            <a:xfrm>
              <a:off x="5353560" y="820080"/>
              <a:ext cx="552600" cy="26640"/>
            </a:xfrm>
            <a:custGeom>
              <a:avLst/>
              <a:gdLst/>
              <a:ahLst/>
              <a:rect l="l" t="t" r="r" b="b"/>
              <a:pathLst>
                <a:path w="23250" h="1155">
                  <a:moveTo>
                    <a:pt x="1" y="0"/>
                  </a:moveTo>
                  <a:lnTo>
                    <a:pt x="1" y="1154"/>
                  </a:lnTo>
                  <a:lnTo>
                    <a:pt x="23249" y="1154"/>
                  </a:lnTo>
                  <a:lnTo>
                    <a:pt x="23249" y="0"/>
                  </a:lnTo>
                  <a:close/>
                </a:path>
              </a:pathLst>
            </a:custGeom>
            <a:solidFill>
              <a:schemeClr val="accent6"/>
            </a:solidFill>
            <a:ln>
              <a:noFill/>
            </a:ln>
          </p:spPr>
          <p:style>
            <a:lnRef idx="0"/>
            <a:fillRef idx="0"/>
            <a:effectRef idx="0"/>
            <a:fontRef idx="minor"/>
          </p:style>
        </p:sp>
        <p:sp>
          <p:nvSpPr>
            <p:cNvPr id="177" name="CustomShape 98"/>
            <p:cNvSpPr/>
            <p:nvPr/>
          </p:nvSpPr>
          <p:spPr>
            <a:xfrm>
              <a:off x="5353560" y="877320"/>
              <a:ext cx="552600" cy="26640"/>
            </a:xfrm>
            <a:custGeom>
              <a:avLst/>
              <a:gdLst/>
              <a:ahLst/>
              <a:rect l="l" t="t" r="r" b="b"/>
              <a:pathLst>
                <a:path w="23250" h="1154">
                  <a:moveTo>
                    <a:pt x="1" y="1"/>
                  </a:moveTo>
                  <a:lnTo>
                    <a:pt x="1" y="1153"/>
                  </a:lnTo>
                  <a:lnTo>
                    <a:pt x="23249" y="1153"/>
                  </a:lnTo>
                  <a:lnTo>
                    <a:pt x="23249" y="1"/>
                  </a:lnTo>
                  <a:close/>
                </a:path>
              </a:pathLst>
            </a:custGeom>
            <a:solidFill>
              <a:schemeClr val="accent6"/>
            </a:solidFill>
            <a:ln>
              <a:noFill/>
            </a:ln>
          </p:spPr>
          <p:style>
            <a:lnRef idx="0"/>
            <a:fillRef idx="0"/>
            <a:effectRef idx="0"/>
            <a:fontRef idx="minor"/>
          </p:style>
        </p:sp>
        <p:sp>
          <p:nvSpPr>
            <p:cNvPr id="178" name="CustomShape 99"/>
            <p:cNvSpPr/>
            <p:nvPr/>
          </p:nvSpPr>
          <p:spPr>
            <a:xfrm>
              <a:off x="5353560" y="934200"/>
              <a:ext cx="276120" cy="26640"/>
            </a:xfrm>
            <a:custGeom>
              <a:avLst/>
              <a:gdLst/>
              <a:ahLst/>
              <a:rect l="l" t="t" r="r" b="b"/>
              <a:pathLst>
                <a:path w="11625" h="1154">
                  <a:moveTo>
                    <a:pt x="1" y="1"/>
                  </a:moveTo>
                  <a:lnTo>
                    <a:pt x="1" y="1154"/>
                  </a:lnTo>
                  <a:lnTo>
                    <a:pt x="11625" y="1154"/>
                  </a:lnTo>
                  <a:lnTo>
                    <a:pt x="11625" y="1"/>
                  </a:lnTo>
                  <a:close/>
                </a:path>
              </a:pathLst>
            </a:custGeom>
            <a:solidFill>
              <a:schemeClr val="accent6"/>
            </a:solidFill>
            <a:ln>
              <a:noFill/>
            </a:ln>
          </p:spPr>
          <p:style>
            <a:lnRef idx="0"/>
            <a:fillRef idx="0"/>
            <a:effectRef idx="0"/>
            <a:fontRef idx="minor"/>
          </p:style>
        </p:sp>
        <p:sp>
          <p:nvSpPr>
            <p:cNvPr id="179" name="CustomShape 100"/>
            <p:cNvSpPr/>
            <p:nvPr/>
          </p:nvSpPr>
          <p:spPr>
            <a:xfrm>
              <a:off x="8412120" y="2607120"/>
              <a:ext cx="689040" cy="461160"/>
            </a:xfrm>
            <a:custGeom>
              <a:avLst/>
              <a:gdLst/>
              <a:ahLst/>
              <a:rect l="l" t="t" r="r" b="b"/>
              <a:pathLst>
                <a:path w="28981" h="19405">
                  <a:moveTo>
                    <a:pt x="2657" y="0"/>
                  </a:moveTo>
                  <a:cubicBezTo>
                    <a:pt x="1189" y="0"/>
                    <a:pt x="0" y="1189"/>
                    <a:pt x="0" y="2656"/>
                  </a:cubicBezTo>
                  <a:lnTo>
                    <a:pt x="0" y="16748"/>
                  </a:lnTo>
                  <a:cubicBezTo>
                    <a:pt x="0" y="18216"/>
                    <a:pt x="1189" y="19405"/>
                    <a:pt x="2657" y="19405"/>
                  </a:cubicBezTo>
                  <a:lnTo>
                    <a:pt x="26325" y="19405"/>
                  </a:lnTo>
                  <a:cubicBezTo>
                    <a:pt x="27791" y="19405"/>
                    <a:pt x="28981" y="18216"/>
                    <a:pt x="28981" y="16748"/>
                  </a:cubicBezTo>
                  <a:lnTo>
                    <a:pt x="28981" y="2656"/>
                  </a:lnTo>
                  <a:cubicBezTo>
                    <a:pt x="28981" y="1189"/>
                    <a:pt x="27791" y="0"/>
                    <a:pt x="26325" y="0"/>
                  </a:cubicBezTo>
                  <a:close/>
                </a:path>
              </a:pathLst>
            </a:custGeom>
            <a:solidFill>
              <a:schemeClr val="accent3"/>
            </a:solidFill>
            <a:ln>
              <a:noFill/>
            </a:ln>
          </p:spPr>
          <p:style>
            <a:lnRef idx="0"/>
            <a:fillRef idx="0"/>
            <a:effectRef idx="0"/>
            <a:fontRef idx="minor"/>
          </p:style>
        </p:sp>
        <p:sp>
          <p:nvSpPr>
            <p:cNvPr id="180" name="CustomShape 101"/>
            <p:cNvSpPr/>
            <p:nvPr/>
          </p:nvSpPr>
          <p:spPr>
            <a:xfrm>
              <a:off x="8355240" y="2550240"/>
              <a:ext cx="689040" cy="333000"/>
            </a:xfrm>
            <a:custGeom>
              <a:avLst/>
              <a:gdLst/>
              <a:ahLst/>
              <a:rect l="l" t="t" r="r" b="b"/>
              <a:pathLst>
                <a:path w="28980" h="14021">
                  <a:moveTo>
                    <a:pt x="2656" y="0"/>
                  </a:moveTo>
                  <a:cubicBezTo>
                    <a:pt x="1189" y="0"/>
                    <a:pt x="0" y="1189"/>
                    <a:pt x="0" y="2657"/>
                  </a:cubicBezTo>
                  <a:lnTo>
                    <a:pt x="0" y="12904"/>
                  </a:lnTo>
                  <a:lnTo>
                    <a:pt x="5734" y="7169"/>
                  </a:lnTo>
                  <a:cubicBezTo>
                    <a:pt x="6365" y="6539"/>
                    <a:pt x="7192" y="6223"/>
                    <a:pt x="8018" y="6223"/>
                  </a:cubicBezTo>
                  <a:cubicBezTo>
                    <a:pt x="8845" y="6223"/>
                    <a:pt x="9671" y="6539"/>
                    <a:pt x="10301" y="7169"/>
                  </a:cubicBezTo>
                  <a:lnTo>
                    <a:pt x="15098" y="11965"/>
                  </a:lnTo>
                  <a:cubicBezTo>
                    <a:pt x="15729" y="12596"/>
                    <a:pt x="16555" y="12911"/>
                    <a:pt x="17381" y="12911"/>
                  </a:cubicBezTo>
                  <a:cubicBezTo>
                    <a:pt x="18208" y="12911"/>
                    <a:pt x="19034" y="12596"/>
                    <a:pt x="19665" y="11965"/>
                  </a:cubicBezTo>
                  <a:lnTo>
                    <a:pt x="21010" y="10620"/>
                  </a:lnTo>
                  <a:cubicBezTo>
                    <a:pt x="21641" y="9989"/>
                    <a:pt x="22468" y="9674"/>
                    <a:pt x="23294" y="9674"/>
                  </a:cubicBezTo>
                  <a:cubicBezTo>
                    <a:pt x="24121" y="9674"/>
                    <a:pt x="24948" y="9989"/>
                    <a:pt x="25578" y="10620"/>
                  </a:cubicBezTo>
                  <a:lnTo>
                    <a:pt x="28979" y="14020"/>
                  </a:lnTo>
                  <a:lnTo>
                    <a:pt x="28979" y="2657"/>
                  </a:lnTo>
                  <a:cubicBezTo>
                    <a:pt x="28979" y="1189"/>
                    <a:pt x="27790" y="0"/>
                    <a:pt x="26323" y="0"/>
                  </a:cubicBezTo>
                  <a:close/>
                </a:path>
              </a:pathLst>
            </a:custGeom>
            <a:solidFill>
              <a:schemeClr val="accent3"/>
            </a:solidFill>
            <a:ln>
              <a:noFill/>
            </a:ln>
          </p:spPr>
          <p:style>
            <a:lnRef idx="0"/>
            <a:fillRef idx="0"/>
            <a:effectRef idx="0"/>
            <a:fontRef idx="minor"/>
          </p:style>
        </p:sp>
        <p:sp>
          <p:nvSpPr>
            <p:cNvPr id="181" name="CustomShape 102"/>
            <p:cNvSpPr/>
            <p:nvPr/>
          </p:nvSpPr>
          <p:spPr>
            <a:xfrm>
              <a:off x="8355240" y="2698560"/>
              <a:ext cx="689040" cy="313200"/>
            </a:xfrm>
            <a:custGeom>
              <a:avLst/>
              <a:gdLst/>
              <a:ahLst/>
              <a:rect l="l" t="t" r="r" b="b"/>
              <a:pathLst>
                <a:path w="28980" h="13183">
                  <a:moveTo>
                    <a:pt x="8018" y="0"/>
                  </a:moveTo>
                  <a:cubicBezTo>
                    <a:pt x="7192" y="0"/>
                    <a:pt x="6365" y="316"/>
                    <a:pt x="5734" y="946"/>
                  </a:cubicBezTo>
                  <a:lnTo>
                    <a:pt x="0" y="6681"/>
                  </a:lnTo>
                  <a:lnTo>
                    <a:pt x="0" y="10526"/>
                  </a:lnTo>
                  <a:cubicBezTo>
                    <a:pt x="0" y="11993"/>
                    <a:pt x="1189" y="13182"/>
                    <a:pt x="2656" y="13182"/>
                  </a:cubicBezTo>
                  <a:lnTo>
                    <a:pt x="26323" y="13182"/>
                  </a:lnTo>
                  <a:cubicBezTo>
                    <a:pt x="27790" y="13182"/>
                    <a:pt x="28979" y="11993"/>
                    <a:pt x="28979" y="10526"/>
                  </a:cubicBezTo>
                  <a:lnTo>
                    <a:pt x="28979" y="7797"/>
                  </a:lnTo>
                  <a:lnTo>
                    <a:pt x="25578" y="4397"/>
                  </a:lnTo>
                  <a:cubicBezTo>
                    <a:pt x="24948" y="3766"/>
                    <a:pt x="24121" y="3451"/>
                    <a:pt x="23294" y="3451"/>
                  </a:cubicBezTo>
                  <a:cubicBezTo>
                    <a:pt x="22468" y="3451"/>
                    <a:pt x="21641" y="3766"/>
                    <a:pt x="21010" y="4397"/>
                  </a:cubicBezTo>
                  <a:lnTo>
                    <a:pt x="19665" y="5742"/>
                  </a:lnTo>
                  <a:cubicBezTo>
                    <a:pt x="19034" y="6373"/>
                    <a:pt x="18208" y="6688"/>
                    <a:pt x="17381" y="6688"/>
                  </a:cubicBezTo>
                  <a:cubicBezTo>
                    <a:pt x="16555" y="6688"/>
                    <a:pt x="15729" y="6373"/>
                    <a:pt x="15098" y="5742"/>
                  </a:cubicBezTo>
                  <a:lnTo>
                    <a:pt x="10301" y="946"/>
                  </a:lnTo>
                  <a:cubicBezTo>
                    <a:pt x="9671" y="316"/>
                    <a:pt x="8845" y="0"/>
                    <a:pt x="8018" y="0"/>
                  </a:cubicBezTo>
                  <a:close/>
                </a:path>
              </a:pathLst>
            </a:custGeom>
            <a:solidFill>
              <a:schemeClr val="accent4"/>
            </a:solidFill>
            <a:ln>
              <a:noFill/>
            </a:ln>
          </p:spPr>
          <p:style>
            <a:lnRef idx="0"/>
            <a:fillRef idx="0"/>
            <a:effectRef idx="0"/>
            <a:fontRef idx="minor"/>
          </p:style>
        </p:sp>
        <p:sp>
          <p:nvSpPr>
            <p:cNvPr id="182" name="CustomShape 103"/>
            <p:cNvSpPr/>
            <p:nvPr/>
          </p:nvSpPr>
          <p:spPr>
            <a:xfrm>
              <a:off x="8790840" y="2594160"/>
              <a:ext cx="127440" cy="122400"/>
            </a:xfrm>
            <a:custGeom>
              <a:avLst/>
              <a:gdLst/>
              <a:ahLst/>
              <a:rect l="l" t="t" r="r" b="b"/>
              <a:pathLst>
                <a:path w="5379" h="5175">
                  <a:moveTo>
                    <a:pt x="2791" y="0"/>
                  </a:moveTo>
                  <a:cubicBezTo>
                    <a:pt x="1744" y="0"/>
                    <a:pt x="801" y="630"/>
                    <a:pt x="401" y="1598"/>
                  </a:cubicBezTo>
                  <a:cubicBezTo>
                    <a:pt x="0" y="2564"/>
                    <a:pt x="222" y="3677"/>
                    <a:pt x="961" y="4417"/>
                  </a:cubicBezTo>
                  <a:cubicBezTo>
                    <a:pt x="1457" y="4912"/>
                    <a:pt x="2118" y="5175"/>
                    <a:pt x="2792" y="5175"/>
                  </a:cubicBezTo>
                  <a:cubicBezTo>
                    <a:pt x="3125" y="5175"/>
                    <a:pt x="3461" y="5110"/>
                    <a:pt x="3782" y="4978"/>
                  </a:cubicBezTo>
                  <a:cubicBezTo>
                    <a:pt x="4748" y="4577"/>
                    <a:pt x="5379" y="3634"/>
                    <a:pt x="5379" y="2588"/>
                  </a:cubicBezTo>
                  <a:cubicBezTo>
                    <a:pt x="5378" y="1159"/>
                    <a:pt x="4220" y="0"/>
                    <a:pt x="2791" y="0"/>
                  </a:cubicBezTo>
                  <a:close/>
                </a:path>
              </a:pathLst>
            </a:custGeom>
            <a:solidFill>
              <a:schemeClr val="accent4"/>
            </a:solidFill>
            <a:ln>
              <a:noFill/>
            </a:ln>
          </p:spPr>
          <p:style>
            <a:lnRef idx="0"/>
            <a:fillRef idx="0"/>
            <a:effectRef idx="0"/>
            <a:fontRef idx="minor"/>
          </p:style>
        </p:sp>
      </p:grpSp>
    </p:spTree>
  </p:cSld>
  <mc:AlternateContent>
    <mc:Choice Requires="p14">
      <p:transition spd="slow" p14:dur="2000"/>
    </mc:Choice>
    <mc:Fallback>
      <p:transition spd="slow"/>
    </mc:Fallback>
  </mc:AlternateContent>
  <p:timing>
    <p:tnLst>
      <p:par>
        <p:cTn id="1" dur="indefinite" restart="never" nodeType="tmRoot">
          <p:childTnLst>
            <p:seq>
              <p:cTn id="2" dur="indefinite" nodeType="mainSeq">
                <p:childTnLst>
                  <p:par>
                    <p:cTn id="3" fill="hold">
                      <p:stCondLst>
                        <p:cond delay="0"/>
                      </p:stCondLst>
                      <p:childTnLst>
                        <p:par>
                          <p:cTn id="4" fill="hold">
                            <p:stCondLst>
                              <p:cond delay="0"/>
                            </p:stCondLst>
                            <p:childTnLst>
                              <p:par>
                                <p:cTn id="5" nodeType="withEffect" fill="hold" presetClass="entr" presetID="2" presetSubtype="4">
                                  <p:stCondLst>
                                    <p:cond delay="0"/>
                                  </p:stCondLst>
                                  <p:childTnLst>
                                    <p:set>
                                      <p:cBhvr>
                                        <p:cTn id="6" dur="1" fill="hold">
                                          <p:stCondLst>
                                            <p:cond delay="0"/>
                                          </p:stCondLst>
                                        </p:cTn>
                                        <p:tgtEl>
                                          <p:spTgt spid="88"/>
                                        </p:tgtEl>
                                        <p:attrNameLst>
                                          <p:attrName>style.visibility</p:attrName>
                                        </p:attrNameLst>
                                      </p:cBhvr>
                                      <p:to>
                                        <p:strVal val="visible"/>
                                      </p:to>
                                    </p:set>
                                    <p:anim calcmode="lin" valueType="num">
                                      <p:cBhvr additive="repl">
                                        <p:cTn id="7" dur="1000"/>
                                        <p:tgtEl>
                                          <p:spTgt spid="88"/>
                                        </p:tgtEl>
                                        <p:attrNameLst>
                                          <p:attrName>ppt_y</p:attrName>
                                        </p:attrNameLst>
                                      </p:cBhvr>
                                      <p:tavLst>
                                        <p:tav tm="0">
                                          <p:val>
                                            <p:strVal val="#ppt_y+1"/>
                                          </p:val>
                                        </p:tav>
                                        <p:tav tm="100000">
                                          <p:val>
                                            <p:strVal val="#ppt_y"/>
                                          </p:val>
                                        </p:tav>
                                      </p:tavLst>
                                    </p:anim>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3" name="CustomShape 1"/>
          <p:cNvSpPr/>
          <p:nvPr/>
        </p:nvSpPr>
        <p:spPr>
          <a:xfrm>
            <a:off x="713160" y="1861560"/>
            <a:ext cx="7716960" cy="3415680"/>
          </a:xfrm>
          <a:prstGeom prst="rect">
            <a:avLst/>
          </a:prstGeom>
          <a:noFill/>
          <a:ln>
            <a:noFill/>
          </a:ln>
        </p:spPr>
        <p:style>
          <a:lnRef idx="0"/>
          <a:fillRef idx="0"/>
          <a:effectRef idx="0"/>
          <a:fontRef idx="minor"/>
        </p:style>
        <p:txBody>
          <a:bodyPr lIns="90000" rIns="90000" tIns="91440" bIns="91440">
            <a:noAutofit/>
          </a:bodyPr>
          <a:p>
            <a:pPr>
              <a:lnSpc>
                <a:spcPct val="115000"/>
              </a:lnSpc>
              <a:spcAft>
                <a:spcPts val="1199"/>
              </a:spcAft>
            </a:pPr>
            <a:r>
              <a:rPr b="0" lang="hu-HU" sz="1800" spc="-1" strike="noStrike">
                <a:solidFill>
                  <a:srgbClr val="cacaca"/>
                </a:solidFill>
                <a:latin typeface="Advent Pro"/>
                <a:ea typeface="Average"/>
              </a:rPr>
              <a:t>Az alkalmazás lényege, hogy a vásárló tudjon felhasználói fiókot létrehozni, éttermeket keresni és onnan ételt rendelni. Az adminok új éttermeket tudnak hozzáadni valamint eltávolítani. Az éttermek meg tudják tekinteni az étlapjukat és azt tudják szerkeszteni. Valamint a rendelést követően az étterem és a vásárló is kap egy e-mail értesítést.</a:t>
            </a:r>
            <a:endParaRPr b="0" lang="hu-HU" sz="1800" spc="-1" strike="noStrike">
              <a:latin typeface="Arial"/>
            </a:endParaRPr>
          </a:p>
        </p:txBody>
      </p:sp>
      <p:sp>
        <p:nvSpPr>
          <p:cNvPr id="184" name="CustomShape 2"/>
          <p:cNvSpPr/>
          <p:nvPr/>
        </p:nvSpPr>
        <p:spPr>
          <a:xfrm>
            <a:off x="713160" y="201240"/>
            <a:ext cx="7716960" cy="754920"/>
          </a:xfrm>
          <a:prstGeom prst="rect">
            <a:avLst/>
          </a:prstGeom>
          <a:noFill/>
          <a:ln>
            <a:noFill/>
          </a:ln>
        </p:spPr>
        <p:style>
          <a:lnRef idx="0"/>
          <a:fillRef idx="0"/>
          <a:effectRef idx="0"/>
          <a:fontRef idx="minor"/>
        </p:style>
        <p:txBody>
          <a:bodyPr lIns="90000" rIns="90000" tIns="91440" bIns="91440" anchor="b">
            <a:noAutofit/>
          </a:bodyPr>
          <a:p>
            <a:pPr algn="ctr">
              <a:lnSpc>
                <a:spcPct val="100000"/>
              </a:lnSpc>
            </a:pPr>
            <a:r>
              <a:rPr b="0" lang="hu-HU" sz="3000" spc="-1" strike="noStrike">
                <a:solidFill>
                  <a:srgbClr val="0bffc5"/>
                </a:solidFill>
                <a:latin typeface="Oswald"/>
                <a:ea typeface="Oswald"/>
              </a:rPr>
              <a:t>Összefoglaló</a:t>
            </a:r>
            <a:endParaRPr b="0" lang="hu-HU" sz="3000" spc="-1" strike="noStrike">
              <a:latin typeface="Arial"/>
            </a:endParaRPr>
          </a:p>
        </p:txBody>
      </p:sp>
      <p:sp>
        <p:nvSpPr>
          <p:cNvPr id="185" name="CustomShape 3"/>
          <p:cNvSpPr/>
          <p:nvPr/>
        </p:nvSpPr>
        <p:spPr>
          <a:xfrm>
            <a:off x="4309920" y="1017000"/>
            <a:ext cx="523800" cy="360"/>
          </a:xfrm>
          <a:custGeom>
            <a:avLst/>
            <a:gdLst/>
            <a:ahLst/>
            <a:rect l="l" t="t" r="r" b="b"/>
            <a:pathLst>
              <a:path w="21600" h="21600">
                <a:moveTo>
                  <a:pt x="0" y="0"/>
                </a:moveTo>
                <a:lnTo>
                  <a:pt x="21600" y="21600"/>
                </a:lnTo>
              </a:path>
            </a:pathLst>
          </a:custGeom>
          <a:noFill/>
          <a:ln w="38160">
            <a:solidFill>
              <a:schemeClr val="accent6"/>
            </a:solidFill>
            <a:round/>
          </a:ln>
        </p:spPr>
        <p:style>
          <a:lnRef idx="0"/>
          <a:fillRef idx="0"/>
          <a:effectRef idx="0"/>
          <a:fontRef idx="minor"/>
        </p:style>
      </p:sp>
    </p:spTree>
  </p:cSld>
  <mc:AlternateContent>
    <mc:Choice Requires="p14">
      <p:transition spd="slow" p14:dur="2000"/>
    </mc:Choice>
    <mc:Fallback>
      <p:transition spd="slow"/>
    </mc:Fallback>
  </mc:AlternateContent>
  <p:timing>
    <p:tnLst>
      <p:par>
        <p:cTn id="8" dur="indefinite" restart="never" nodeType="tmRoot">
          <p:childTnLst>
            <p:seq>
              <p:cTn id="9"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6" name="CustomShape 1"/>
          <p:cNvSpPr/>
          <p:nvPr/>
        </p:nvSpPr>
        <p:spPr>
          <a:xfrm>
            <a:off x="5808600" y="1461240"/>
            <a:ext cx="2926800" cy="2926800"/>
          </a:xfrm>
          <a:prstGeom prst="ellipse">
            <a:avLst/>
          </a:prstGeom>
          <a:solidFill>
            <a:schemeClr val="accent1"/>
          </a:solidFill>
          <a:ln>
            <a:noFill/>
          </a:ln>
        </p:spPr>
        <p:style>
          <a:lnRef idx="0"/>
          <a:fillRef idx="0"/>
          <a:effectRef idx="0"/>
          <a:fontRef idx="minor"/>
        </p:style>
      </p:sp>
      <p:sp>
        <p:nvSpPr>
          <p:cNvPr id="187" name="CustomShape 2"/>
          <p:cNvSpPr/>
          <p:nvPr/>
        </p:nvSpPr>
        <p:spPr>
          <a:xfrm>
            <a:off x="5950800" y="1603800"/>
            <a:ext cx="2642040" cy="2642040"/>
          </a:xfrm>
          <a:prstGeom prst="ellipse">
            <a:avLst/>
          </a:prstGeom>
          <a:noFill/>
          <a:ln w="28440">
            <a:solidFill>
              <a:schemeClr val="accent6"/>
            </a:solidFill>
            <a:round/>
          </a:ln>
        </p:spPr>
        <p:style>
          <a:lnRef idx="0"/>
          <a:fillRef idx="0"/>
          <a:effectRef idx="0"/>
          <a:fontRef idx="minor"/>
        </p:style>
      </p:sp>
      <p:sp>
        <p:nvSpPr>
          <p:cNvPr id="188" name="CustomShape 3"/>
          <p:cNvSpPr/>
          <p:nvPr/>
        </p:nvSpPr>
        <p:spPr>
          <a:xfrm>
            <a:off x="5903640" y="3239280"/>
            <a:ext cx="2736360" cy="506880"/>
          </a:xfrm>
          <a:prstGeom prst="rect">
            <a:avLst/>
          </a:prstGeom>
          <a:noFill/>
          <a:ln>
            <a:noFill/>
          </a:ln>
        </p:spPr>
        <p:style>
          <a:lnRef idx="0"/>
          <a:fillRef idx="0"/>
          <a:effectRef idx="0"/>
          <a:fontRef idx="minor"/>
        </p:style>
        <p:txBody>
          <a:bodyPr lIns="90000" rIns="90000" tIns="91440" bIns="91440">
            <a:noAutofit/>
          </a:bodyPr>
          <a:p>
            <a:pPr algn="ctr">
              <a:lnSpc>
                <a:spcPct val="115000"/>
              </a:lnSpc>
            </a:pPr>
            <a:r>
              <a:rPr b="0" lang="hu-HU" sz="2200" spc="-1" strike="noStrike">
                <a:solidFill>
                  <a:srgbClr val="64ffda"/>
                </a:solidFill>
                <a:latin typeface="Oswald"/>
                <a:ea typeface="Coiny"/>
              </a:rPr>
              <a:t>Meal2Door</a:t>
            </a:r>
            <a:endParaRPr b="0" lang="hu-HU" sz="2200" spc="-1" strike="noStrike">
              <a:latin typeface="Arial"/>
            </a:endParaRPr>
          </a:p>
        </p:txBody>
      </p:sp>
      <p:grpSp>
        <p:nvGrpSpPr>
          <p:cNvPr id="189" name="Group 4"/>
          <p:cNvGrpSpPr/>
          <p:nvPr/>
        </p:nvGrpSpPr>
        <p:grpSpPr>
          <a:xfrm>
            <a:off x="6485040" y="2158560"/>
            <a:ext cx="1573560" cy="1125000"/>
            <a:chOff x="6485040" y="2158560"/>
            <a:chExt cx="1573560" cy="1125000"/>
          </a:xfrm>
        </p:grpSpPr>
        <p:sp>
          <p:nvSpPr>
            <p:cNvPr id="190" name="CustomShape 5"/>
            <p:cNvSpPr/>
            <p:nvPr/>
          </p:nvSpPr>
          <p:spPr>
            <a:xfrm>
              <a:off x="6485040" y="2693160"/>
              <a:ext cx="150480" cy="28440"/>
            </a:xfrm>
            <a:custGeom>
              <a:avLst/>
              <a:gdLst/>
              <a:ahLst/>
              <a:rect l="l" t="t" r="r" b="b"/>
              <a:pathLst>
                <a:path w="8614" h="1658">
                  <a:moveTo>
                    <a:pt x="829" y="1"/>
                  </a:moveTo>
                  <a:cubicBezTo>
                    <a:pt x="371" y="1"/>
                    <a:pt x="1" y="372"/>
                    <a:pt x="1" y="829"/>
                  </a:cubicBezTo>
                  <a:cubicBezTo>
                    <a:pt x="1" y="1286"/>
                    <a:pt x="371" y="1657"/>
                    <a:pt x="829" y="1657"/>
                  </a:cubicBezTo>
                  <a:lnTo>
                    <a:pt x="7785" y="1657"/>
                  </a:lnTo>
                  <a:cubicBezTo>
                    <a:pt x="8242" y="1656"/>
                    <a:pt x="8611" y="1286"/>
                    <a:pt x="8613" y="829"/>
                  </a:cubicBezTo>
                  <a:cubicBezTo>
                    <a:pt x="8611" y="372"/>
                    <a:pt x="8241" y="2"/>
                    <a:pt x="7785" y="1"/>
                  </a:cubicBezTo>
                  <a:close/>
                </a:path>
              </a:pathLst>
            </a:custGeom>
            <a:solidFill>
              <a:schemeClr val="accent4"/>
            </a:solidFill>
            <a:ln>
              <a:noFill/>
            </a:ln>
          </p:spPr>
          <p:style>
            <a:lnRef idx="0"/>
            <a:fillRef idx="0"/>
            <a:effectRef idx="0"/>
            <a:fontRef idx="minor"/>
          </p:style>
        </p:sp>
        <p:sp>
          <p:nvSpPr>
            <p:cNvPr id="191" name="CustomShape 6"/>
            <p:cNvSpPr/>
            <p:nvPr/>
          </p:nvSpPr>
          <p:spPr>
            <a:xfrm>
              <a:off x="6588000" y="2158560"/>
              <a:ext cx="1470600" cy="1125000"/>
            </a:xfrm>
            <a:custGeom>
              <a:avLst/>
              <a:gdLst/>
              <a:ahLst/>
              <a:rect l="l" t="t" r="r" b="b"/>
              <a:pathLst>
                <a:path w="83741" h="64075">
                  <a:moveTo>
                    <a:pt x="69637" y="51592"/>
                  </a:moveTo>
                  <a:cubicBezTo>
                    <a:pt x="69668" y="51592"/>
                    <a:pt x="69699" y="51592"/>
                    <a:pt x="69729" y="51593"/>
                  </a:cubicBezTo>
                  <a:cubicBezTo>
                    <a:pt x="71553" y="51641"/>
                    <a:pt x="72515" y="53113"/>
                    <a:pt x="71868" y="54882"/>
                  </a:cubicBezTo>
                  <a:cubicBezTo>
                    <a:pt x="71236" y="56615"/>
                    <a:pt x="69290" y="57991"/>
                    <a:pt x="67487" y="57991"/>
                  </a:cubicBezTo>
                  <a:cubicBezTo>
                    <a:pt x="67456" y="57991"/>
                    <a:pt x="67425" y="57990"/>
                    <a:pt x="67395" y="57990"/>
                  </a:cubicBezTo>
                  <a:cubicBezTo>
                    <a:pt x="65568" y="57942"/>
                    <a:pt x="64610" y="56469"/>
                    <a:pt x="65252" y="54701"/>
                  </a:cubicBezTo>
                  <a:cubicBezTo>
                    <a:pt x="65888" y="52968"/>
                    <a:pt x="67835" y="51592"/>
                    <a:pt x="69637" y="51592"/>
                  </a:cubicBezTo>
                  <a:close/>
                  <a:moveTo>
                    <a:pt x="54012" y="0"/>
                  </a:moveTo>
                  <a:cubicBezTo>
                    <a:pt x="49440" y="0"/>
                    <a:pt x="45700" y="3741"/>
                    <a:pt x="45700" y="8312"/>
                  </a:cubicBezTo>
                  <a:cubicBezTo>
                    <a:pt x="45700" y="10834"/>
                    <a:pt x="46842" y="13099"/>
                    <a:pt x="48630" y="14627"/>
                  </a:cubicBezTo>
                  <a:cubicBezTo>
                    <a:pt x="37913" y="14823"/>
                    <a:pt x="31942" y="19434"/>
                    <a:pt x="30204" y="21018"/>
                  </a:cubicBezTo>
                  <a:cubicBezTo>
                    <a:pt x="29521" y="21451"/>
                    <a:pt x="29062" y="22214"/>
                    <a:pt x="29062" y="23081"/>
                  </a:cubicBezTo>
                  <a:lnTo>
                    <a:pt x="29062" y="23257"/>
                  </a:lnTo>
                  <a:cubicBezTo>
                    <a:pt x="29062" y="24599"/>
                    <a:pt x="30156" y="25697"/>
                    <a:pt x="31494" y="25697"/>
                  </a:cubicBezTo>
                  <a:lnTo>
                    <a:pt x="33945" y="25707"/>
                  </a:lnTo>
                  <a:cubicBezTo>
                    <a:pt x="31418" y="28913"/>
                    <a:pt x="29669" y="32039"/>
                    <a:pt x="28656" y="34072"/>
                  </a:cubicBezTo>
                  <a:lnTo>
                    <a:pt x="25659" y="34072"/>
                  </a:lnTo>
                  <a:cubicBezTo>
                    <a:pt x="25743" y="33913"/>
                    <a:pt x="25809" y="33746"/>
                    <a:pt x="25839" y="33570"/>
                  </a:cubicBezTo>
                  <a:lnTo>
                    <a:pt x="28861" y="16124"/>
                  </a:lnTo>
                  <a:cubicBezTo>
                    <a:pt x="29018" y="15219"/>
                    <a:pt x="28355" y="14474"/>
                    <a:pt x="27388" y="14468"/>
                  </a:cubicBezTo>
                  <a:lnTo>
                    <a:pt x="10851" y="14360"/>
                  </a:lnTo>
                  <a:cubicBezTo>
                    <a:pt x="10848" y="14360"/>
                    <a:pt x="10844" y="14360"/>
                    <a:pt x="10841" y="14360"/>
                  </a:cubicBezTo>
                  <a:cubicBezTo>
                    <a:pt x="9877" y="14360"/>
                    <a:pt x="8964" y="15092"/>
                    <a:pt x="8808" y="15993"/>
                  </a:cubicBezTo>
                  <a:lnTo>
                    <a:pt x="5786" y="33442"/>
                  </a:lnTo>
                  <a:cubicBezTo>
                    <a:pt x="5748" y="33651"/>
                    <a:pt x="5758" y="33866"/>
                    <a:pt x="5813" y="34073"/>
                  </a:cubicBezTo>
                  <a:lnTo>
                    <a:pt x="1097" y="34073"/>
                  </a:lnTo>
                  <a:cubicBezTo>
                    <a:pt x="493" y="34074"/>
                    <a:pt x="3" y="34564"/>
                    <a:pt x="1" y="35169"/>
                  </a:cubicBezTo>
                  <a:lnTo>
                    <a:pt x="1" y="35288"/>
                  </a:lnTo>
                  <a:cubicBezTo>
                    <a:pt x="3" y="35892"/>
                    <a:pt x="493" y="36382"/>
                    <a:pt x="1097" y="36384"/>
                  </a:cubicBezTo>
                  <a:lnTo>
                    <a:pt x="11330" y="36384"/>
                  </a:lnTo>
                  <a:cubicBezTo>
                    <a:pt x="11347" y="36385"/>
                    <a:pt x="11362" y="36389"/>
                    <a:pt x="11378" y="36389"/>
                  </a:cubicBezTo>
                  <a:lnTo>
                    <a:pt x="58876" y="36389"/>
                  </a:lnTo>
                  <a:cubicBezTo>
                    <a:pt x="53718" y="32229"/>
                    <a:pt x="48559" y="31554"/>
                    <a:pt x="45756" y="31554"/>
                  </a:cubicBezTo>
                  <a:cubicBezTo>
                    <a:pt x="44410" y="31554"/>
                    <a:pt x="43607" y="31709"/>
                    <a:pt x="43607" y="31709"/>
                  </a:cubicBezTo>
                  <a:cubicBezTo>
                    <a:pt x="43607" y="31709"/>
                    <a:pt x="45300" y="28931"/>
                    <a:pt x="47324" y="25757"/>
                  </a:cubicBezTo>
                  <a:lnTo>
                    <a:pt x="50707" y="25770"/>
                  </a:lnTo>
                  <a:cubicBezTo>
                    <a:pt x="50434" y="26081"/>
                    <a:pt x="50263" y="26484"/>
                    <a:pt x="50263" y="26928"/>
                  </a:cubicBezTo>
                  <a:cubicBezTo>
                    <a:pt x="50263" y="27901"/>
                    <a:pt x="51059" y="28695"/>
                    <a:pt x="52030" y="28695"/>
                  </a:cubicBezTo>
                  <a:lnTo>
                    <a:pt x="60731" y="28695"/>
                  </a:lnTo>
                  <a:cubicBezTo>
                    <a:pt x="60772" y="28998"/>
                    <a:pt x="60858" y="29292"/>
                    <a:pt x="60985" y="29569"/>
                  </a:cubicBezTo>
                  <a:lnTo>
                    <a:pt x="64514" y="37214"/>
                  </a:lnTo>
                  <a:lnTo>
                    <a:pt x="63155" y="38573"/>
                  </a:lnTo>
                  <a:lnTo>
                    <a:pt x="51108" y="38573"/>
                  </a:lnTo>
                  <a:cubicBezTo>
                    <a:pt x="50698" y="38573"/>
                    <a:pt x="50367" y="38905"/>
                    <a:pt x="50367" y="39314"/>
                  </a:cubicBezTo>
                  <a:cubicBezTo>
                    <a:pt x="50367" y="39722"/>
                    <a:pt x="50698" y="40054"/>
                    <a:pt x="51108" y="40054"/>
                  </a:cubicBezTo>
                  <a:lnTo>
                    <a:pt x="62182" y="40054"/>
                  </a:lnTo>
                  <a:cubicBezTo>
                    <a:pt x="62454" y="40121"/>
                    <a:pt x="62645" y="40365"/>
                    <a:pt x="62647" y="40645"/>
                  </a:cubicBezTo>
                  <a:lnTo>
                    <a:pt x="62647" y="40721"/>
                  </a:lnTo>
                  <a:cubicBezTo>
                    <a:pt x="62646" y="40893"/>
                    <a:pt x="62572" y="41057"/>
                    <a:pt x="62442" y="41171"/>
                  </a:cubicBezTo>
                  <a:lnTo>
                    <a:pt x="41945" y="41171"/>
                  </a:lnTo>
                  <a:cubicBezTo>
                    <a:pt x="41941" y="41171"/>
                    <a:pt x="41937" y="41171"/>
                    <a:pt x="41933" y="41171"/>
                  </a:cubicBezTo>
                  <a:cubicBezTo>
                    <a:pt x="41359" y="41171"/>
                    <a:pt x="40894" y="41637"/>
                    <a:pt x="40894" y="42212"/>
                  </a:cubicBezTo>
                  <a:cubicBezTo>
                    <a:pt x="40894" y="42787"/>
                    <a:pt x="41359" y="43251"/>
                    <a:pt x="41933" y="43251"/>
                  </a:cubicBezTo>
                  <a:cubicBezTo>
                    <a:pt x="41937" y="43251"/>
                    <a:pt x="41941" y="43251"/>
                    <a:pt x="41945" y="43251"/>
                  </a:cubicBezTo>
                  <a:lnTo>
                    <a:pt x="58476" y="43251"/>
                  </a:lnTo>
                  <a:lnTo>
                    <a:pt x="58414" y="43314"/>
                  </a:lnTo>
                  <a:lnTo>
                    <a:pt x="58493" y="43314"/>
                  </a:lnTo>
                  <a:cubicBezTo>
                    <a:pt x="58879" y="43316"/>
                    <a:pt x="59190" y="43627"/>
                    <a:pt x="59192" y="44013"/>
                  </a:cubicBezTo>
                  <a:lnTo>
                    <a:pt x="59192" y="44092"/>
                  </a:lnTo>
                  <a:cubicBezTo>
                    <a:pt x="59190" y="44477"/>
                    <a:pt x="58879" y="44789"/>
                    <a:pt x="58493" y="44791"/>
                  </a:cubicBezTo>
                  <a:lnTo>
                    <a:pt x="57914" y="44791"/>
                  </a:lnTo>
                  <a:cubicBezTo>
                    <a:pt x="57839" y="44772"/>
                    <a:pt x="57762" y="44764"/>
                    <a:pt x="57686" y="44764"/>
                  </a:cubicBezTo>
                  <a:lnTo>
                    <a:pt x="36060" y="44764"/>
                  </a:lnTo>
                  <a:cubicBezTo>
                    <a:pt x="35491" y="44770"/>
                    <a:pt x="35032" y="45234"/>
                    <a:pt x="35032" y="45803"/>
                  </a:cubicBezTo>
                  <a:cubicBezTo>
                    <a:pt x="35032" y="46373"/>
                    <a:pt x="35491" y="46837"/>
                    <a:pt x="36060" y="46843"/>
                  </a:cubicBezTo>
                  <a:lnTo>
                    <a:pt x="56524" y="46843"/>
                  </a:lnTo>
                  <a:cubicBezTo>
                    <a:pt x="56777" y="47034"/>
                    <a:pt x="56927" y="47333"/>
                    <a:pt x="56928" y="47652"/>
                  </a:cubicBezTo>
                  <a:lnTo>
                    <a:pt x="56928" y="47664"/>
                  </a:lnTo>
                  <a:cubicBezTo>
                    <a:pt x="56928" y="48227"/>
                    <a:pt x="56471" y="48684"/>
                    <a:pt x="55908" y="48685"/>
                  </a:cubicBezTo>
                  <a:lnTo>
                    <a:pt x="31510" y="48463"/>
                  </a:lnTo>
                  <a:cubicBezTo>
                    <a:pt x="30860" y="48466"/>
                    <a:pt x="30335" y="48991"/>
                    <a:pt x="30333" y="49641"/>
                  </a:cubicBezTo>
                  <a:lnTo>
                    <a:pt x="30333" y="49954"/>
                  </a:lnTo>
                  <a:cubicBezTo>
                    <a:pt x="30335" y="50604"/>
                    <a:pt x="30860" y="51130"/>
                    <a:pt x="31510" y="51132"/>
                  </a:cubicBezTo>
                  <a:lnTo>
                    <a:pt x="52859" y="51132"/>
                  </a:lnTo>
                  <a:cubicBezTo>
                    <a:pt x="52989" y="51131"/>
                    <a:pt x="53118" y="51107"/>
                    <a:pt x="53239" y="51063"/>
                  </a:cubicBezTo>
                  <a:cubicBezTo>
                    <a:pt x="53533" y="51149"/>
                    <a:pt x="53736" y="51419"/>
                    <a:pt x="53737" y="51726"/>
                  </a:cubicBezTo>
                  <a:lnTo>
                    <a:pt x="53737" y="51810"/>
                  </a:lnTo>
                  <a:cubicBezTo>
                    <a:pt x="53736" y="52051"/>
                    <a:pt x="53608" y="52274"/>
                    <a:pt x="53402" y="52399"/>
                  </a:cubicBezTo>
                  <a:lnTo>
                    <a:pt x="28436" y="52399"/>
                  </a:lnTo>
                  <a:cubicBezTo>
                    <a:pt x="28328" y="53058"/>
                    <a:pt x="28149" y="53737"/>
                    <a:pt x="27897" y="54427"/>
                  </a:cubicBezTo>
                  <a:cubicBezTo>
                    <a:pt x="27688" y="54998"/>
                    <a:pt x="27439" y="55554"/>
                    <a:pt x="27151" y="56091"/>
                  </a:cubicBezTo>
                  <a:lnTo>
                    <a:pt x="36591" y="56091"/>
                  </a:lnTo>
                  <a:lnTo>
                    <a:pt x="36540" y="56143"/>
                  </a:lnTo>
                  <a:lnTo>
                    <a:pt x="58525" y="56143"/>
                  </a:lnTo>
                  <a:cubicBezTo>
                    <a:pt x="57723" y="60523"/>
                    <a:pt x="60443" y="63942"/>
                    <a:pt x="65177" y="64071"/>
                  </a:cubicBezTo>
                  <a:cubicBezTo>
                    <a:pt x="65267" y="64073"/>
                    <a:pt x="65356" y="64074"/>
                    <a:pt x="65446" y="64074"/>
                  </a:cubicBezTo>
                  <a:cubicBezTo>
                    <a:pt x="70671" y="64074"/>
                    <a:pt x="76317" y="60086"/>
                    <a:pt x="78156" y="55049"/>
                  </a:cubicBezTo>
                  <a:cubicBezTo>
                    <a:pt x="78797" y="53294"/>
                    <a:pt x="78892" y="51640"/>
                    <a:pt x="78527" y="50218"/>
                  </a:cubicBezTo>
                  <a:lnTo>
                    <a:pt x="83715" y="50218"/>
                  </a:lnTo>
                  <a:cubicBezTo>
                    <a:pt x="83722" y="50043"/>
                    <a:pt x="83741" y="49873"/>
                    <a:pt x="83741" y="49697"/>
                  </a:cubicBezTo>
                  <a:cubicBezTo>
                    <a:pt x="83741" y="43725"/>
                    <a:pt x="78899" y="38884"/>
                    <a:pt x="72928" y="38884"/>
                  </a:cubicBezTo>
                  <a:cubicBezTo>
                    <a:pt x="72673" y="38884"/>
                    <a:pt x="72421" y="38896"/>
                    <a:pt x="72171" y="38913"/>
                  </a:cubicBezTo>
                  <a:lnTo>
                    <a:pt x="66649" y="26954"/>
                  </a:lnTo>
                  <a:cubicBezTo>
                    <a:pt x="66501" y="26635"/>
                    <a:pt x="66300" y="26344"/>
                    <a:pt x="66054" y="26093"/>
                  </a:cubicBezTo>
                  <a:cubicBezTo>
                    <a:pt x="65755" y="25541"/>
                    <a:pt x="65176" y="25160"/>
                    <a:pt x="64507" y="25160"/>
                  </a:cubicBezTo>
                  <a:lnTo>
                    <a:pt x="64098" y="25160"/>
                  </a:lnTo>
                  <a:cubicBezTo>
                    <a:pt x="64002" y="25152"/>
                    <a:pt x="63907" y="25147"/>
                    <a:pt x="63812" y="25147"/>
                  </a:cubicBezTo>
                  <a:cubicBezTo>
                    <a:pt x="63717" y="25147"/>
                    <a:pt x="63621" y="25152"/>
                    <a:pt x="63526" y="25160"/>
                  </a:cubicBezTo>
                  <a:lnTo>
                    <a:pt x="60537" y="25160"/>
                  </a:lnTo>
                  <a:lnTo>
                    <a:pt x="60265" y="23081"/>
                  </a:lnTo>
                  <a:cubicBezTo>
                    <a:pt x="60265" y="21739"/>
                    <a:pt x="59170" y="20641"/>
                    <a:pt x="57833" y="20641"/>
                  </a:cubicBezTo>
                  <a:lnTo>
                    <a:pt x="50680" y="20641"/>
                  </a:lnTo>
                  <a:cubicBezTo>
                    <a:pt x="52173" y="18455"/>
                    <a:pt x="53434" y="16776"/>
                    <a:pt x="53887" y="16618"/>
                  </a:cubicBezTo>
                  <a:cubicBezTo>
                    <a:pt x="53929" y="16618"/>
                    <a:pt x="53970" y="16625"/>
                    <a:pt x="54013" y="16625"/>
                  </a:cubicBezTo>
                  <a:cubicBezTo>
                    <a:pt x="57883" y="16625"/>
                    <a:pt x="61147" y="13940"/>
                    <a:pt x="62062" y="10345"/>
                  </a:cubicBezTo>
                  <a:lnTo>
                    <a:pt x="64456" y="10345"/>
                  </a:lnTo>
                  <a:cubicBezTo>
                    <a:pt x="64196" y="8650"/>
                    <a:pt x="63298" y="7162"/>
                    <a:pt x="62020" y="6126"/>
                  </a:cubicBezTo>
                  <a:cubicBezTo>
                    <a:pt x="61054" y="2607"/>
                    <a:pt x="57826" y="0"/>
                    <a:pt x="54012" y="0"/>
                  </a:cubicBezTo>
                  <a:close/>
                </a:path>
              </a:pathLst>
            </a:custGeom>
            <a:solidFill>
              <a:schemeClr val="accent6"/>
            </a:solidFill>
            <a:ln>
              <a:noFill/>
            </a:ln>
          </p:spPr>
          <p:style>
            <a:lnRef idx="0"/>
            <a:fillRef idx="0"/>
            <a:effectRef idx="0"/>
            <a:fontRef idx="minor"/>
          </p:style>
        </p:sp>
        <p:sp>
          <p:nvSpPr>
            <p:cNvPr id="192" name="CustomShape 7"/>
            <p:cNvSpPr/>
            <p:nvPr/>
          </p:nvSpPr>
          <p:spPr>
            <a:xfrm>
              <a:off x="7818480" y="2666520"/>
              <a:ext cx="63360" cy="116280"/>
            </a:xfrm>
            <a:custGeom>
              <a:avLst/>
              <a:gdLst/>
              <a:ahLst/>
              <a:rect l="l" t="t" r="r" b="b"/>
              <a:pathLst>
                <a:path w="3640" h="6656">
                  <a:moveTo>
                    <a:pt x="3120" y="1"/>
                  </a:moveTo>
                  <a:cubicBezTo>
                    <a:pt x="1404" y="1"/>
                    <a:pt x="0" y="1405"/>
                    <a:pt x="0" y="3121"/>
                  </a:cubicBezTo>
                  <a:lnTo>
                    <a:pt x="0" y="3536"/>
                  </a:lnTo>
                  <a:cubicBezTo>
                    <a:pt x="0" y="5251"/>
                    <a:pt x="1404" y="6655"/>
                    <a:pt x="3120" y="6655"/>
                  </a:cubicBezTo>
                  <a:cubicBezTo>
                    <a:pt x="3298" y="6655"/>
                    <a:pt x="3470" y="6631"/>
                    <a:pt x="3639" y="6603"/>
                  </a:cubicBezTo>
                  <a:lnTo>
                    <a:pt x="3639" y="54"/>
                  </a:lnTo>
                  <a:cubicBezTo>
                    <a:pt x="3470" y="25"/>
                    <a:pt x="3298" y="1"/>
                    <a:pt x="3120" y="1"/>
                  </a:cubicBezTo>
                  <a:close/>
                </a:path>
              </a:pathLst>
            </a:custGeom>
            <a:solidFill>
              <a:schemeClr val="accent2"/>
            </a:solidFill>
            <a:ln>
              <a:noFill/>
            </a:ln>
          </p:spPr>
          <p:style>
            <a:lnRef idx="0"/>
            <a:fillRef idx="0"/>
            <a:effectRef idx="0"/>
            <a:fontRef idx="minor"/>
          </p:style>
        </p:sp>
        <p:sp>
          <p:nvSpPr>
            <p:cNvPr id="193" name="CustomShape 8"/>
            <p:cNvSpPr/>
            <p:nvPr/>
          </p:nvSpPr>
          <p:spPr>
            <a:xfrm>
              <a:off x="7106040" y="2882880"/>
              <a:ext cx="167760" cy="34920"/>
            </a:xfrm>
            <a:custGeom>
              <a:avLst/>
              <a:gdLst/>
              <a:ahLst/>
              <a:rect l="l" t="t" r="r" b="b"/>
              <a:pathLst>
                <a:path w="9592" h="2028">
                  <a:moveTo>
                    <a:pt x="1015" y="1"/>
                  </a:moveTo>
                  <a:cubicBezTo>
                    <a:pt x="456" y="2"/>
                    <a:pt x="2" y="455"/>
                    <a:pt x="1" y="1015"/>
                  </a:cubicBezTo>
                  <a:cubicBezTo>
                    <a:pt x="2" y="1573"/>
                    <a:pt x="456" y="2026"/>
                    <a:pt x="1015" y="2028"/>
                  </a:cubicBezTo>
                  <a:lnTo>
                    <a:pt x="8578" y="2028"/>
                  </a:lnTo>
                  <a:cubicBezTo>
                    <a:pt x="9136" y="2026"/>
                    <a:pt x="9590" y="1573"/>
                    <a:pt x="9591" y="1015"/>
                  </a:cubicBezTo>
                  <a:cubicBezTo>
                    <a:pt x="9590" y="455"/>
                    <a:pt x="9136" y="2"/>
                    <a:pt x="8578" y="1"/>
                  </a:cubicBezTo>
                  <a:close/>
                </a:path>
              </a:pathLst>
            </a:custGeom>
            <a:solidFill>
              <a:schemeClr val="accent6"/>
            </a:solidFill>
            <a:ln>
              <a:noFill/>
            </a:ln>
          </p:spPr>
          <p:style>
            <a:lnRef idx="0"/>
            <a:fillRef idx="0"/>
            <a:effectRef idx="0"/>
            <a:fontRef idx="minor"/>
          </p:style>
        </p:sp>
        <p:sp>
          <p:nvSpPr>
            <p:cNvPr id="194" name="CustomShape 9"/>
            <p:cNvSpPr/>
            <p:nvPr/>
          </p:nvSpPr>
          <p:spPr>
            <a:xfrm>
              <a:off x="7334640" y="2832120"/>
              <a:ext cx="77400" cy="21240"/>
            </a:xfrm>
            <a:custGeom>
              <a:avLst/>
              <a:gdLst/>
              <a:ahLst/>
              <a:rect l="l" t="t" r="r" b="b"/>
              <a:pathLst>
                <a:path w="4445" h="1248">
                  <a:moveTo>
                    <a:pt x="625" y="1"/>
                  </a:moveTo>
                  <a:cubicBezTo>
                    <a:pt x="280" y="1"/>
                    <a:pt x="0" y="279"/>
                    <a:pt x="0" y="624"/>
                  </a:cubicBezTo>
                  <a:cubicBezTo>
                    <a:pt x="0" y="968"/>
                    <a:pt x="280" y="1248"/>
                    <a:pt x="625" y="1248"/>
                  </a:cubicBezTo>
                  <a:lnTo>
                    <a:pt x="3821" y="1248"/>
                  </a:lnTo>
                  <a:cubicBezTo>
                    <a:pt x="4166" y="1248"/>
                    <a:pt x="4444" y="968"/>
                    <a:pt x="4444" y="624"/>
                  </a:cubicBezTo>
                  <a:cubicBezTo>
                    <a:pt x="4444" y="279"/>
                    <a:pt x="4166" y="1"/>
                    <a:pt x="3821" y="1"/>
                  </a:cubicBezTo>
                  <a:close/>
                </a:path>
              </a:pathLst>
            </a:custGeom>
            <a:solidFill>
              <a:schemeClr val="accent4"/>
            </a:solidFill>
            <a:ln>
              <a:noFill/>
            </a:ln>
          </p:spPr>
          <p:style>
            <a:lnRef idx="0"/>
            <a:fillRef idx="0"/>
            <a:effectRef idx="0"/>
            <a:fontRef idx="minor"/>
          </p:style>
        </p:sp>
        <p:sp>
          <p:nvSpPr>
            <p:cNvPr id="195" name="CustomShape 10"/>
            <p:cNvSpPr/>
            <p:nvPr/>
          </p:nvSpPr>
          <p:spPr>
            <a:xfrm>
              <a:off x="6598080" y="2604240"/>
              <a:ext cx="77400" cy="21240"/>
            </a:xfrm>
            <a:custGeom>
              <a:avLst/>
              <a:gdLst/>
              <a:ahLst/>
              <a:rect l="l" t="t" r="r" b="b"/>
              <a:pathLst>
                <a:path w="4445" h="1249">
                  <a:moveTo>
                    <a:pt x="625" y="0"/>
                  </a:moveTo>
                  <a:cubicBezTo>
                    <a:pt x="280" y="0"/>
                    <a:pt x="1" y="280"/>
                    <a:pt x="1" y="624"/>
                  </a:cubicBezTo>
                  <a:cubicBezTo>
                    <a:pt x="1" y="969"/>
                    <a:pt x="280" y="1247"/>
                    <a:pt x="625" y="1249"/>
                  </a:cubicBezTo>
                  <a:lnTo>
                    <a:pt x="3821" y="1249"/>
                  </a:lnTo>
                  <a:cubicBezTo>
                    <a:pt x="4166" y="1249"/>
                    <a:pt x="4445" y="969"/>
                    <a:pt x="4445" y="624"/>
                  </a:cubicBezTo>
                  <a:cubicBezTo>
                    <a:pt x="4445" y="280"/>
                    <a:pt x="4166" y="0"/>
                    <a:pt x="3821" y="0"/>
                  </a:cubicBezTo>
                  <a:close/>
                </a:path>
              </a:pathLst>
            </a:custGeom>
            <a:solidFill>
              <a:schemeClr val="accent6"/>
            </a:solidFill>
            <a:ln>
              <a:noFill/>
            </a:ln>
          </p:spPr>
          <p:style>
            <a:lnRef idx="0"/>
            <a:fillRef idx="0"/>
            <a:effectRef idx="0"/>
            <a:fontRef idx="minor"/>
          </p:style>
        </p:sp>
        <p:sp>
          <p:nvSpPr>
            <p:cNvPr id="196" name="CustomShape 11"/>
            <p:cNvSpPr/>
            <p:nvPr/>
          </p:nvSpPr>
          <p:spPr>
            <a:xfrm>
              <a:off x="6647760" y="3031200"/>
              <a:ext cx="77400" cy="21240"/>
            </a:xfrm>
            <a:custGeom>
              <a:avLst/>
              <a:gdLst/>
              <a:ahLst/>
              <a:rect l="l" t="t" r="r" b="b"/>
              <a:pathLst>
                <a:path w="4445" h="1248">
                  <a:moveTo>
                    <a:pt x="624" y="1"/>
                  </a:moveTo>
                  <a:cubicBezTo>
                    <a:pt x="280" y="1"/>
                    <a:pt x="0" y="281"/>
                    <a:pt x="0" y="624"/>
                  </a:cubicBezTo>
                  <a:cubicBezTo>
                    <a:pt x="0" y="969"/>
                    <a:pt x="280" y="1248"/>
                    <a:pt x="624" y="1248"/>
                  </a:cubicBezTo>
                  <a:lnTo>
                    <a:pt x="3821" y="1248"/>
                  </a:lnTo>
                  <a:cubicBezTo>
                    <a:pt x="4165" y="1248"/>
                    <a:pt x="4444" y="968"/>
                    <a:pt x="4445" y="624"/>
                  </a:cubicBezTo>
                  <a:cubicBezTo>
                    <a:pt x="4444" y="281"/>
                    <a:pt x="4165" y="2"/>
                    <a:pt x="3821" y="1"/>
                  </a:cubicBezTo>
                  <a:close/>
                </a:path>
              </a:pathLst>
            </a:custGeom>
            <a:solidFill>
              <a:schemeClr val="accent2"/>
            </a:solidFill>
            <a:ln>
              <a:noFill/>
            </a:ln>
          </p:spPr>
          <p:style>
            <a:lnRef idx="0"/>
            <a:fillRef idx="0"/>
            <a:effectRef idx="0"/>
            <a:fontRef idx="minor"/>
          </p:style>
        </p:sp>
        <p:sp>
          <p:nvSpPr>
            <p:cNvPr id="197" name="CustomShape 12"/>
            <p:cNvSpPr/>
            <p:nvPr/>
          </p:nvSpPr>
          <p:spPr>
            <a:xfrm>
              <a:off x="7131240" y="2401560"/>
              <a:ext cx="152280" cy="26640"/>
            </a:xfrm>
            <a:custGeom>
              <a:avLst/>
              <a:gdLst/>
              <a:ahLst/>
              <a:rect l="l" t="t" r="r" b="b"/>
              <a:pathLst>
                <a:path w="8701" h="1551">
                  <a:moveTo>
                    <a:pt x="775" y="0"/>
                  </a:moveTo>
                  <a:cubicBezTo>
                    <a:pt x="346" y="0"/>
                    <a:pt x="0" y="347"/>
                    <a:pt x="0" y="775"/>
                  </a:cubicBezTo>
                  <a:cubicBezTo>
                    <a:pt x="0" y="1204"/>
                    <a:pt x="346" y="1551"/>
                    <a:pt x="775" y="1551"/>
                  </a:cubicBezTo>
                  <a:lnTo>
                    <a:pt x="7924" y="1551"/>
                  </a:lnTo>
                  <a:cubicBezTo>
                    <a:pt x="8353" y="1551"/>
                    <a:pt x="8700" y="1204"/>
                    <a:pt x="8700" y="775"/>
                  </a:cubicBezTo>
                  <a:cubicBezTo>
                    <a:pt x="8700" y="347"/>
                    <a:pt x="8353" y="0"/>
                    <a:pt x="7924" y="0"/>
                  </a:cubicBezTo>
                  <a:close/>
                </a:path>
              </a:pathLst>
            </a:custGeom>
            <a:solidFill>
              <a:schemeClr val="accent2"/>
            </a:solidFill>
            <a:ln>
              <a:noFill/>
            </a:ln>
          </p:spPr>
          <p:style>
            <a:lnRef idx="0"/>
            <a:fillRef idx="0"/>
            <a:effectRef idx="0"/>
            <a:fontRef idx="minor"/>
          </p:style>
        </p:sp>
        <p:sp>
          <p:nvSpPr>
            <p:cNvPr id="198" name="CustomShape 13"/>
            <p:cNvSpPr/>
            <p:nvPr/>
          </p:nvSpPr>
          <p:spPr>
            <a:xfrm>
              <a:off x="6912720" y="2888280"/>
              <a:ext cx="146880" cy="26640"/>
            </a:xfrm>
            <a:custGeom>
              <a:avLst/>
              <a:gdLst/>
              <a:ahLst/>
              <a:rect l="l" t="t" r="r" b="b"/>
              <a:pathLst>
                <a:path w="8402" h="1561">
                  <a:moveTo>
                    <a:pt x="771" y="1"/>
                  </a:moveTo>
                  <a:cubicBezTo>
                    <a:pt x="343" y="6"/>
                    <a:pt x="0" y="353"/>
                    <a:pt x="0" y="780"/>
                  </a:cubicBezTo>
                  <a:cubicBezTo>
                    <a:pt x="0" y="1207"/>
                    <a:pt x="343" y="1554"/>
                    <a:pt x="771" y="1560"/>
                  </a:cubicBezTo>
                  <a:lnTo>
                    <a:pt x="7632" y="1560"/>
                  </a:lnTo>
                  <a:cubicBezTo>
                    <a:pt x="8058" y="1554"/>
                    <a:pt x="8401" y="1207"/>
                    <a:pt x="8401" y="780"/>
                  </a:cubicBezTo>
                  <a:cubicBezTo>
                    <a:pt x="8401" y="353"/>
                    <a:pt x="8058" y="6"/>
                    <a:pt x="7632" y="1"/>
                  </a:cubicBezTo>
                  <a:close/>
                </a:path>
              </a:pathLst>
            </a:custGeom>
            <a:solidFill>
              <a:schemeClr val="accent4"/>
            </a:solidFill>
            <a:ln>
              <a:noFill/>
            </a:ln>
          </p:spPr>
          <p:style>
            <a:lnRef idx="0"/>
            <a:fillRef idx="0"/>
            <a:effectRef idx="0"/>
            <a:fontRef idx="minor"/>
          </p:style>
        </p:sp>
        <p:sp>
          <p:nvSpPr>
            <p:cNvPr id="199" name="CustomShape 14"/>
            <p:cNvSpPr/>
            <p:nvPr/>
          </p:nvSpPr>
          <p:spPr>
            <a:xfrm>
              <a:off x="6608520" y="2976840"/>
              <a:ext cx="147240" cy="26640"/>
            </a:xfrm>
            <a:custGeom>
              <a:avLst/>
              <a:gdLst/>
              <a:ahLst/>
              <a:rect l="l" t="t" r="r" b="b"/>
              <a:pathLst>
                <a:path w="8413" h="1560">
                  <a:moveTo>
                    <a:pt x="771" y="0"/>
                  </a:moveTo>
                  <a:cubicBezTo>
                    <a:pt x="343" y="5"/>
                    <a:pt x="0" y="353"/>
                    <a:pt x="0" y="780"/>
                  </a:cubicBezTo>
                  <a:cubicBezTo>
                    <a:pt x="0" y="1207"/>
                    <a:pt x="343" y="1554"/>
                    <a:pt x="771" y="1559"/>
                  </a:cubicBezTo>
                  <a:lnTo>
                    <a:pt x="7632" y="1559"/>
                  </a:lnTo>
                  <a:cubicBezTo>
                    <a:pt x="8063" y="1558"/>
                    <a:pt x="8411" y="1210"/>
                    <a:pt x="8412" y="780"/>
                  </a:cubicBezTo>
                  <a:cubicBezTo>
                    <a:pt x="8411" y="349"/>
                    <a:pt x="8062" y="1"/>
                    <a:pt x="7632" y="0"/>
                  </a:cubicBezTo>
                  <a:close/>
                </a:path>
              </a:pathLst>
            </a:custGeom>
            <a:solidFill>
              <a:schemeClr val="accent2"/>
            </a:solidFill>
            <a:ln>
              <a:noFill/>
            </a:ln>
          </p:spPr>
          <p:style>
            <a:lnRef idx="0"/>
            <a:fillRef idx="0"/>
            <a:effectRef idx="0"/>
            <a:fontRef idx="minor"/>
          </p:style>
        </p:sp>
        <p:sp>
          <p:nvSpPr>
            <p:cNvPr id="200" name="CustomShape 15"/>
            <p:cNvSpPr/>
            <p:nvPr/>
          </p:nvSpPr>
          <p:spPr>
            <a:xfrm>
              <a:off x="6682320" y="2946600"/>
              <a:ext cx="402120" cy="325440"/>
            </a:xfrm>
            <a:custGeom>
              <a:avLst/>
              <a:gdLst/>
              <a:ahLst/>
              <a:rect l="l" t="t" r="r" b="b"/>
              <a:pathLst>
                <a:path w="22931" h="18563">
                  <a:moveTo>
                    <a:pt x="12072" y="6255"/>
                  </a:moveTo>
                  <a:cubicBezTo>
                    <a:pt x="12102" y="6255"/>
                    <a:pt x="12132" y="6256"/>
                    <a:pt x="12162" y="6256"/>
                  </a:cubicBezTo>
                  <a:cubicBezTo>
                    <a:pt x="13989" y="6309"/>
                    <a:pt x="14947" y="7777"/>
                    <a:pt x="14300" y="9545"/>
                  </a:cubicBezTo>
                  <a:cubicBezTo>
                    <a:pt x="13669" y="11284"/>
                    <a:pt x="11722" y="12654"/>
                    <a:pt x="9920" y="12654"/>
                  </a:cubicBezTo>
                  <a:cubicBezTo>
                    <a:pt x="9889" y="12654"/>
                    <a:pt x="9858" y="12654"/>
                    <a:pt x="9828" y="12653"/>
                  </a:cubicBezTo>
                  <a:cubicBezTo>
                    <a:pt x="8001" y="12605"/>
                    <a:pt x="7043" y="11133"/>
                    <a:pt x="7689" y="9365"/>
                  </a:cubicBezTo>
                  <a:cubicBezTo>
                    <a:pt x="8321" y="7630"/>
                    <a:pt x="10270" y="6255"/>
                    <a:pt x="12072" y="6255"/>
                  </a:cubicBezTo>
                  <a:close/>
                  <a:moveTo>
                    <a:pt x="14576" y="1"/>
                  </a:moveTo>
                  <a:cubicBezTo>
                    <a:pt x="9353" y="1"/>
                    <a:pt x="3707" y="3987"/>
                    <a:pt x="1872" y="9021"/>
                  </a:cubicBezTo>
                  <a:cubicBezTo>
                    <a:pt x="0" y="14145"/>
                    <a:pt x="2782" y="18415"/>
                    <a:pt x="8080" y="18559"/>
                  </a:cubicBezTo>
                  <a:cubicBezTo>
                    <a:pt x="8171" y="18561"/>
                    <a:pt x="8262" y="18562"/>
                    <a:pt x="8353" y="18562"/>
                  </a:cubicBezTo>
                  <a:cubicBezTo>
                    <a:pt x="13577" y="18562"/>
                    <a:pt x="19225" y="14576"/>
                    <a:pt x="21059" y="9541"/>
                  </a:cubicBezTo>
                  <a:cubicBezTo>
                    <a:pt x="22931" y="4417"/>
                    <a:pt x="20150" y="148"/>
                    <a:pt x="14851" y="5"/>
                  </a:cubicBezTo>
                  <a:cubicBezTo>
                    <a:pt x="14759" y="2"/>
                    <a:pt x="14668" y="1"/>
                    <a:pt x="14576" y="1"/>
                  </a:cubicBezTo>
                  <a:close/>
                </a:path>
              </a:pathLst>
            </a:custGeom>
            <a:solidFill>
              <a:schemeClr val="accent6"/>
            </a:solidFill>
            <a:ln>
              <a:noFill/>
            </a:ln>
          </p:spPr>
          <p:style>
            <a:lnRef idx="0"/>
            <a:fillRef idx="0"/>
            <a:effectRef idx="0"/>
            <a:fontRef idx="minor"/>
          </p:style>
        </p:sp>
      </p:grpSp>
      <p:sp>
        <p:nvSpPr>
          <p:cNvPr id="201" name="CustomShape 16"/>
          <p:cNvSpPr/>
          <p:nvPr/>
        </p:nvSpPr>
        <p:spPr>
          <a:xfrm>
            <a:off x="193680" y="1457640"/>
            <a:ext cx="5222160" cy="2748600"/>
          </a:xfrm>
          <a:prstGeom prst="rect">
            <a:avLst/>
          </a:prstGeom>
          <a:noFill/>
          <a:ln>
            <a:noFill/>
          </a:ln>
        </p:spPr>
        <p:style>
          <a:lnRef idx="0"/>
          <a:fillRef idx="0"/>
          <a:effectRef idx="0"/>
          <a:fontRef idx="minor"/>
        </p:style>
        <p:txBody>
          <a:bodyPr lIns="90000" rIns="90000" tIns="91440" bIns="91440">
            <a:noAutofit/>
          </a:bodyPr>
          <a:p>
            <a:pPr marL="399960" indent="-285120">
              <a:lnSpc>
                <a:spcPct val="100000"/>
              </a:lnSpc>
              <a:spcAft>
                <a:spcPts val="601"/>
              </a:spcAft>
              <a:buClr>
                <a:srgbClr val="ffffff"/>
              </a:buClr>
              <a:buFont typeface="Arial"/>
              <a:buChar char="•"/>
            </a:pPr>
            <a:r>
              <a:rPr b="1" lang="hu-HU" sz="1400" spc="-1" strike="noStrike">
                <a:solidFill>
                  <a:srgbClr val="cacaca"/>
                </a:solidFill>
                <a:latin typeface="Advent Pro"/>
                <a:ea typeface="Arial"/>
              </a:rPr>
              <a:t>Felhasználói munkamenet több jogosultsági szinttel (admin, étterem, vásárló)</a:t>
            </a:r>
            <a:endParaRPr b="0" lang="hu-HU" sz="1400" spc="-1" strike="noStrike">
              <a:latin typeface="Arial"/>
            </a:endParaRPr>
          </a:p>
          <a:p>
            <a:pPr marL="399960" indent="-285120">
              <a:lnSpc>
                <a:spcPct val="100000"/>
              </a:lnSpc>
              <a:spcAft>
                <a:spcPts val="601"/>
              </a:spcAft>
              <a:buClr>
                <a:srgbClr val="ffffff"/>
              </a:buClr>
              <a:buFont typeface="Arial"/>
              <a:buChar char="•"/>
            </a:pPr>
            <a:r>
              <a:rPr b="1" lang="hu-HU" sz="1400" spc="-1" strike="noStrike">
                <a:solidFill>
                  <a:srgbClr val="cacaca"/>
                </a:solidFill>
                <a:latin typeface="Advent Pro"/>
                <a:ea typeface="Arial"/>
              </a:rPr>
              <a:t>Felhasználók kezelése</a:t>
            </a:r>
            <a:endParaRPr b="0" lang="hu-HU" sz="1400" spc="-1" strike="noStrike">
              <a:latin typeface="Arial"/>
            </a:endParaRPr>
          </a:p>
          <a:p>
            <a:pPr marL="399960" indent="-285120">
              <a:lnSpc>
                <a:spcPct val="100000"/>
              </a:lnSpc>
              <a:spcAft>
                <a:spcPts val="601"/>
              </a:spcAft>
              <a:buClr>
                <a:srgbClr val="ffffff"/>
              </a:buClr>
              <a:buFont typeface="Arial"/>
              <a:buChar char="•"/>
            </a:pPr>
            <a:r>
              <a:rPr b="1" lang="hu-HU" sz="1400" spc="-1" strike="noStrike">
                <a:solidFill>
                  <a:srgbClr val="cacaca"/>
                </a:solidFill>
                <a:latin typeface="Advent Pro"/>
                <a:ea typeface="Arial"/>
              </a:rPr>
              <a:t>Éttermek kezelése</a:t>
            </a:r>
            <a:endParaRPr b="0" lang="hu-HU" sz="1400" spc="-1" strike="noStrike">
              <a:latin typeface="Arial"/>
            </a:endParaRPr>
          </a:p>
          <a:p>
            <a:pPr marL="399960" indent="-285120">
              <a:lnSpc>
                <a:spcPct val="100000"/>
              </a:lnSpc>
              <a:spcAft>
                <a:spcPts val="601"/>
              </a:spcAft>
              <a:buClr>
                <a:srgbClr val="ffffff"/>
              </a:buClr>
              <a:buFont typeface="Arial"/>
              <a:buChar char="•"/>
            </a:pPr>
            <a:r>
              <a:rPr b="1" lang="hu-HU" sz="1400" spc="-1" strike="noStrike">
                <a:solidFill>
                  <a:srgbClr val="cacaca"/>
                </a:solidFill>
                <a:latin typeface="Advent Pro"/>
                <a:ea typeface="Arial"/>
              </a:rPr>
              <a:t>Ételek kezelése</a:t>
            </a:r>
            <a:endParaRPr b="0" lang="hu-HU" sz="1400" spc="-1" strike="noStrike">
              <a:latin typeface="Arial"/>
            </a:endParaRPr>
          </a:p>
          <a:p>
            <a:pPr marL="399960" indent="-285120">
              <a:lnSpc>
                <a:spcPct val="100000"/>
              </a:lnSpc>
              <a:spcAft>
                <a:spcPts val="601"/>
              </a:spcAft>
              <a:buClr>
                <a:srgbClr val="ffffff"/>
              </a:buClr>
              <a:buFont typeface="Arial"/>
              <a:buChar char="•"/>
            </a:pPr>
            <a:r>
              <a:rPr b="1" lang="hu-HU" sz="1400" spc="-1" strike="noStrike">
                <a:solidFill>
                  <a:srgbClr val="cacaca"/>
                </a:solidFill>
                <a:latin typeface="Advent Pro"/>
                <a:ea typeface="Arial"/>
              </a:rPr>
              <a:t>Vásárlások / kiszállítások kezelése</a:t>
            </a:r>
            <a:endParaRPr b="0" lang="hu-HU" sz="1400" spc="-1" strike="noStrike">
              <a:latin typeface="Arial"/>
            </a:endParaRPr>
          </a:p>
          <a:p>
            <a:pPr marL="399960" indent="-285120">
              <a:lnSpc>
                <a:spcPct val="100000"/>
              </a:lnSpc>
              <a:spcAft>
                <a:spcPts val="601"/>
              </a:spcAft>
              <a:buClr>
                <a:srgbClr val="ffffff"/>
              </a:buClr>
              <a:buFont typeface="Arial"/>
              <a:buChar char="•"/>
            </a:pPr>
            <a:r>
              <a:rPr b="1" lang="hu-HU" sz="1400" spc="-1" strike="noStrike">
                <a:solidFill>
                  <a:srgbClr val="cacaca"/>
                </a:solidFill>
                <a:latin typeface="Advent Pro"/>
                <a:ea typeface="Arial"/>
              </a:rPr>
              <a:t>Email-es kiértesítés új rendelés esetén az adott vásárlónak és étteremnek</a:t>
            </a:r>
            <a:endParaRPr b="0" lang="hu-HU" sz="1400" spc="-1" strike="noStrike">
              <a:latin typeface="Arial"/>
            </a:endParaRPr>
          </a:p>
          <a:p>
            <a:pPr marL="399960" indent="-285120">
              <a:lnSpc>
                <a:spcPct val="100000"/>
              </a:lnSpc>
              <a:spcAft>
                <a:spcPts val="601"/>
              </a:spcAft>
              <a:buClr>
                <a:srgbClr val="ffffff"/>
              </a:buClr>
              <a:buFont typeface="Arial"/>
              <a:buChar char="•"/>
            </a:pPr>
            <a:r>
              <a:rPr b="1" lang="hu-HU" sz="1400" spc="-1" strike="noStrike">
                <a:solidFill>
                  <a:srgbClr val="cacaca"/>
                </a:solidFill>
                <a:latin typeface="Advent Pro"/>
                <a:ea typeface="Arial"/>
              </a:rPr>
              <a:t>Kapcsolatfelvételi űrlap biztosítása új cégek számára</a:t>
            </a:r>
            <a:endParaRPr b="0" lang="hu-HU" sz="1400" spc="-1" strike="noStrike">
              <a:latin typeface="Arial"/>
            </a:endParaRPr>
          </a:p>
          <a:p>
            <a:pPr marL="399960" indent="-285120">
              <a:lnSpc>
                <a:spcPct val="100000"/>
              </a:lnSpc>
              <a:spcAft>
                <a:spcPts val="601"/>
              </a:spcAft>
              <a:buClr>
                <a:srgbClr val="ffffff"/>
              </a:buClr>
              <a:buFont typeface="Arial"/>
              <a:buChar char="•"/>
            </a:pPr>
            <a:r>
              <a:rPr b="1" lang="hu-HU" sz="1400" spc="-1" strike="noStrike">
                <a:solidFill>
                  <a:srgbClr val="cacaca"/>
                </a:solidFill>
                <a:latin typeface="Advent Pro"/>
                <a:ea typeface="Arial"/>
              </a:rPr>
              <a:t>Biztonsági mentés automatikus létrehozása</a:t>
            </a:r>
            <a:endParaRPr b="0" lang="hu-HU" sz="1400" spc="-1" strike="noStrike">
              <a:latin typeface="Arial"/>
            </a:endParaRPr>
          </a:p>
        </p:txBody>
      </p:sp>
      <p:sp>
        <p:nvSpPr>
          <p:cNvPr id="202" name="CustomShape 17"/>
          <p:cNvSpPr/>
          <p:nvPr/>
        </p:nvSpPr>
        <p:spPr>
          <a:xfrm>
            <a:off x="193680" y="300600"/>
            <a:ext cx="7716960" cy="754920"/>
          </a:xfrm>
          <a:prstGeom prst="rect">
            <a:avLst/>
          </a:prstGeom>
          <a:noFill/>
          <a:ln>
            <a:noFill/>
          </a:ln>
        </p:spPr>
        <p:style>
          <a:lnRef idx="0"/>
          <a:fillRef idx="0"/>
          <a:effectRef idx="0"/>
          <a:fontRef idx="minor"/>
        </p:style>
        <p:txBody>
          <a:bodyPr lIns="90000" rIns="90000" tIns="91440" bIns="91440" anchor="b">
            <a:noAutofit/>
          </a:bodyPr>
          <a:p>
            <a:pPr>
              <a:lnSpc>
                <a:spcPct val="100000"/>
              </a:lnSpc>
            </a:pPr>
            <a:r>
              <a:rPr b="0" lang="hu-HU" sz="3000" spc="-1" strike="noStrike">
                <a:solidFill>
                  <a:srgbClr val="0bffc5"/>
                </a:solidFill>
                <a:latin typeface="Oswald"/>
                <a:ea typeface="Oswald"/>
              </a:rPr>
              <a:t>Az alkalmazás funkciói</a:t>
            </a:r>
            <a:endParaRPr b="0" lang="hu-HU" sz="3000" spc="-1" strike="noStrike">
              <a:latin typeface="Arial"/>
            </a:endParaRPr>
          </a:p>
        </p:txBody>
      </p:sp>
      <p:sp>
        <p:nvSpPr>
          <p:cNvPr id="203" name="CustomShape 18"/>
          <p:cNvSpPr/>
          <p:nvPr/>
        </p:nvSpPr>
        <p:spPr>
          <a:xfrm>
            <a:off x="193680" y="1055880"/>
            <a:ext cx="523800" cy="360"/>
          </a:xfrm>
          <a:custGeom>
            <a:avLst/>
            <a:gdLst/>
            <a:ahLst/>
            <a:rect l="l" t="t" r="r" b="b"/>
            <a:pathLst>
              <a:path w="21600" h="21600">
                <a:moveTo>
                  <a:pt x="0" y="0"/>
                </a:moveTo>
                <a:lnTo>
                  <a:pt x="21600" y="21600"/>
                </a:lnTo>
              </a:path>
            </a:pathLst>
          </a:custGeom>
          <a:noFill/>
          <a:ln w="38160">
            <a:solidFill>
              <a:schemeClr val="accent6"/>
            </a:solidFill>
            <a:round/>
          </a:ln>
        </p:spPr>
        <p:style>
          <a:lnRef idx="0"/>
          <a:fillRef idx="0"/>
          <a:effectRef idx="0"/>
          <a:fontRef idx="minor"/>
        </p:style>
      </p:sp>
    </p:spTree>
  </p:cSld>
  <mc:AlternateContent>
    <mc:Choice Requires="p14">
      <p:transition spd="slow" p14:dur="2000"/>
    </mc:Choice>
    <mc:Fallback>
      <p:transition spd="slow"/>
    </mc:Fallback>
  </mc:AlternateContent>
  <p:timing>
    <p:tnLst>
      <p:par>
        <p:cTn id="10" dur="indefinite" restart="never" nodeType="tmRoot">
          <p:childTnLst>
            <p:seq>
              <p:cTn id="11"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4" name="CustomShape 1"/>
          <p:cNvSpPr/>
          <p:nvPr/>
        </p:nvSpPr>
        <p:spPr>
          <a:xfrm>
            <a:off x="2896200" y="48960"/>
            <a:ext cx="3610800" cy="572040"/>
          </a:xfrm>
          <a:prstGeom prst="rect">
            <a:avLst/>
          </a:prstGeom>
          <a:noFill/>
          <a:ln>
            <a:noFill/>
          </a:ln>
        </p:spPr>
        <p:style>
          <a:lnRef idx="0"/>
          <a:fillRef idx="0"/>
          <a:effectRef idx="0"/>
          <a:fontRef idx="minor"/>
        </p:style>
        <p:txBody>
          <a:bodyPr lIns="90000" rIns="90000" tIns="91440" bIns="91440">
            <a:noAutofit/>
          </a:bodyPr>
          <a:p>
            <a:pPr>
              <a:lnSpc>
                <a:spcPct val="100000"/>
              </a:lnSpc>
            </a:pPr>
            <a:r>
              <a:rPr b="0" lang="hu-HU" sz="3000" spc="-1" strike="noStrike">
                <a:solidFill>
                  <a:srgbClr val="0bffc5"/>
                </a:solidFill>
                <a:latin typeface="Advent Pro"/>
                <a:ea typeface="Oswald"/>
              </a:rPr>
              <a:t>Tagok és felelősségeik</a:t>
            </a:r>
            <a:endParaRPr b="0" lang="hu-HU" sz="3000" spc="-1" strike="noStrike">
              <a:latin typeface="Arial"/>
            </a:endParaRPr>
          </a:p>
        </p:txBody>
      </p:sp>
      <p:sp>
        <p:nvSpPr>
          <p:cNvPr id="205" name="CustomShape 2"/>
          <p:cNvSpPr/>
          <p:nvPr/>
        </p:nvSpPr>
        <p:spPr>
          <a:xfrm>
            <a:off x="802800" y="2431440"/>
            <a:ext cx="1424520" cy="280080"/>
          </a:xfrm>
          <a:prstGeom prst="rect">
            <a:avLst/>
          </a:prstGeom>
          <a:noFill/>
          <a:ln>
            <a:noFill/>
          </a:ln>
        </p:spPr>
        <p:style>
          <a:lnRef idx="0"/>
          <a:fillRef idx="0"/>
          <a:effectRef idx="0"/>
          <a:fontRef idx="minor"/>
        </p:style>
        <p:txBody>
          <a:bodyPr lIns="90000" rIns="90000" tIns="91440" bIns="91440" anchor="b">
            <a:noAutofit/>
          </a:bodyPr>
          <a:p>
            <a:pPr algn="ctr">
              <a:lnSpc>
                <a:spcPct val="100000"/>
              </a:lnSpc>
            </a:pPr>
            <a:r>
              <a:rPr b="1" lang="hu-HU" sz="1200" spc="-1" strike="noStrike">
                <a:solidFill>
                  <a:srgbClr val="0bffc5"/>
                </a:solidFill>
                <a:latin typeface="Arial"/>
                <a:ea typeface="Arial"/>
              </a:rPr>
              <a:t>Tolnai József</a:t>
            </a:r>
            <a:endParaRPr b="0" lang="hu-HU" sz="1200" spc="-1" strike="noStrike">
              <a:latin typeface="Arial"/>
            </a:endParaRPr>
          </a:p>
        </p:txBody>
      </p:sp>
      <p:sp>
        <p:nvSpPr>
          <p:cNvPr id="206" name="CustomShape 3"/>
          <p:cNvSpPr/>
          <p:nvPr/>
        </p:nvSpPr>
        <p:spPr>
          <a:xfrm>
            <a:off x="868680" y="2716200"/>
            <a:ext cx="1362960" cy="1306800"/>
          </a:xfrm>
          <a:prstGeom prst="rect">
            <a:avLst/>
          </a:prstGeom>
          <a:noFill/>
          <a:ln>
            <a:noFill/>
          </a:ln>
        </p:spPr>
        <p:style>
          <a:lnRef idx="0"/>
          <a:fillRef idx="0"/>
          <a:effectRef idx="0"/>
          <a:fontRef idx="minor"/>
        </p:style>
        <p:txBody>
          <a:bodyPr lIns="90000" rIns="90000" tIns="91440" bIns="91440">
            <a:noAutofit/>
          </a:bodyPr>
          <a:p>
            <a:pPr marL="171360" indent="-170640" algn="just">
              <a:lnSpc>
                <a:spcPct val="115000"/>
              </a:lnSpc>
              <a:buClr>
                <a:srgbClr val="cacaca"/>
              </a:buClr>
              <a:buFont typeface="Arial"/>
              <a:buChar char="•"/>
            </a:pPr>
            <a:r>
              <a:rPr b="0" lang="hu-HU" sz="1000" spc="-1" strike="noStrike">
                <a:solidFill>
                  <a:srgbClr val="cacaca"/>
                </a:solidFill>
                <a:latin typeface="Advent Pro"/>
                <a:ea typeface="Average"/>
              </a:rPr>
              <a:t>Felhasználói felületek</a:t>
            </a:r>
            <a:endParaRPr b="0" lang="hu-HU" sz="1000" spc="-1" strike="noStrike">
              <a:latin typeface="Arial"/>
            </a:endParaRPr>
          </a:p>
          <a:p>
            <a:pPr marL="171360" indent="-170640" algn="just">
              <a:lnSpc>
                <a:spcPct val="115000"/>
              </a:lnSpc>
              <a:buClr>
                <a:srgbClr val="cacaca"/>
              </a:buClr>
              <a:buFont typeface="Arial"/>
              <a:buChar char="•"/>
            </a:pPr>
            <a:r>
              <a:rPr b="0" lang="hu-HU" sz="1000" spc="-1" strike="noStrike">
                <a:solidFill>
                  <a:srgbClr val="cacaca"/>
                </a:solidFill>
                <a:latin typeface="Advent Pro"/>
                <a:ea typeface="Average"/>
              </a:rPr>
              <a:t>Képernyőtervek</a:t>
            </a:r>
            <a:endParaRPr b="0" lang="hu-HU" sz="1000" spc="-1" strike="noStrike">
              <a:latin typeface="Arial"/>
            </a:endParaRPr>
          </a:p>
          <a:p>
            <a:pPr marL="171360" indent="-170640" algn="just">
              <a:lnSpc>
                <a:spcPct val="115000"/>
              </a:lnSpc>
              <a:buClr>
                <a:srgbClr val="cacaca"/>
              </a:buClr>
              <a:buFont typeface="Arial"/>
              <a:buChar char="•"/>
            </a:pPr>
            <a:r>
              <a:rPr b="0" lang="hu-HU" sz="1000" spc="-1" strike="noStrike">
                <a:solidFill>
                  <a:srgbClr val="cacaca"/>
                </a:solidFill>
                <a:latin typeface="Advent Pro"/>
                <a:ea typeface="Average"/>
              </a:rPr>
              <a:t>Tesztelés</a:t>
            </a:r>
            <a:endParaRPr b="0" lang="hu-HU" sz="1000" spc="-1" strike="noStrike">
              <a:latin typeface="Arial"/>
            </a:endParaRPr>
          </a:p>
        </p:txBody>
      </p:sp>
      <p:grpSp>
        <p:nvGrpSpPr>
          <p:cNvPr id="207" name="Group 4"/>
          <p:cNvGrpSpPr/>
          <p:nvPr/>
        </p:nvGrpSpPr>
        <p:grpSpPr>
          <a:xfrm>
            <a:off x="1194840" y="1579320"/>
            <a:ext cx="545760" cy="735480"/>
            <a:chOff x="1194840" y="1579320"/>
            <a:chExt cx="545760" cy="735480"/>
          </a:xfrm>
        </p:grpSpPr>
        <p:sp>
          <p:nvSpPr>
            <p:cNvPr id="208" name="CustomShape 5"/>
            <p:cNvSpPr/>
            <p:nvPr/>
          </p:nvSpPr>
          <p:spPr>
            <a:xfrm>
              <a:off x="1393200" y="1760040"/>
              <a:ext cx="43560" cy="43920"/>
            </a:xfrm>
            <a:custGeom>
              <a:avLst/>
              <a:gdLst/>
              <a:ahLst/>
              <a:rect l="l" t="t" r="r" b="b"/>
              <a:pathLst>
                <a:path w="7644" h="7687">
                  <a:moveTo>
                    <a:pt x="1218" y="1"/>
                  </a:moveTo>
                  <a:cubicBezTo>
                    <a:pt x="1218" y="1"/>
                    <a:pt x="1" y="844"/>
                    <a:pt x="610" y="2249"/>
                  </a:cubicBezTo>
                  <a:cubicBezTo>
                    <a:pt x="1208" y="3631"/>
                    <a:pt x="3801" y="7687"/>
                    <a:pt x="7318" y="7687"/>
                  </a:cubicBezTo>
                  <a:cubicBezTo>
                    <a:pt x="7377" y="7687"/>
                    <a:pt x="7436" y="7686"/>
                    <a:pt x="7495" y="7683"/>
                  </a:cubicBezTo>
                  <a:cubicBezTo>
                    <a:pt x="7643" y="7677"/>
                    <a:pt x="2951" y="1"/>
                    <a:pt x="2951" y="1"/>
                  </a:cubicBezTo>
                  <a:close/>
                </a:path>
              </a:pathLst>
            </a:custGeom>
            <a:solidFill>
              <a:schemeClr val="accent3"/>
            </a:solidFill>
            <a:ln>
              <a:noFill/>
            </a:ln>
          </p:spPr>
          <p:style>
            <a:lnRef idx="0"/>
            <a:fillRef idx="0"/>
            <a:effectRef idx="0"/>
            <a:fontRef idx="minor"/>
          </p:style>
        </p:sp>
        <p:sp>
          <p:nvSpPr>
            <p:cNvPr id="209" name="CustomShape 6"/>
            <p:cNvSpPr/>
            <p:nvPr/>
          </p:nvSpPr>
          <p:spPr>
            <a:xfrm>
              <a:off x="1265040" y="2185560"/>
              <a:ext cx="102600" cy="93600"/>
            </a:xfrm>
            <a:custGeom>
              <a:avLst/>
              <a:gdLst/>
              <a:ahLst/>
              <a:rect l="l" t="t" r="r" b="b"/>
              <a:pathLst>
                <a:path w="17819" h="16318">
                  <a:moveTo>
                    <a:pt x="12279" y="0"/>
                  </a:moveTo>
                  <a:cubicBezTo>
                    <a:pt x="12123" y="0"/>
                    <a:pt x="11983" y="28"/>
                    <a:pt x="11864" y="87"/>
                  </a:cubicBezTo>
                  <a:cubicBezTo>
                    <a:pt x="10099" y="969"/>
                    <a:pt x="0" y="10863"/>
                    <a:pt x="395" y="15524"/>
                  </a:cubicBezTo>
                  <a:cubicBezTo>
                    <a:pt x="441" y="16061"/>
                    <a:pt x="649" y="16318"/>
                    <a:pt x="1014" y="16318"/>
                  </a:cubicBezTo>
                  <a:cubicBezTo>
                    <a:pt x="1945" y="16318"/>
                    <a:pt x="3894" y="14643"/>
                    <a:pt x="6741" y="11690"/>
                  </a:cubicBezTo>
                  <a:cubicBezTo>
                    <a:pt x="8874" y="9478"/>
                    <a:pt x="11304" y="8968"/>
                    <a:pt x="13093" y="8968"/>
                  </a:cubicBezTo>
                  <a:cubicBezTo>
                    <a:pt x="14627" y="8968"/>
                    <a:pt x="15689" y="9343"/>
                    <a:pt x="15689" y="9343"/>
                  </a:cubicBezTo>
                  <a:lnTo>
                    <a:pt x="17819" y="3395"/>
                  </a:lnTo>
                  <a:cubicBezTo>
                    <a:pt x="17819" y="3395"/>
                    <a:pt x="14020" y="0"/>
                    <a:pt x="12279" y="0"/>
                  </a:cubicBezTo>
                  <a:close/>
                </a:path>
              </a:pathLst>
            </a:custGeom>
            <a:solidFill>
              <a:schemeClr val="accent1"/>
            </a:solidFill>
            <a:ln>
              <a:noFill/>
            </a:ln>
          </p:spPr>
          <p:style>
            <a:lnRef idx="0"/>
            <a:fillRef idx="0"/>
            <a:effectRef idx="0"/>
            <a:fontRef idx="minor"/>
          </p:style>
        </p:sp>
        <p:sp>
          <p:nvSpPr>
            <p:cNvPr id="210" name="CustomShape 7"/>
            <p:cNvSpPr/>
            <p:nvPr/>
          </p:nvSpPr>
          <p:spPr>
            <a:xfrm>
              <a:off x="1318680" y="2225520"/>
              <a:ext cx="112680" cy="89280"/>
            </a:xfrm>
            <a:custGeom>
              <a:avLst/>
              <a:gdLst/>
              <a:ahLst/>
              <a:rect l="l" t="t" r="r" b="b"/>
              <a:pathLst>
                <a:path w="19559" h="15521">
                  <a:moveTo>
                    <a:pt x="14114" y="1"/>
                  </a:moveTo>
                  <a:cubicBezTo>
                    <a:pt x="14114" y="1"/>
                    <a:pt x="1" y="13233"/>
                    <a:pt x="2205" y="14998"/>
                  </a:cubicBezTo>
                  <a:cubicBezTo>
                    <a:pt x="2637" y="15344"/>
                    <a:pt x="3024" y="15520"/>
                    <a:pt x="3428" y="15520"/>
                  </a:cubicBezTo>
                  <a:cubicBezTo>
                    <a:pt x="4585" y="15520"/>
                    <a:pt x="5885" y="14074"/>
                    <a:pt x="8821" y="11029"/>
                  </a:cubicBezTo>
                  <a:cubicBezTo>
                    <a:pt x="10663" y="9118"/>
                    <a:pt x="12734" y="8607"/>
                    <a:pt x="14422" y="8607"/>
                  </a:cubicBezTo>
                  <a:cubicBezTo>
                    <a:pt x="16364" y="8607"/>
                    <a:pt x="17799" y="9282"/>
                    <a:pt x="17799" y="9282"/>
                  </a:cubicBezTo>
                  <a:lnTo>
                    <a:pt x="19558" y="3269"/>
                  </a:lnTo>
                  <a:lnTo>
                    <a:pt x="14114" y="1"/>
                  </a:lnTo>
                  <a:close/>
                </a:path>
              </a:pathLst>
            </a:custGeom>
            <a:solidFill>
              <a:schemeClr val="accent1"/>
            </a:solidFill>
            <a:ln>
              <a:noFill/>
            </a:ln>
          </p:spPr>
          <p:style>
            <a:lnRef idx="0"/>
            <a:fillRef idx="0"/>
            <a:effectRef idx="0"/>
            <a:fontRef idx="minor"/>
          </p:style>
        </p:sp>
        <p:sp>
          <p:nvSpPr>
            <p:cNvPr id="211" name="CustomShape 8"/>
            <p:cNvSpPr/>
            <p:nvPr/>
          </p:nvSpPr>
          <p:spPr>
            <a:xfrm>
              <a:off x="1499040" y="1992600"/>
              <a:ext cx="130680" cy="83160"/>
            </a:xfrm>
            <a:custGeom>
              <a:avLst/>
              <a:gdLst/>
              <a:ahLst/>
              <a:rect l="l" t="t" r="r" b="b"/>
              <a:pathLst>
                <a:path w="22668" h="14500">
                  <a:moveTo>
                    <a:pt x="21645" y="0"/>
                  </a:moveTo>
                  <a:lnTo>
                    <a:pt x="1" y="8595"/>
                  </a:lnTo>
                  <a:lnTo>
                    <a:pt x="22667" y="14499"/>
                  </a:lnTo>
                  <a:lnTo>
                    <a:pt x="21645" y="0"/>
                  </a:lnTo>
                  <a:close/>
                </a:path>
              </a:pathLst>
            </a:custGeom>
            <a:solidFill>
              <a:srgbClr val="e0a584"/>
            </a:solidFill>
            <a:ln>
              <a:noFill/>
            </a:ln>
          </p:spPr>
          <p:style>
            <a:lnRef idx="0"/>
            <a:fillRef idx="0"/>
            <a:effectRef idx="0"/>
            <a:fontRef idx="minor"/>
          </p:style>
        </p:sp>
        <p:sp>
          <p:nvSpPr>
            <p:cNvPr id="212" name="CustomShape 9"/>
            <p:cNvSpPr/>
            <p:nvPr/>
          </p:nvSpPr>
          <p:spPr>
            <a:xfrm>
              <a:off x="1482120" y="2045160"/>
              <a:ext cx="168840" cy="253800"/>
            </a:xfrm>
            <a:custGeom>
              <a:avLst/>
              <a:gdLst/>
              <a:ahLst/>
              <a:rect l="l" t="t" r="r" b="b"/>
              <a:pathLst>
                <a:path w="29263" h="43976">
                  <a:moveTo>
                    <a:pt x="2921" y="0"/>
                  </a:moveTo>
                  <a:lnTo>
                    <a:pt x="12540" y="17310"/>
                  </a:lnTo>
                  <a:lnTo>
                    <a:pt x="13186" y="17163"/>
                  </a:lnTo>
                  <a:lnTo>
                    <a:pt x="13186" y="31832"/>
                  </a:lnTo>
                  <a:lnTo>
                    <a:pt x="4179" y="32420"/>
                  </a:lnTo>
                  <a:lnTo>
                    <a:pt x="0" y="40634"/>
                  </a:lnTo>
                  <a:cubicBezTo>
                    <a:pt x="0" y="40634"/>
                    <a:pt x="8598" y="43975"/>
                    <a:pt x="15831" y="43975"/>
                  </a:cubicBezTo>
                  <a:cubicBezTo>
                    <a:pt x="18301" y="43975"/>
                    <a:pt x="20613" y="43586"/>
                    <a:pt x="22368" y="42540"/>
                  </a:cubicBezTo>
                  <a:cubicBezTo>
                    <a:pt x="29263" y="38433"/>
                    <a:pt x="25387" y="370"/>
                    <a:pt x="25387" y="369"/>
                  </a:cubicBezTo>
                  <a:lnTo>
                    <a:pt x="25387" y="369"/>
                  </a:lnTo>
                  <a:cubicBezTo>
                    <a:pt x="24700" y="599"/>
                    <a:pt x="22845" y="684"/>
                    <a:pt x="20479" y="684"/>
                  </a:cubicBezTo>
                  <a:cubicBezTo>
                    <a:pt x="13763" y="684"/>
                    <a:pt x="2921" y="0"/>
                    <a:pt x="2921" y="0"/>
                  </a:cubicBezTo>
                  <a:close/>
                </a:path>
              </a:pathLst>
            </a:custGeom>
            <a:solidFill>
              <a:schemeClr val="accent6"/>
            </a:solidFill>
            <a:ln>
              <a:noFill/>
            </a:ln>
          </p:spPr>
          <p:style>
            <a:lnRef idx="0"/>
            <a:fillRef idx="0"/>
            <a:effectRef idx="0"/>
            <a:fontRef idx="minor"/>
          </p:style>
        </p:sp>
        <p:sp>
          <p:nvSpPr>
            <p:cNvPr id="213" name="CustomShape 10"/>
            <p:cNvSpPr/>
            <p:nvPr/>
          </p:nvSpPr>
          <p:spPr>
            <a:xfrm>
              <a:off x="1326240" y="2045160"/>
              <a:ext cx="302040" cy="252360"/>
            </a:xfrm>
            <a:custGeom>
              <a:avLst/>
              <a:gdLst/>
              <a:ahLst/>
              <a:rect l="l" t="t" r="r" b="b"/>
              <a:pathLst>
                <a:path w="52308" h="43736">
                  <a:moveTo>
                    <a:pt x="29841" y="0"/>
                  </a:moveTo>
                  <a:cubicBezTo>
                    <a:pt x="29841" y="0"/>
                    <a:pt x="24066" y="30219"/>
                    <a:pt x="22007" y="30952"/>
                  </a:cubicBezTo>
                  <a:cubicBezTo>
                    <a:pt x="21883" y="30996"/>
                    <a:pt x="21713" y="31017"/>
                    <a:pt x="21501" y="31017"/>
                  </a:cubicBezTo>
                  <a:cubicBezTo>
                    <a:pt x="18201" y="31017"/>
                    <a:pt x="4987" y="25964"/>
                    <a:pt x="4987" y="25964"/>
                  </a:cubicBezTo>
                  <a:cubicBezTo>
                    <a:pt x="4987" y="25964"/>
                    <a:pt x="0" y="28019"/>
                    <a:pt x="1614" y="33007"/>
                  </a:cubicBezTo>
                  <a:cubicBezTo>
                    <a:pt x="1614" y="33007"/>
                    <a:pt x="15298" y="43736"/>
                    <a:pt x="24098" y="43736"/>
                  </a:cubicBezTo>
                  <a:cubicBezTo>
                    <a:pt x="25113" y="43736"/>
                    <a:pt x="26063" y="43593"/>
                    <a:pt x="26920" y="43274"/>
                  </a:cubicBezTo>
                  <a:cubicBezTo>
                    <a:pt x="31561" y="41549"/>
                    <a:pt x="36546" y="28382"/>
                    <a:pt x="40035" y="17132"/>
                  </a:cubicBezTo>
                  <a:lnTo>
                    <a:pt x="52307" y="369"/>
                  </a:lnTo>
                  <a:lnTo>
                    <a:pt x="52307" y="369"/>
                  </a:lnTo>
                  <a:cubicBezTo>
                    <a:pt x="52307" y="369"/>
                    <a:pt x="46671" y="651"/>
                    <a:pt x="44667" y="651"/>
                  </a:cubicBezTo>
                  <a:cubicBezTo>
                    <a:pt x="44641" y="651"/>
                    <a:pt x="44614" y="651"/>
                    <a:pt x="44589" y="651"/>
                  </a:cubicBezTo>
                  <a:cubicBezTo>
                    <a:pt x="40898" y="637"/>
                    <a:pt x="29841" y="0"/>
                    <a:pt x="29841" y="0"/>
                  </a:cubicBezTo>
                  <a:close/>
                </a:path>
              </a:pathLst>
            </a:custGeom>
            <a:solidFill>
              <a:schemeClr val="accent6"/>
            </a:solidFill>
            <a:ln>
              <a:noFill/>
            </a:ln>
          </p:spPr>
          <p:style>
            <a:lnRef idx="0"/>
            <a:fillRef idx="0"/>
            <a:effectRef idx="0"/>
            <a:fontRef idx="minor"/>
          </p:style>
        </p:sp>
        <p:sp>
          <p:nvSpPr>
            <p:cNvPr id="214" name="CustomShape 11"/>
            <p:cNvSpPr/>
            <p:nvPr/>
          </p:nvSpPr>
          <p:spPr>
            <a:xfrm>
              <a:off x="1525680" y="1579320"/>
              <a:ext cx="214920" cy="284040"/>
            </a:xfrm>
            <a:custGeom>
              <a:avLst/>
              <a:gdLst/>
              <a:ahLst/>
              <a:rect l="l" t="t" r="r" b="b"/>
              <a:pathLst>
                <a:path w="37261" h="49166">
                  <a:moveTo>
                    <a:pt x="30487" y="0"/>
                  </a:moveTo>
                  <a:cubicBezTo>
                    <a:pt x="29561" y="0"/>
                    <a:pt x="25819" y="7483"/>
                    <a:pt x="25819" y="7483"/>
                  </a:cubicBezTo>
                  <a:cubicBezTo>
                    <a:pt x="25232" y="6143"/>
                    <a:pt x="24454" y="5856"/>
                    <a:pt x="23895" y="5856"/>
                  </a:cubicBezTo>
                  <a:cubicBezTo>
                    <a:pt x="23475" y="5856"/>
                    <a:pt x="23179" y="6017"/>
                    <a:pt x="23179" y="6017"/>
                  </a:cubicBezTo>
                  <a:lnTo>
                    <a:pt x="25819" y="11591"/>
                  </a:lnTo>
                  <a:cubicBezTo>
                    <a:pt x="20392" y="15699"/>
                    <a:pt x="15990" y="25526"/>
                    <a:pt x="13937" y="28461"/>
                  </a:cubicBezTo>
                  <a:cubicBezTo>
                    <a:pt x="11884" y="31394"/>
                    <a:pt x="1" y="42543"/>
                    <a:pt x="1" y="42543"/>
                  </a:cubicBezTo>
                  <a:lnTo>
                    <a:pt x="2959" y="49166"/>
                  </a:lnTo>
                  <a:lnTo>
                    <a:pt x="18981" y="32514"/>
                  </a:lnTo>
                  <a:cubicBezTo>
                    <a:pt x="23968" y="27674"/>
                    <a:pt x="29487" y="12765"/>
                    <a:pt x="29487" y="12765"/>
                  </a:cubicBezTo>
                  <a:cubicBezTo>
                    <a:pt x="32273" y="11298"/>
                    <a:pt x="32713" y="7925"/>
                    <a:pt x="32713" y="7925"/>
                  </a:cubicBezTo>
                  <a:cubicBezTo>
                    <a:pt x="32713" y="7925"/>
                    <a:pt x="37261" y="5870"/>
                    <a:pt x="36821" y="5093"/>
                  </a:cubicBezTo>
                  <a:cubicBezTo>
                    <a:pt x="36758" y="4983"/>
                    <a:pt x="36622" y="4936"/>
                    <a:pt x="36435" y="4936"/>
                  </a:cubicBezTo>
                  <a:cubicBezTo>
                    <a:pt x="35299" y="4936"/>
                    <a:pt x="32273" y="6674"/>
                    <a:pt x="32273" y="6674"/>
                  </a:cubicBezTo>
                  <a:cubicBezTo>
                    <a:pt x="32273" y="6674"/>
                    <a:pt x="36088" y="3083"/>
                    <a:pt x="35500" y="2497"/>
                  </a:cubicBezTo>
                  <a:cubicBezTo>
                    <a:pt x="35466" y="2463"/>
                    <a:pt x="35420" y="2447"/>
                    <a:pt x="35364" y="2447"/>
                  </a:cubicBezTo>
                  <a:cubicBezTo>
                    <a:pt x="34450" y="2447"/>
                    <a:pt x="30806" y="6673"/>
                    <a:pt x="30806" y="6673"/>
                  </a:cubicBezTo>
                  <a:cubicBezTo>
                    <a:pt x="30806" y="6673"/>
                    <a:pt x="34473" y="884"/>
                    <a:pt x="33447" y="737"/>
                  </a:cubicBezTo>
                  <a:cubicBezTo>
                    <a:pt x="33433" y="734"/>
                    <a:pt x="33419" y="733"/>
                    <a:pt x="33403" y="733"/>
                  </a:cubicBezTo>
                  <a:cubicBezTo>
                    <a:pt x="32320" y="733"/>
                    <a:pt x="28752" y="5870"/>
                    <a:pt x="28752" y="5870"/>
                  </a:cubicBezTo>
                  <a:cubicBezTo>
                    <a:pt x="28752" y="5870"/>
                    <a:pt x="31391" y="149"/>
                    <a:pt x="30513" y="2"/>
                  </a:cubicBezTo>
                  <a:cubicBezTo>
                    <a:pt x="30504" y="1"/>
                    <a:pt x="30496" y="0"/>
                    <a:pt x="30487" y="0"/>
                  </a:cubicBezTo>
                  <a:close/>
                </a:path>
              </a:pathLst>
            </a:custGeom>
            <a:solidFill>
              <a:schemeClr val="accent4"/>
            </a:solidFill>
            <a:ln>
              <a:noFill/>
            </a:ln>
          </p:spPr>
          <p:style>
            <a:lnRef idx="0"/>
            <a:fillRef idx="0"/>
            <a:effectRef idx="0"/>
            <a:fontRef idx="minor"/>
          </p:style>
        </p:sp>
        <p:sp>
          <p:nvSpPr>
            <p:cNvPr id="215" name="CustomShape 12"/>
            <p:cNvSpPr/>
            <p:nvPr/>
          </p:nvSpPr>
          <p:spPr>
            <a:xfrm>
              <a:off x="1194840" y="1859040"/>
              <a:ext cx="285840" cy="210600"/>
            </a:xfrm>
            <a:custGeom>
              <a:avLst/>
              <a:gdLst/>
              <a:ahLst/>
              <a:rect l="l" t="t" r="r" b="b"/>
              <a:pathLst>
                <a:path w="49494" h="36499">
                  <a:moveTo>
                    <a:pt x="42962" y="1"/>
                  </a:moveTo>
                  <a:cubicBezTo>
                    <a:pt x="42962" y="1"/>
                    <a:pt x="31703" y="11778"/>
                    <a:pt x="28749" y="13803"/>
                  </a:cubicBezTo>
                  <a:cubicBezTo>
                    <a:pt x="25796" y="15829"/>
                    <a:pt x="15928" y="20140"/>
                    <a:pt x="11771" y="25528"/>
                  </a:cubicBezTo>
                  <a:lnTo>
                    <a:pt x="6222" y="22834"/>
                  </a:lnTo>
                  <a:lnTo>
                    <a:pt x="6222" y="22834"/>
                  </a:lnTo>
                  <a:cubicBezTo>
                    <a:pt x="6222" y="22834"/>
                    <a:pt x="5326" y="24440"/>
                    <a:pt x="7663" y="25489"/>
                  </a:cubicBezTo>
                  <a:cubicBezTo>
                    <a:pt x="7663" y="25489"/>
                    <a:pt x="0" y="29231"/>
                    <a:pt x="140" y="30113"/>
                  </a:cubicBezTo>
                  <a:cubicBezTo>
                    <a:pt x="160" y="30241"/>
                    <a:pt x="299" y="30296"/>
                    <a:pt x="522" y="30296"/>
                  </a:cubicBezTo>
                  <a:cubicBezTo>
                    <a:pt x="1830" y="30296"/>
                    <a:pt x="6023" y="28408"/>
                    <a:pt x="6023" y="28408"/>
                  </a:cubicBezTo>
                  <a:lnTo>
                    <a:pt x="6023" y="28408"/>
                  </a:lnTo>
                  <a:cubicBezTo>
                    <a:pt x="6023" y="28408"/>
                    <a:pt x="707" y="32027"/>
                    <a:pt x="844" y="33054"/>
                  </a:cubicBezTo>
                  <a:cubicBezTo>
                    <a:pt x="861" y="33182"/>
                    <a:pt x="966" y="33238"/>
                    <a:pt x="1138" y="33238"/>
                  </a:cubicBezTo>
                  <a:cubicBezTo>
                    <a:pt x="2341" y="33238"/>
                    <a:pt x="6805" y="30469"/>
                    <a:pt x="6805" y="30469"/>
                  </a:cubicBezTo>
                  <a:lnTo>
                    <a:pt x="6805" y="30469"/>
                  </a:lnTo>
                  <a:cubicBezTo>
                    <a:pt x="6805" y="30469"/>
                    <a:pt x="2004" y="34530"/>
                    <a:pt x="2586" y="35123"/>
                  </a:cubicBezTo>
                  <a:cubicBezTo>
                    <a:pt x="2629" y="35166"/>
                    <a:pt x="2687" y="35186"/>
                    <a:pt x="2759" y="35186"/>
                  </a:cubicBezTo>
                  <a:cubicBezTo>
                    <a:pt x="3675" y="35186"/>
                    <a:pt x="6792" y="31935"/>
                    <a:pt x="6792" y="31935"/>
                  </a:cubicBezTo>
                  <a:lnTo>
                    <a:pt x="6792" y="31935"/>
                  </a:lnTo>
                  <a:cubicBezTo>
                    <a:pt x="6792" y="31935"/>
                    <a:pt x="4396" y="36021"/>
                    <a:pt x="5170" y="36467"/>
                  </a:cubicBezTo>
                  <a:cubicBezTo>
                    <a:pt x="5207" y="36488"/>
                    <a:pt x="5246" y="36498"/>
                    <a:pt x="5288" y="36498"/>
                  </a:cubicBezTo>
                  <a:cubicBezTo>
                    <a:pt x="6137" y="36498"/>
                    <a:pt x="8039" y="32387"/>
                    <a:pt x="8039" y="32387"/>
                  </a:cubicBezTo>
                  <a:cubicBezTo>
                    <a:pt x="8039" y="32387"/>
                    <a:pt x="11417" y="31979"/>
                    <a:pt x="12911" y="29206"/>
                  </a:cubicBezTo>
                  <a:cubicBezTo>
                    <a:pt x="12911" y="29206"/>
                    <a:pt x="27033" y="23587"/>
                    <a:pt x="31921" y="18645"/>
                  </a:cubicBezTo>
                  <a:lnTo>
                    <a:pt x="49493" y="6193"/>
                  </a:lnTo>
                  <a:lnTo>
                    <a:pt x="42962" y="1"/>
                  </a:lnTo>
                  <a:close/>
                </a:path>
              </a:pathLst>
            </a:custGeom>
            <a:solidFill>
              <a:schemeClr val="accent4"/>
            </a:solidFill>
            <a:ln>
              <a:noFill/>
            </a:ln>
          </p:spPr>
          <p:style>
            <a:lnRef idx="0"/>
            <a:fillRef idx="0"/>
            <a:effectRef idx="0"/>
            <a:fontRef idx="minor"/>
          </p:style>
        </p:sp>
        <p:sp>
          <p:nvSpPr>
            <p:cNvPr id="216" name="CustomShape 13"/>
            <p:cNvSpPr/>
            <p:nvPr/>
          </p:nvSpPr>
          <p:spPr>
            <a:xfrm>
              <a:off x="1434960" y="1810080"/>
              <a:ext cx="212040" cy="261720"/>
            </a:xfrm>
            <a:custGeom>
              <a:avLst/>
              <a:gdLst/>
              <a:ahLst/>
              <a:rect l="l" t="t" r="r" b="b"/>
              <a:pathLst>
                <a:path w="36739" h="45311">
                  <a:moveTo>
                    <a:pt x="16989" y="0"/>
                  </a:moveTo>
                  <a:lnTo>
                    <a:pt x="9362" y="1667"/>
                  </a:lnTo>
                  <a:lnTo>
                    <a:pt x="5695" y="3798"/>
                  </a:lnTo>
                  <a:lnTo>
                    <a:pt x="1" y="9373"/>
                  </a:lnTo>
                  <a:lnTo>
                    <a:pt x="1445" y="15657"/>
                  </a:lnTo>
                  <a:cubicBezTo>
                    <a:pt x="1445" y="15657"/>
                    <a:pt x="7055" y="29126"/>
                    <a:pt x="7903" y="32412"/>
                  </a:cubicBezTo>
                  <a:cubicBezTo>
                    <a:pt x="9222" y="37521"/>
                    <a:pt x="7088" y="45310"/>
                    <a:pt x="7088" y="45310"/>
                  </a:cubicBezTo>
                  <a:cubicBezTo>
                    <a:pt x="7088" y="45310"/>
                    <a:pt x="16600" y="44521"/>
                    <a:pt x="25254" y="44228"/>
                  </a:cubicBezTo>
                  <a:cubicBezTo>
                    <a:pt x="33908" y="43935"/>
                    <a:pt x="36738" y="41147"/>
                    <a:pt x="36738" y="41147"/>
                  </a:cubicBezTo>
                  <a:cubicBezTo>
                    <a:pt x="36738" y="41147"/>
                    <a:pt x="29235" y="16157"/>
                    <a:pt x="24055" y="9172"/>
                  </a:cubicBezTo>
                  <a:cubicBezTo>
                    <a:pt x="18875" y="2186"/>
                    <a:pt x="16989" y="0"/>
                    <a:pt x="16989" y="0"/>
                  </a:cubicBezTo>
                  <a:close/>
                </a:path>
              </a:pathLst>
            </a:custGeom>
            <a:solidFill>
              <a:schemeClr val="accent5"/>
            </a:solidFill>
            <a:ln>
              <a:noFill/>
            </a:ln>
          </p:spPr>
          <p:style>
            <a:lnRef idx="0"/>
            <a:fillRef idx="0"/>
            <a:effectRef idx="0"/>
            <a:fontRef idx="minor"/>
          </p:style>
        </p:sp>
        <p:sp>
          <p:nvSpPr>
            <p:cNvPr id="217" name="CustomShape 14"/>
            <p:cNvSpPr/>
            <p:nvPr/>
          </p:nvSpPr>
          <p:spPr>
            <a:xfrm>
              <a:off x="1514520" y="1785240"/>
              <a:ext cx="89280" cy="72360"/>
            </a:xfrm>
            <a:custGeom>
              <a:avLst/>
              <a:gdLst/>
              <a:ahLst/>
              <a:rect l="l" t="t" r="r" b="b"/>
              <a:pathLst>
                <a:path w="15546" h="12645">
                  <a:moveTo>
                    <a:pt x="8391" y="1"/>
                  </a:moveTo>
                  <a:lnTo>
                    <a:pt x="0" y="5258"/>
                  </a:lnTo>
                  <a:lnTo>
                    <a:pt x="8706" y="12644"/>
                  </a:lnTo>
                  <a:lnTo>
                    <a:pt x="14640" y="8854"/>
                  </a:lnTo>
                  <a:cubicBezTo>
                    <a:pt x="14640" y="8854"/>
                    <a:pt x="15546" y="4793"/>
                    <a:pt x="8391" y="1"/>
                  </a:cubicBezTo>
                  <a:close/>
                </a:path>
              </a:pathLst>
            </a:custGeom>
            <a:solidFill>
              <a:schemeClr val="accent5"/>
            </a:solidFill>
            <a:ln>
              <a:noFill/>
            </a:ln>
          </p:spPr>
          <p:style>
            <a:lnRef idx="0"/>
            <a:fillRef idx="0"/>
            <a:effectRef idx="0"/>
            <a:fontRef idx="minor"/>
          </p:style>
        </p:sp>
        <p:sp>
          <p:nvSpPr>
            <p:cNvPr id="218" name="CustomShape 15"/>
            <p:cNvSpPr/>
            <p:nvPr/>
          </p:nvSpPr>
          <p:spPr>
            <a:xfrm>
              <a:off x="1384920" y="1860840"/>
              <a:ext cx="119520" cy="91080"/>
            </a:xfrm>
            <a:custGeom>
              <a:avLst/>
              <a:gdLst/>
              <a:ahLst/>
              <a:rect l="l" t="t" r="r" b="b"/>
              <a:pathLst>
                <a:path w="20747" h="15852">
                  <a:moveTo>
                    <a:pt x="11404" y="0"/>
                  </a:moveTo>
                  <a:cubicBezTo>
                    <a:pt x="10946" y="0"/>
                    <a:pt x="10432" y="39"/>
                    <a:pt x="9860" y="119"/>
                  </a:cubicBezTo>
                  <a:cubicBezTo>
                    <a:pt x="6610" y="575"/>
                    <a:pt x="675" y="8803"/>
                    <a:pt x="3" y="8803"/>
                  </a:cubicBezTo>
                  <a:cubicBezTo>
                    <a:pt x="2" y="8803"/>
                    <a:pt x="1" y="8803"/>
                    <a:pt x="1" y="8803"/>
                  </a:cubicBezTo>
                  <a:lnTo>
                    <a:pt x="1" y="8803"/>
                  </a:lnTo>
                  <a:cubicBezTo>
                    <a:pt x="1" y="8803"/>
                    <a:pt x="4183" y="15631"/>
                    <a:pt x="7497" y="15852"/>
                  </a:cubicBezTo>
                  <a:cubicBezTo>
                    <a:pt x="7497" y="15852"/>
                    <a:pt x="20747" y="0"/>
                    <a:pt x="11404" y="0"/>
                  </a:cubicBezTo>
                  <a:close/>
                </a:path>
              </a:pathLst>
            </a:custGeom>
            <a:solidFill>
              <a:schemeClr val="accent5"/>
            </a:solidFill>
            <a:ln>
              <a:noFill/>
            </a:ln>
          </p:spPr>
          <p:style>
            <a:lnRef idx="0"/>
            <a:fillRef idx="0"/>
            <a:effectRef idx="0"/>
            <a:fontRef idx="minor"/>
          </p:style>
        </p:sp>
        <p:sp>
          <p:nvSpPr>
            <p:cNvPr id="219" name="CustomShape 16"/>
            <p:cNvSpPr/>
            <p:nvPr/>
          </p:nvSpPr>
          <p:spPr>
            <a:xfrm>
              <a:off x="1392120" y="1723680"/>
              <a:ext cx="115560" cy="123480"/>
            </a:xfrm>
            <a:custGeom>
              <a:avLst/>
              <a:gdLst/>
              <a:ahLst/>
              <a:rect l="l" t="t" r="r" b="b"/>
              <a:pathLst>
                <a:path w="20108" h="21430">
                  <a:moveTo>
                    <a:pt x="8519" y="0"/>
                  </a:moveTo>
                  <a:cubicBezTo>
                    <a:pt x="7903" y="0"/>
                    <a:pt x="7136" y="612"/>
                    <a:pt x="4496" y="2181"/>
                  </a:cubicBezTo>
                  <a:cubicBezTo>
                    <a:pt x="0" y="4853"/>
                    <a:pt x="2562" y="9473"/>
                    <a:pt x="4570" y="11863"/>
                  </a:cubicBezTo>
                  <a:cubicBezTo>
                    <a:pt x="6468" y="14121"/>
                    <a:pt x="8642" y="15089"/>
                    <a:pt x="10598" y="15252"/>
                  </a:cubicBezTo>
                  <a:lnTo>
                    <a:pt x="13378" y="21430"/>
                  </a:lnTo>
                  <a:lnTo>
                    <a:pt x="20108" y="18501"/>
                  </a:lnTo>
                  <a:cubicBezTo>
                    <a:pt x="20108" y="18501"/>
                    <a:pt x="15381" y="14968"/>
                    <a:pt x="15545" y="13560"/>
                  </a:cubicBezTo>
                  <a:cubicBezTo>
                    <a:pt x="15586" y="13205"/>
                    <a:pt x="16240" y="12629"/>
                    <a:pt x="16411" y="12118"/>
                  </a:cubicBezTo>
                  <a:cubicBezTo>
                    <a:pt x="17328" y="9368"/>
                    <a:pt x="12908" y="2281"/>
                    <a:pt x="10191" y="788"/>
                  </a:cubicBezTo>
                  <a:cubicBezTo>
                    <a:pt x="9310" y="303"/>
                    <a:pt x="8952" y="0"/>
                    <a:pt x="8519" y="0"/>
                  </a:cubicBezTo>
                  <a:close/>
                </a:path>
              </a:pathLst>
            </a:custGeom>
            <a:solidFill>
              <a:schemeClr val="accent4"/>
            </a:solidFill>
            <a:ln>
              <a:noFill/>
            </a:ln>
          </p:spPr>
          <p:style>
            <a:lnRef idx="0"/>
            <a:fillRef idx="0"/>
            <a:effectRef idx="0"/>
            <a:fontRef idx="minor"/>
          </p:style>
        </p:sp>
        <p:sp>
          <p:nvSpPr>
            <p:cNvPr id="220" name="CustomShape 17"/>
            <p:cNvSpPr/>
            <p:nvPr/>
          </p:nvSpPr>
          <p:spPr>
            <a:xfrm>
              <a:off x="1454040" y="1819800"/>
              <a:ext cx="72360" cy="50400"/>
            </a:xfrm>
            <a:custGeom>
              <a:avLst/>
              <a:gdLst/>
              <a:ahLst/>
              <a:rect l="l" t="t" r="r" b="b"/>
              <a:pathLst>
                <a:path w="12596" h="8847">
                  <a:moveTo>
                    <a:pt x="7496" y="0"/>
                  </a:moveTo>
                  <a:cubicBezTo>
                    <a:pt x="6592" y="0"/>
                    <a:pt x="5626" y="184"/>
                    <a:pt x="4676" y="571"/>
                  </a:cubicBezTo>
                  <a:cubicBezTo>
                    <a:pt x="1693" y="1788"/>
                    <a:pt x="0" y="4550"/>
                    <a:pt x="895" y="6744"/>
                  </a:cubicBezTo>
                  <a:cubicBezTo>
                    <a:pt x="1509" y="8254"/>
                    <a:pt x="3810" y="8846"/>
                    <a:pt x="5732" y="8846"/>
                  </a:cubicBezTo>
                  <a:cubicBezTo>
                    <a:pt x="6601" y="8846"/>
                    <a:pt x="7393" y="8725"/>
                    <a:pt x="7915" y="8512"/>
                  </a:cubicBezTo>
                  <a:cubicBezTo>
                    <a:pt x="9591" y="7828"/>
                    <a:pt x="12596" y="4531"/>
                    <a:pt x="11699" y="2338"/>
                  </a:cubicBezTo>
                  <a:cubicBezTo>
                    <a:pt x="11088" y="844"/>
                    <a:pt x="9433" y="0"/>
                    <a:pt x="7496" y="0"/>
                  </a:cubicBezTo>
                  <a:close/>
                </a:path>
              </a:pathLst>
            </a:custGeom>
            <a:solidFill>
              <a:schemeClr val="accent4"/>
            </a:solidFill>
            <a:ln>
              <a:noFill/>
            </a:ln>
          </p:spPr>
          <p:style>
            <a:lnRef idx="0"/>
            <a:fillRef idx="0"/>
            <a:effectRef idx="0"/>
            <a:fontRef idx="minor"/>
          </p:style>
        </p:sp>
        <p:sp>
          <p:nvSpPr>
            <p:cNvPr id="221" name="CustomShape 18"/>
            <p:cNvSpPr/>
            <p:nvPr/>
          </p:nvSpPr>
          <p:spPr>
            <a:xfrm>
              <a:off x="1408320" y="1792080"/>
              <a:ext cx="22320" cy="9360"/>
            </a:xfrm>
            <a:custGeom>
              <a:avLst/>
              <a:gdLst/>
              <a:ahLst/>
              <a:rect l="l" t="t" r="r" b="b"/>
              <a:pathLst>
                <a:path w="4010" h="1741">
                  <a:moveTo>
                    <a:pt x="1710" y="0"/>
                  </a:moveTo>
                  <a:cubicBezTo>
                    <a:pt x="1385" y="0"/>
                    <a:pt x="238" y="63"/>
                    <a:pt x="91" y="939"/>
                  </a:cubicBezTo>
                  <a:cubicBezTo>
                    <a:pt x="0" y="1487"/>
                    <a:pt x="814" y="1741"/>
                    <a:pt x="1759" y="1741"/>
                  </a:cubicBezTo>
                  <a:cubicBezTo>
                    <a:pt x="2578" y="1741"/>
                    <a:pt x="3496" y="1550"/>
                    <a:pt x="4010" y="1194"/>
                  </a:cubicBezTo>
                  <a:lnTo>
                    <a:pt x="1795" y="2"/>
                  </a:lnTo>
                  <a:cubicBezTo>
                    <a:pt x="1795" y="2"/>
                    <a:pt x="1764" y="0"/>
                    <a:pt x="1710" y="0"/>
                  </a:cubicBezTo>
                  <a:close/>
                </a:path>
              </a:pathLst>
            </a:custGeom>
            <a:solidFill>
              <a:schemeClr val="accent4"/>
            </a:solidFill>
            <a:ln>
              <a:noFill/>
            </a:ln>
          </p:spPr>
          <p:style>
            <a:lnRef idx="0"/>
            <a:fillRef idx="0"/>
            <a:effectRef idx="0"/>
            <a:fontRef idx="minor"/>
          </p:style>
        </p:sp>
        <p:sp>
          <p:nvSpPr>
            <p:cNvPr id="222" name="CustomShape 19"/>
            <p:cNvSpPr/>
            <p:nvPr/>
          </p:nvSpPr>
          <p:spPr>
            <a:xfrm>
              <a:off x="1386000" y="1697400"/>
              <a:ext cx="73800" cy="99360"/>
            </a:xfrm>
            <a:custGeom>
              <a:avLst/>
              <a:gdLst/>
              <a:ahLst/>
              <a:rect l="l" t="t" r="r" b="b"/>
              <a:pathLst>
                <a:path w="12857" h="17311">
                  <a:moveTo>
                    <a:pt x="7494" y="1"/>
                  </a:moveTo>
                  <a:cubicBezTo>
                    <a:pt x="7462" y="1"/>
                    <a:pt x="7432" y="3"/>
                    <a:pt x="7404" y="7"/>
                  </a:cubicBezTo>
                  <a:cubicBezTo>
                    <a:pt x="6404" y="174"/>
                    <a:pt x="6163" y="1508"/>
                    <a:pt x="6091" y="2625"/>
                  </a:cubicBezTo>
                  <a:cubicBezTo>
                    <a:pt x="5754" y="2303"/>
                    <a:pt x="5340" y="2162"/>
                    <a:pt x="4933" y="2162"/>
                  </a:cubicBezTo>
                  <a:cubicBezTo>
                    <a:pt x="4496" y="2162"/>
                    <a:pt x="4067" y="2326"/>
                    <a:pt x="3751" y="2607"/>
                  </a:cubicBezTo>
                  <a:cubicBezTo>
                    <a:pt x="3142" y="3149"/>
                    <a:pt x="2855" y="4009"/>
                    <a:pt x="2589" y="4840"/>
                  </a:cubicBezTo>
                  <a:cubicBezTo>
                    <a:pt x="2324" y="5672"/>
                    <a:pt x="2044" y="6534"/>
                    <a:pt x="1445" y="7086"/>
                  </a:cubicBezTo>
                  <a:cubicBezTo>
                    <a:pt x="885" y="7601"/>
                    <a:pt x="1" y="7991"/>
                    <a:pt x="115" y="8866"/>
                  </a:cubicBezTo>
                  <a:cubicBezTo>
                    <a:pt x="254" y="9910"/>
                    <a:pt x="1616" y="10280"/>
                    <a:pt x="2247" y="11169"/>
                  </a:cubicBezTo>
                  <a:cubicBezTo>
                    <a:pt x="2236" y="11153"/>
                    <a:pt x="2225" y="11146"/>
                    <a:pt x="2214" y="11146"/>
                  </a:cubicBezTo>
                  <a:cubicBezTo>
                    <a:pt x="2075" y="11146"/>
                    <a:pt x="1966" y="12361"/>
                    <a:pt x="2050" y="12580"/>
                  </a:cubicBezTo>
                  <a:cubicBezTo>
                    <a:pt x="2318" y="13292"/>
                    <a:pt x="2989" y="13762"/>
                    <a:pt x="3475" y="14306"/>
                  </a:cubicBezTo>
                  <a:cubicBezTo>
                    <a:pt x="4510" y="15467"/>
                    <a:pt x="5016" y="16635"/>
                    <a:pt x="6384" y="17311"/>
                  </a:cubicBezTo>
                  <a:cubicBezTo>
                    <a:pt x="6092" y="15464"/>
                    <a:pt x="4125" y="14091"/>
                    <a:pt x="4222" y="12292"/>
                  </a:cubicBezTo>
                  <a:lnTo>
                    <a:pt x="4222" y="12292"/>
                  </a:lnTo>
                  <a:cubicBezTo>
                    <a:pt x="4225" y="12292"/>
                    <a:pt x="4227" y="12292"/>
                    <a:pt x="4230" y="12292"/>
                  </a:cubicBezTo>
                  <a:cubicBezTo>
                    <a:pt x="5169" y="12292"/>
                    <a:pt x="5771" y="11128"/>
                    <a:pt x="5342" y="10132"/>
                  </a:cubicBezTo>
                  <a:cubicBezTo>
                    <a:pt x="5173" y="9739"/>
                    <a:pt x="4887" y="9404"/>
                    <a:pt x="4703" y="9017"/>
                  </a:cubicBezTo>
                  <a:cubicBezTo>
                    <a:pt x="4521" y="8629"/>
                    <a:pt x="4472" y="8124"/>
                    <a:pt x="4752" y="7905"/>
                  </a:cubicBezTo>
                  <a:cubicBezTo>
                    <a:pt x="4885" y="7802"/>
                    <a:pt x="5065" y="7784"/>
                    <a:pt x="5236" y="7766"/>
                  </a:cubicBezTo>
                  <a:cubicBezTo>
                    <a:pt x="5461" y="7743"/>
                    <a:pt x="5712" y="7735"/>
                    <a:pt x="5980" y="7735"/>
                  </a:cubicBezTo>
                  <a:cubicBezTo>
                    <a:pt x="6728" y="7735"/>
                    <a:pt x="7609" y="7801"/>
                    <a:pt x="8432" y="7801"/>
                  </a:cubicBezTo>
                  <a:cubicBezTo>
                    <a:pt x="9146" y="7801"/>
                    <a:pt x="9816" y="7751"/>
                    <a:pt x="10318" y="7565"/>
                  </a:cubicBezTo>
                  <a:cubicBezTo>
                    <a:pt x="11544" y="7111"/>
                    <a:pt x="12857" y="6228"/>
                    <a:pt x="12729" y="4726"/>
                  </a:cubicBezTo>
                  <a:cubicBezTo>
                    <a:pt x="12618" y="3420"/>
                    <a:pt x="11463" y="2359"/>
                    <a:pt x="10404" y="1559"/>
                  </a:cubicBezTo>
                  <a:cubicBezTo>
                    <a:pt x="9822" y="1119"/>
                    <a:pt x="8205" y="1"/>
                    <a:pt x="7494" y="1"/>
                  </a:cubicBezTo>
                  <a:close/>
                </a:path>
              </a:pathLst>
            </a:custGeom>
            <a:solidFill>
              <a:schemeClr val="accent3"/>
            </a:solidFill>
            <a:ln>
              <a:noFill/>
            </a:ln>
          </p:spPr>
          <p:style>
            <a:lnRef idx="0"/>
            <a:fillRef idx="0"/>
            <a:effectRef idx="0"/>
            <a:fontRef idx="minor"/>
          </p:style>
        </p:sp>
        <p:sp>
          <p:nvSpPr>
            <p:cNvPr id="223" name="CustomShape 20"/>
            <p:cNvSpPr/>
            <p:nvPr/>
          </p:nvSpPr>
          <p:spPr>
            <a:xfrm>
              <a:off x="1453680" y="1807560"/>
              <a:ext cx="19080" cy="8280"/>
            </a:xfrm>
            <a:custGeom>
              <a:avLst/>
              <a:gdLst/>
              <a:ahLst/>
              <a:rect l="l" t="t" r="r" b="b"/>
              <a:pathLst>
                <a:path w="3438" h="1581">
                  <a:moveTo>
                    <a:pt x="3438" y="0"/>
                  </a:moveTo>
                  <a:lnTo>
                    <a:pt x="3438" y="0"/>
                  </a:lnTo>
                  <a:cubicBezTo>
                    <a:pt x="2269" y="720"/>
                    <a:pt x="148" y="732"/>
                    <a:pt x="7" y="732"/>
                  </a:cubicBezTo>
                  <a:cubicBezTo>
                    <a:pt x="3" y="732"/>
                    <a:pt x="0" y="732"/>
                    <a:pt x="0" y="732"/>
                  </a:cubicBezTo>
                  <a:lnTo>
                    <a:pt x="0" y="732"/>
                  </a:lnTo>
                  <a:lnTo>
                    <a:pt x="368" y="1581"/>
                  </a:lnTo>
                  <a:cubicBezTo>
                    <a:pt x="2414" y="1257"/>
                    <a:pt x="3438" y="0"/>
                    <a:pt x="3438" y="0"/>
                  </a:cubicBezTo>
                  <a:close/>
                </a:path>
              </a:pathLst>
            </a:custGeom>
            <a:solidFill>
              <a:schemeClr val="accent4"/>
            </a:solidFill>
            <a:ln>
              <a:noFill/>
            </a:ln>
          </p:spPr>
          <p:style>
            <a:lnRef idx="0"/>
            <a:fillRef idx="0"/>
            <a:effectRef idx="0"/>
            <a:fontRef idx="minor"/>
          </p:style>
        </p:sp>
      </p:grpSp>
      <p:grpSp>
        <p:nvGrpSpPr>
          <p:cNvPr id="224" name="Group 21"/>
          <p:cNvGrpSpPr/>
          <p:nvPr/>
        </p:nvGrpSpPr>
        <p:grpSpPr>
          <a:xfrm>
            <a:off x="2667960" y="1567800"/>
            <a:ext cx="545760" cy="735480"/>
            <a:chOff x="2667960" y="1567800"/>
            <a:chExt cx="545760" cy="735480"/>
          </a:xfrm>
        </p:grpSpPr>
        <p:sp>
          <p:nvSpPr>
            <p:cNvPr id="225" name="CustomShape 22"/>
            <p:cNvSpPr/>
            <p:nvPr/>
          </p:nvSpPr>
          <p:spPr>
            <a:xfrm>
              <a:off x="2866320" y="1748520"/>
              <a:ext cx="43560" cy="43920"/>
            </a:xfrm>
            <a:custGeom>
              <a:avLst/>
              <a:gdLst/>
              <a:ahLst/>
              <a:rect l="l" t="t" r="r" b="b"/>
              <a:pathLst>
                <a:path w="7644" h="7687">
                  <a:moveTo>
                    <a:pt x="1218" y="1"/>
                  </a:moveTo>
                  <a:cubicBezTo>
                    <a:pt x="1218" y="1"/>
                    <a:pt x="1" y="844"/>
                    <a:pt x="610" y="2249"/>
                  </a:cubicBezTo>
                  <a:cubicBezTo>
                    <a:pt x="1208" y="3631"/>
                    <a:pt x="3801" y="7687"/>
                    <a:pt x="7318" y="7687"/>
                  </a:cubicBezTo>
                  <a:cubicBezTo>
                    <a:pt x="7377" y="7687"/>
                    <a:pt x="7436" y="7686"/>
                    <a:pt x="7495" y="7683"/>
                  </a:cubicBezTo>
                  <a:cubicBezTo>
                    <a:pt x="7643" y="7677"/>
                    <a:pt x="2951" y="1"/>
                    <a:pt x="2951" y="1"/>
                  </a:cubicBezTo>
                  <a:close/>
                </a:path>
              </a:pathLst>
            </a:custGeom>
            <a:solidFill>
              <a:schemeClr val="accent3"/>
            </a:solidFill>
            <a:ln>
              <a:noFill/>
            </a:ln>
          </p:spPr>
          <p:style>
            <a:lnRef idx="0"/>
            <a:fillRef idx="0"/>
            <a:effectRef idx="0"/>
            <a:fontRef idx="minor"/>
          </p:style>
        </p:sp>
        <p:sp>
          <p:nvSpPr>
            <p:cNvPr id="226" name="CustomShape 23"/>
            <p:cNvSpPr/>
            <p:nvPr/>
          </p:nvSpPr>
          <p:spPr>
            <a:xfrm>
              <a:off x="2738160" y="2173680"/>
              <a:ext cx="102600" cy="93600"/>
            </a:xfrm>
            <a:custGeom>
              <a:avLst/>
              <a:gdLst/>
              <a:ahLst/>
              <a:rect l="l" t="t" r="r" b="b"/>
              <a:pathLst>
                <a:path w="17819" h="16318">
                  <a:moveTo>
                    <a:pt x="12279" y="0"/>
                  </a:moveTo>
                  <a:cubicBezTo>
                    <a:pt x="12123" y="0"/>
                    <a:pt x="11983" y="28"/>
                    <a:pt x="11864" y="87"/>
                  </a:cubicBezTo>
                  <a:cubicBezTo>
                    <a:pt x="10099" y="969"/>
                    <a:pt x="0" y="10863"/>
                    <a:pt x="395" y="15524"/>
                  </a:cubicBezTo>
                  <a:cubicBezTo>
                    <a:pt x="441" y="16061"/>
                    <a:pt x="649" y="16318"/>
                    <a:pt x="1014" y="16318"/>
                  </a:cubicBezTo>
                  <a:cubicBezTo>
                    <a:pt x="1945" y="16318"/>
                    <a:pt x="3894" y="14643"/>
                    <a:pt x="6741" y="11690"/>
                  </a:cubicBezTo>
                  <a:cubicBezTo>
                    <a:pt x="8874" y="9478"/>
                    <a:pt x="11304" y="8968"/>
                    <a:pt x="13093" y="8968"/>
                  </a:cubicBezTo>
                  <a:cubicBezTo>
                    <a:pt x="14627" y="8968"/>
                    <a:pt x="15689" y="9343"/>
                    <a:pt x="15689" y="9343"/>
                  </a:cubicBezTo>
                  <a:lnTo>
                    <a:pt x="17819" y="3395"/>
                  </a:lnTo>
                  <a:cubicBezTo>
                    <a:pt x="17819" y="3395"/>
                    <a:pt x="14020" y="0"/>
                    <a:pt x="12279" y="0"/>
                  </a:cubicBezTo>
                  <a:close/>
                </a:path>
              </a:pathLst>
            </a:custGeom>
            <a:solidFill>
              <a:schemeClr val="accent1"/>
            </a:solidFill>
            <a:ln>
              <a:noFill/>
            </a:ln>
          </p:spPr>
          <p:style>
            <a:lnRef idx="0"/>
            <a:fillRef idx="0"/>
            <a:effectRef idx="0"/>
            <a:fontRef idx="minor"/>
          </p:style>
        </p:sp>
        <p:sp>
          <p:nvSpPr>
            <p:cNvPr id="227" name="CustomShape 24"/>
            <p:cNvSpPr/>
            <p:nvPr/>
          </p:nvSpPr>
          <p:spPr>
            <a:xfrm>
              <a:off x="2791800" y="2214000"/>
              <a:ext cx="112680" cy="89280"/>
            </a:xfrm>
            <a:custGeom>
              <a:avLst/>
              <a:gdLst/>
              <a:ahLst/>
              <a:rect l="l" t="t" r="r" b="b"/>
              <a:pathLst>
                <a:path w="19559" h="15521">
                  <a:moveTo>
                    <a:pt x="14114" y="1"/>
                  </a:moveTo>
                  <a:cubicBezTo>
                    <a:pt x="14114" y="1"/>
                    <a:pt x="1" y="13233"/>
                    <a:pt x="2205" y="14998"/>
                  </a:cubicBezTo>
                  <a:cubicBezTo>
                    <a:pt x="2637" y="15344"/>
                    <a:pt x="3024" y="15520"/>
                    <a:pt x="3428" y="15520"/>
                  </a:cubicBezTo>
                  <a:cubicBezTo>
                    <a:pt x="4585" y="15520"/>
                    <a:pt x="5885" y="14074"/>
                    <a:pt x="8821" y="11029"/>
                  </a:cubicBezTo>
                  <a:cubicBezTo>
                    <a:pt x="10663" y="9118"/>
                    <a:pt x="12734" y="8607"/>
                    <a:pt x="14422" y="8607"/>
                  </a:cubicBezTo>
                  <a:cubicBezTo>
                    <a:pt x="16364" y="8607"/>
                    <a:pt x="17799" y="9282"/>
                    <a:pt x="17799" y="9282"/>
                  </a:cubicBezTo>
                  <a:lnTo>
                    <a:pt x="19558" y="3269"/>
                  </a:lnTo>
                  <a:lnTo>
                    <a:pt x="14114" y="1"/>
                  </a:lnTo>
                  <a:close/>
                </a:path>
              </a:pathLst>
            </a:custGeom>
            <a:solidFill>
              <a:schemeClr val="accent1"/>
            </a:solidFill>
            <a:ln>
              <a:noFill/>
            </a:ln>
          </p:spPr>
          <p:style>
            <a:lnRef idx="0"/>
            <a:fillRef idx="0"/>
            <a:effectRef idx="0"/>
            <a:fontRef idx="minor"/>
          </p:style>
        </p:sp>
        <p:sp>
          <p:nvSpPr>
            <p:cNvPr id="228" name="CustomShape 25"/>
            <p:cNvSpPr/>
            <p:nvPr/>
          </p:nvSpPr>
          <p:spPr>
            <a:xfrm>
              <a:off x="2972160" y="1980720"/>
              <a:ext cx="130680" cy="83160"/>
            </a:xfrm>
            <a:custGeom>
              <a:avLst/>
              <a:gdLst/>
              <a:ahLst/>
              <a:rect l="l" t="t" r="r" b="b"/>
              <a:pathLst>
                <a:path w="22668" h="14500">
                  <a:moveTo>
                    <a:pt x="21645" y="0"/>
                  </a:moveTo>
                  <a:lnTo>
                    <a:pt x="1" y="8595"/>
                  </a:lnTo>
                  <a:lnTo>
                    <a:pt x="22667" y="14499"/>
                  </a:lnTo>
                  <a:lnTo>
                    <a:pt x="21645" y="0"/>
                  </a:lnTo>
                  <a:close/>
                </a:path>
              </a:pathLst>
            </a:custGeom>
            <a:solidFill>
              <a:srgbClr val="e0a584"/>
            </a:solidFill>
            <a:ln>
              <a:noFill/>
            </a:ln>
          </p:spPr>
          <p:style>
            <a:lnRef idx="0"/>
            <a:fillRef idx="0"/>
            <a:effectRef idx="0"/>
            <a:fontRef idx="minor"/>
          </p:style>
        </p:sp>
        <p:sp>
          <p:nvSpPr>
            <p:cNvPr id="229" name="CustomShape 26"/>
            <p:cNvSpPr/>
            <p:nvPr/>
          </p:nvSpPr>
          <p:spPr>
            <a:xfrm>
              <a:off x="2955240" y="2033280"/>
              <a:ext cx="168840" cy="253800"/>
            </a:xfrm>
            <a:custGeom>
              <a:avLst/>
              <a:gdLst/>
              <a:ahLst/>
              <a:rect l="l" t="t" r="r" b="b"/>
              <a:pathLst>
                <a:path w="29263" h="43976">
                  <a:moveTo>
                    <a:pt x="2921" y="0"/>
                  </a:moveTo>
                  <a:lnTo>
                    <a:pt x="12540" y="17310"/>
                  </a:lnTo>
                  <a:lnTo>
                    <a:pt x="13186" y="17163"/>
                  </a:lnTo>
                  <a:lnTo>
                    <a:pt x="13186" y="31832"/>
                  </a:lnTo>
                  <a:lnTo>
                    <a:pt x="4179" y="32420"/>
                  </a:lnTo>
                  <a:lnTo>
                    <a:pt x="0" y="40634"/>
                  </a:lnTo>
                  <a:cubicBezTo>
                    <a:pt x="0" y="40634"/>
                    <a:pt x="8598" y="43975"/>
                    <a:pt x="15831" y="43975"/>
                  </a:cubicBezTo>
                  <a:cubicBezTo>
                    <a:pt x="18301" y="43975"/>
                    <a:pt x="20613" y="43586"/>
                    <a:pt x="22368" y="42540"/>
                  </a:cubicBezTo>
                  <a:cubicBezTo>
                    <a:pt x="29263" y="38433"/>
                    <a:pt x="25387" y="370"/>
                    <a:pt x="25387" y="369"/>
                  </a:cubicBezTo>
                  <a:lnTo>
                    <a:pt x="25387" y="369"/>
                  </a:lnTo>
                  <a:cubicBezTo>
                    <a:pt x="24700" y="599"/>
                    <a:pt x="22845" y="684"/>
                    <a:pt x="20479" y="684"/>
                  </a:cubicBezTo>
                  <a:cubicBezTo>
                    <a:pt x="13763" y="684"/>
                    <a:pt x="2921" y="0"/>
                    <a:pt x="2921" y="0"/>
                  </a:cubicBezTo>
                  <a:close/>
                </a:path>
              </a:pathLst>
            </a:custGeom>
            <a:solidFill>
              <a:schemeClr val="accent6"/>
            </a:solidFill>
            <a:ln>
              <a:noFill/>
            </a:ln>
          </p:spPr>
          <p:style>
            <a:lnRef idx="0"/>
            <a:fillRef idx="0"/>
            <a:effectRef idx="0"/>
            <a:fontRef idx="minor"/>
          </p:style>
        </p:sp>
        <p:sp>
          <p:nvSpPr>
            <p:cNvPr id="230" name="CustomShape 27"/>
            <p:cNvSpPr/>
            <p:nvPr/>
          </p:nvSpPr>
          <p:spPr>
            <a:xfrm>
              <a:off x="2799360" y="2033280"/>
              <a:ext cx="302040" cy="252360"/>
            </a:xfrm>
            <a:custGeom>
              <a:avLst/>
              <a:gdLst/>
              <a:ahLst/>
              <a:rect l="l" t="t" r="r" b="b"/>
              <a:pathLst>
                <a:path w="52308" h="43736">
                  <a:moveTo>
                    <a:pt x="29841" y="0"/>
                  </a:moveTo>
                  <a:cubicBezTo>
                    <a:pt x="29841" y="0"/>
                    <a:pt x="24066" y="30219"/>
                    <a:pt x="22007" y="30952"/>
                  </a:cubicBezTo>
                  <a:cubicBezTo>
                    <a:pt x="21883" y="30996"/>
                    <a:pt x="21713" y="31017"/>
                    <a:pt x="21501" y="31017"/>
                  </a:cubicBezTo>
                  <a:cubicBezTo>
                    <a:pt x="18201" y="31017"/>
                    <a:pt x="4987" y="25964"/>
                    <a:pt x="4987" y="25964"/>
                  </a:cubicBezTo>
                  <a:cubicBezTo>
                    <a:pt x="4987" y="25964"/>
                    <a:pt x="0" y="28019"/>
                    <a:pt x="1614" y="33007"/>
                  </a:cubicBezTo>
                  <a:cubicBezTo>
                    <a:pt x="1614" y="33007"/>
                    <a:pt x="15298" y="43736"/>
                    <a:pt x="24098" y="43736"/>
                  </a:cubicBezTo>
                  <a:cubicBezTo>
                    <a:pt x="25113" y="43736"/>
                    <a:pt x="26063" y="43593"/>
                    <a:pt x="26920" y="43274"/>
                  </a:cubicBezTo>
                  <a:cubicBezTo>
                    <a:pt x="31561" y="41549"/>
                    <a:pt x="36546" y="28382"/>
                    <a:pt x="40035" y="17132"/>
                  </a:cubicBezTo>
                  <a:lnTo>
                    <a:pt x="52307" y="369"/>
                  </a:lnTo>
                  <a:lnTo>
                    <a:pt x="52307" y="369"/>
                  </a:lnTo>
                  <a:cubicBezTo>
                    <a:pt x="52307" y="369"/>
                    <a:pt x="46671" y="651"/>
                    <a:pt x="44667" y="651"/>
                  </a:cubicBezTo>
                  <a:cubicBezTo>
                    <a:pt x="44641" y="651"/>
                    <a:pt x="44614" y="651"/>
                    <a:pt x="44589" y="651"/>
                  </a:cubicBezTo>
                  <a:cubicBezTo>
                    <a:pt x="40898" y="637"/>
                    <a:pt x="29841" y="0"/>
                    <a:pt x="29841" y="0"/>
                  </a:cubicBezTo>
                  <a:close/>
                </a:path>
              </a:pathLst>
            </a:custGeom>
            <a:solidFill>
              <a:schemeClr val="accent6"/>
            </a:solidFill>
            <a:ln>
              <a:noFill/>
            </a:ln>
          </p:spPr>
          <p:style>
            <a:lnRef idx="0"/>
            <a:fillRef idx="0"/>
            <a:effectRef idx="0"/>
            <a:fontRef idx="minor"/>
          </p:style>
        </p:sp>
        <p:sp>
          <p:nvSpPr>
            <p:cNvPr id="231" name="CustomShape 28"/>
            <p:cNvSpPr/>
            <p:nvPr/>
          </p:nvSpPr>
          <p:spPr>
            <a:xfrm>
              <a:off x="2998800" y="1567800"/>
              <a:ext cx="214920" cy="284040"/>
            </a:xfrm>
            <a:custGeom>
              <a:avLst/>
              <a:gdLst/>
              <a:ahLst/>
              <a:rect l="l" t="t" r="r" b="b"/>
              <a:pathLst>
                <a:path w="37261" h="49166">
                  <a:moveTo>
                    <a:pt x="30487" y="0"/>
                  </a:moveTo>
                  <a:cubicBezTo>
                    <a:pt x="29561" y="0"/>
                    <a:pt x="25819" y="7483"/>
                    <a:pt x="25819" y="7483"/>
                  </a:cubicBezTo>
                  <a:cubicBezTo>
                    <a:pt x="25232" y="6143"/>
                    <a:pt x="24454" y="5856"/>
                    <a:pt x="23895" y="5856"/>
                  </a:cubicBezTo>
                  <a:cubicBezTo>
                    <a:pt x="23475" y="5856"/>
                    <a:pt x="23179" y="6017"/>
                    <a:pt x="23179" y="6017"/>
                  </a:cubicBezTo>
                  <a:lnTo>
                    <a:pt x="25819" y="11591"/>
                  </a:lnTo>
                  <a:cubicBezTo>
                    <a:pt x="20392" y="15699"/>
                    <a:pt x="15990" y="25526"/>
                    <a:pt x="13937" y="28461"/>
                  </a:cubicBezTo>
                  <a:cubicBezTo>
                    <a:pt x="11884" y="31394"/>
                    <a:pt x="1" y="42543"/>
                    <a:pt x="1" y="42543"/>
                  </a:cubicBezTo>
                  <a:lnTo>
                    <a:pt x="2959" y="49166"/>
                  </a:lnTo>
                  <a:lnTo>
                    <a:pt x="18981" y="32514"/>
                  </a:lnTo>
                  <a:cubicBezTo>
                    <a:pt x="23968" y="27674"/>
                    <a:pt x="29487" y="12765"/>
                    <a:pt x="29487" y="12765"/>
                  </a:cubicBezTo>
                  <a:cubicBezTo>
                    <a:pt x="32273" y="11298"/>
                    <a:pt x="32713" y="7925"/>
                    <a:pt x="32713" y="7925"/>
                  </a:cubicBezTo>
                  <a:cubicBezTo>
                    <a:pt x="32713" y="7925"/>
                    <a:pt x="37261" y="5870"/>
                    <a:pt x="36821" y="5093"/>
                  </a:cubicBezTo>
                  <a:cubicBezTo>
                    <a:pt x="36758" y="4983"/>
                    <a:pt x="36622" y="4936"/>
                    <a:pt x="36435" y="4936"/>
                  </a:cubicBezTo>
                  <a:cubicBezTo>
                    <a:pt x="35299" y="4936"/>
                    <a:pt x="32273" y="6674"/>
                    <a:pt x="32273" y="6674"/>
                  </a:cubicBezTo>
                  <a:cubicBezTo>
                    <a:pt x="32273" y="6674"/>
                    <a:pt x="36088" y="3083"/>
                    <a:pt x="35500" y="2497"/>
                  </a:cubicBezTo>
                  <a:cubicBezTo>
                    <a:pt x="35466" y="2463"/>
                    <a:pt x="35420" y="2447"/>
                    <a:pt x="35364" y="2447"/>
                  </a:cubicBezTo>
                  <a:cubicBezTo>
                    <a:pt x="34450" y="2447"/>
                    <a:pt x="30806" y="6673"/>
                    <a:pt x="30806" y="6673"/>
                  </a:cubicBezTo>
                  <a:cubicBezTo>
                    <a:pt x="30806" y="6673"/>
                    <a:pt x="34473" y="884"/>
                    <a:pt x="33447" y="737"/>
                  </a:cubicBezTo>
                  <a:cubicBezTo>
                    <a:pt x="33433" y="734"/>
                    <a:pt x="33419" y="733"/>
                    <a:pt x="33403" y="733"/>
                  </a:cubicBezTo>
                  <a:cubicBezTo>
                    <a:pt x="32320" y="733"/>
                    <a:pt x="28752" y="5870"/>
                    <a:pt x="28752" y="5870"/>
                  </a:cubicBezTo>
                  <a:cubicBezTo>
                    <a:pt x="28752" y="5870"/>
                    <a:pt x="31391" y="149"/>
                    <a:pt x="30513" y="2"/>
                  </a:cubicBezTo>
                  <a:cubicBezTo>
                    <a:pt x="30504" y="1"/>
                    <a:pt x="30496" y="0"/>
                    <a:pt x="30487" y="0"/>
                  </a:cubicBezTo>
                  <a:close/>
                </a:path>
              </a:pathLst>
            </a:custGeom>
            <a:solidFill>
              <a:schemeClr val="accent4"/>
            </a:solidFill>
            <a:ln>
              <a:noFill/>
            </a:ln>
          </p:spPr>
          <p:style>
            <a:lnRef idx="0"/>
            <a:fillRef idx="0"/>
            <a:effectRef idx="0"/>
            <a:fontRef idx="minor"/>
          </p:style>
        </p:sp>
        <p:sp>
          <p:nvSpPr>
            <p:cNvPr id="232" name="CustomShape 29"/>
            <p:cNvSpPr/>
            <p:nvPr/>
          </p:nvSpPr>
          <p:spPr>
            <a:xfrm>
              <a:off x="2667960" y="1847520"/>
              <a:ext cx="285840" cy="210600"/>
            </a:xfrm>
            <a:custGeom>
              <a:avLst/>
              <a:gdLst/>
              <a:ahLst/>
              <a:rect l="l" t="t" r="r" b="b"/>
              <a:pathLst>
                <a:path w="49494" h="36499">
                  <a:moveTo>
                    <a:pt x="42962" y="1"/>
                  </a:moveTo>
                  <a:cubicBezTo>
                    <a:pt x="42962" y="1"/>
                    <a:pt x="31703" y="11778"/>
                    <a:pt x="28749" y="13803"/>
                  </a:cubicBezTo>
                  <a:cubicBezTo>
                    <a:pt x="25796" y="15829"/>
                    <a:pt x="15928" y="20140"/>
                    <a:pt x="11771" y="25528"/>
                  </a:cubicBezTo>
                  <a:lnTo>
                    <a:pt x="6222" y="22834"/>
                  </a:lnTo>
                  <a:lnTo>
                    <a:pt x="6222" y="22834"/>
                  </a:lnTo>
                  <a:cubicBezTo>
                    <a:pt x="6222" y="22834"/>
                    <a:pt x="5326" y="24440"/>
                    <a:pt x="7663" y="25489"/>
                  </a:cubicBezTo>
                  <a:cubicBezTo>
                    <a:pt x="7663" y="25489"/>
                    <a:pt x="0" y="29231"/>
                    <a:pt x="140" y="30113"/>
                  </a:cubicBezTo>
                  <a:cubicBezTo>
                    <a:pt x="160" y="30241"/>
                    <a:pt x="299" y="30296"/>
                    <a:pt x="522" y="30296"/>
                  </a:cubicBezTo>
                  <a:cubicBezTo>
                    <a:pt x="1830" y="30296"/>
                    <a:pt x="6023" y="28408"/>
                    <a:pt x="6023" y="28408"/>
                  </a:cubicBezTo>
                  <a:lnTo>
                    <a:pt x="6023" y="28408"/>
                  </a:lnTo>
                  <a:cubicBezTo>
                    <a:pt x="6023" y="28408"/>
                    <a:pt x="707" y="32027"/>
                    <a:pt x="844" y="33054"/>
                  </a:cubicBezTo>
                  <a:cubicBezTo>
                    <a:pt x="861" y="33182"/>
                    <a:pt x="966" y="33238"/>
                    <a:pt x="1138" y="33238"/>
                  </a:cubicBezTo>
                  <a:cubicBezTo>
                    <a:pt x="2341" y="33238"/>
                    <a:pt x="6805" y="30469"/>
                    <a:pt x="6805" y="30469"/>
                  </a:cubicBezTo>
                  <a:lnTo>
                    <a:pt x="6805" y="30469"/>
                  </a:lnTo>
                  <a:cubicBezTo>
                    <a:pt x="6805" y="30469"/>
                    <a:pt x="2004" y="34530"/>
                    <a:pt x="2586" y="35123"/>
                  </a:cubicBezTo>
                  <a:cubicBezTo>
                    <a:pt x="2629" y="35166"/>
                    <a:pt x="2687" y="35186"/>
                    <a:pt x="2759" y="35186"/>
                  </a:cubicBezTo>
                  <a:cubicBezTo>
                    <a:pt x="3675" y="35186"/>
                    <a:pt x="6792" y="31935"/>
                    <a:pt x="6792" y="31935"/>
                  </a:cubicBezTo>
                  <a:lnTo>
                    <a:pt x="6792" y="31935"/>
                  </a:lnTo>
                  <a:cubicBezTo>
                    <a:pt x="6792" y="31935"/>
                    <a:pt x="4396" y="36021"/>
                    <a:pt x="5170" y="36467"/>
                  </a:cubicBezTo>
                  <a:cubicBezTo>
                    <a:pt x="5207" y="36488"/>
                    <a:pt x="5246" y="36498"/>
                    <a:pt x="5288" y="36498"/>
                  </a:cubicBezTo>
                  <a:cubicBezTo>
                    <a:pt x="6137" y="36498"/>
                    <a:pt x="8039" y="32387"/>
                    <a:pt x="8039" y="32387"/>
                  </a:cubicBezTo>
                  <a:cubicBezTo>
                    <a:pt x="8039" y="32387"/>
                    <a:pt x="11417" y="31979"/>
                    <a:pt x="12911" y="29206"/>
                  </a:cubicBezTo>
                  <a:cubicBezTo>
                    <a:pt x="12911" y="29206"/>
                    <a:pt x="27033" y="23587"/>
                    <a:pt x="31921" y="18645"/>
                  </a:cubicBezTo>
                  <a:lnTo>
                    <a:pt x="49493" y="6193"/>
                  </a:lnTo>
                  <a:lnTo>
                    <a:pt x="42962" y="1"/>
                  </a:lnTo>
                  <a:close/>
                </a:path>
              </a:pathLst>
            </a:custGeom>
            <a:solidFill>
              <a:schemeClr val="accent4"/>
            </a:solidFill>
            <a:ln>
              <a:noFill/>
            </a:ln>
          </p:spPr>
          <p:style>
            <a:lnRef idx="0"/>
            <a:fillRef idx="0"/>
            <a:effectRef idx="0"/>
            <a:fontRef idx="minor"/>
          </p:style>
        </p:sp>
        <p:sp>
          <p:nvSpPr>
            <p:cNvPr id="233" name="CustomShape 30"/>
            <p:cNvSpPr/>
            <p:nvPr/>
          </p:nvSpPr>
          <p:spPr>
            <a:xfrm>
              <a:off x="2908080" y="1798200"/>
              <a:ext cx="212040" cy="261720"/>
            </a:xfrm>
            <a:custGeom>
              <a:avLst/>
              <a:gdLst/>
              <a:ahLst/>
              <a:rect l="l" t="t" r="r" b="b"/>
              <a:pathLst>
                <a:path w="36739" h="45311">
                  <a:moveTo>
                    <a:pt x="16989" y="0"/>
                  </a:moveTo>
                  <a:lnTo>
                    <a:pt x="9362" y="1667"/>
                  </a:lnTo>
                  <a:lnTo>
                    <a:pt x="5695" y="3798"/>
                  </a:lnTo>
                  <a:lnTo>
                    <a:pt x="1" y="9373"/>
                  </a:lnTo>
                  <a:lnTo>
                    <a:pt x="1445" y="15657"/>
                  </a:lnTo>
                  <a:cubicBezTo>
                    <a:pt x="1445" y="15657"/>
                    <a:pt x="7055" y="29126"/>
                    <a:pt x="7903" y="32412"/>
                  </a:cubicBezTo>
                  <a:cubicBezTo>
                    <a:pt x="9222" y="37521"/>
                    <a:pt x="7088" y="45310"/>
                    <a:pt x="7088" y="45310"/>
                  </a:cubicBezTo>
                  <a:cubicBezTo>
                    <a:pt x="7088" y="45310"/>
                    <a:pt x="16600" y="44521"/>
                    <a:pt x="25254" y="44228"/>
                  </a:cubicBezTo>
                  <a:cubicBezTo>
                    <a:pt x="33908" y="43935"/>
                    <a:pt x="36738" y="41147"/>
                    <a:pt x="36738" y="41147"/>
                  </a:cubicBezTo>
                  <a:cubicBezTo>
                    <a:pt x="36738" y="41147"/>
                    <a:pt x="29235" y="16157"/>
                    <a:pt x="24055" y="9172"/>
                  </a:cubicBezTo>
                  <a:cubicBezTo>
                    <a:pt x="18875" y="2186"/>
                    <a:pt x="16989" y="0"/>
                    <a:pt x="16989" y="0"/>
                  </a:cubicBezTo>
                  <a:close/>
                </a:path>
              </a:pathLst>
            </a:custGeom>
            <a:solidFill>
              <a:schemeClr val="accent5"/>
            </a:solidFill>
            <a:ln>
              <a:noFill/>
            </a:ln>
          </p:spPr>
          <p:style>
            <a:lnRef idx="0"/>
            <a:fillRef idx="0"/>
            <a:effectRef idx="0"/>
            <a:fontRef idx="minor"/>
          </p:style>
        </p:sp>
        <p:sp>
          <p:nvSpPr>
            <p:cNvPr id="234" name="CustomShape 31"/>
            <p:cNvSpPr/>
            <p:nvPr/>
          </p:nvSpPr>
          <p:spPr>
            <a:xfrm>
              <a:off x="2987640" y="1773360"/>
              <a:ext cx="89280" cy="72360"/>
            </a:xfrm>
            <a:custGeom>
              <a:avLst/>
              <a:gdLst/>
              <a:ahLst/>
              <a:rect l="l" t="t" r="r" b="b"/>
              <a:pathLst>
                <a:path w="15546" h="12645">
                  <a:moveTo>
                    <a:pt x="8391" y="1"/>
                  </a:moveTo>
                  <a:lnTo>
                    <a:pt x="0" y="5258"/>
                  </a:lnTo>
                  <a:lnTo>
                    <a:pt x="8706" y="12644"/>
                  </a:lnTo>
                  <a:lnTo>
                    <a:pt x="14640" y="8854"/>
                  </a:lnTo>
                  <a:cubicBezTo>
                    <a:pt x="14640" y="8854"/>
                    <a:pt x="15546" y="4793"/>
                    <a:pt x="8391" y="1"/>
                  </a:cubicBezTo>
                  <a:close/>
                </a:path>
              </a:pathLst>
            </a:custGeom>
            <a:solidFill>
              <a:schemeClr val="accent5"/>
            </a:solidFill>
            <a:ln>
              <a:noFill/>
            </a:ln>
          </p:spPr>
          <p:style>
            <a:lnRef idx="0"/>
            <a:fillRef idx="0"/>
            <a:effectRef idx="0"/>
            <a:fontRef idx="minor"/>
          </p:style>
        </p:sp>
        <p:sp>
          <p:nvSpPr>
            <p:cNvPr id="235" name="CustomShape 32"/>
            <p:cNvSpPr/>
            <p:nvPr/>
          </p:nvSpPr>
          <p:spPr>
            <a:xfrm>
              <a:off x="2858040" y="1849320"/>
              <a:ext cx="119520" cy="91080"/>
            </a:xfrm>
            <a:custGeom>
              <a:avLst/>
              <a:gdLst/>
              <a:ahLst/>
              <a:rect l="l" t="t" r="r" b="b"/>
              <a:pathLst>
                <a:path w="20747" h="15852">
                  <a:moveTo>
                    <a:pt x="11404" y="0"/>
                  </a:moveTo>
                  <a:cubicBezTo>
                    <a:pt x="10946" y="0"/>
                    <a:pt x="10432" y="39"/>
                    <a:pt x="9860" y="119"/>
                  </a:cubicBezTo>
                  <a:cubicBezTo>
                    <a:pt x="6610" y="575"/>
                    <a:pt x="675" y="8803"/>
                    <a:pt x="3" y="8803"/>
                  </a:cubicBezTo>
                  <a:cubicBezTo>
                    <a:pt x="2" y="8803"/>
                    <a:pt x="1" y="8803"/>
                    <a:pt x="1" y="8803"/>
                  </a:cubicBezTo>
                  <a:lnTo>
                    <a:pt x="1" y="8803"/>
                  </a:lnTo>
                  <a:cubicBezTo>
                    <a:pt x="1" y="8803"/>
                    <a:pt x="4183" y="15631"/>
                    <a:pt x="7497" y="15852"/>
                  </a:cubicBezTo>
                  <a:cubicBezTo>
                    <a:pt x="7497" y="15852"/>
                    <a:pt x="20747" y="0"/>
                    <a:pt x="11404" y="0"/>
                  </a:cubicBezTo>
                  <a:close/>
                </a:path>
              </a:pathLst>
            </a:custGeom>
            <a:solidFill>
              <a:schemeClr val="accent5"/>
            </a:solidFill>
            <a:ln>
              <a:noFill/>
            </a:ln>
          </p:spPr>
          <p:style>
            <a:lnRef idx="0"/>
            <a:fillRef idx="0"/>
            <a:effectRef idx="0"/>
            <a:fontRef idx="minor"/>
          </p:style>
        </p:sp>
        <p:sp>
          <p:nvSpPr>
            <p:cNvPr id="236" name="CustomShape 33"/>
            <p:cNvSpPr/>
            <p:nvPr/>
          </p:nvSpPr>
          <p:spPr>
            <a:xfrm>
              <a:off x="2865240" y="1711800"/>
              <a:ext cx="115560" cy="123480"/>
            </a:xfrm>
            <a:custGeom>
              <a:avLst/>
              <a:gdLst/>
              <a:ahLst/>
              <a:rect l="l" t="t" r="r" b="b"/>
              <a:pathLst>
                <a:path w="20108" h="21430">
                  <a:moveTo>
                    <a:pt x="8519" y="0"/>
                  </a:moveTo>
                  <a:cubicBezTo>
                    <a:pt x="7903" y="0"/>
                    <a:pt x="7136" y="612"/>
                    <a:pt x="4496" y="2181"/>
                  </a:cubicBezTo>
                  <a:cubicBezTo>
                    <a:pt x="0" y="4853"/>
                    <a:pt x="2562" y="9473"/>
                    <a:pt x="4570" y="11863"/>
                  </a:cubicBezTo>
                  <a:cubicBezTo>
                    <a:pt x="6468" y="14121"/>
                    <a:pt x="8642" y="15089"/>
                    <a:pt x="10598" y="15252"/>
                  </a:cubicBezTo>
                  <a:lnTo>
                    <a:pt x="13378" y="21430"/>
                  </a:lnTo>
                  <a:lnTo>
                    <a:pt x="20108" y="18501"/>
                  </a:lnTo>
                  <a:cubicBezTo>
                    <a:pt x="20108" y="18501"/>
                    <a:pt x="15381" y="14968"/>
                    <a:pt x="15545" y="13560"/>
                  </a:cubicBezTo>
                  <a:cubicBezTo>
                    <a:pt x="15586" y="13205"/>
                    <a:pt x="16240" y="12629"/>
                    <a:pt x="16411" y="12118"/>
                  </a:cubicBezTo>
                  <a:cubicBezTo>
                    <a:pt x="17328" y="9368"/>
                    <a:pt x="12908" y="2281"/>
                    <a:pt x="10191" y="788"/>
                  </a:cubicBezTo>
                  <a:cubicBezTo>
                    <a:pt x="9310" y="303"/>
                    <a:pt x="8952" y="0"/>
                    <a:pt x="8519" y="0"/>
                  </a:cubicBezTo>
                  <a:close/>
                </a:path>
              </a:pathLst>
            </a:custGeom>
            <a:solidFill>
              <a:schemeClr val="accent4"/>
            </a:solidFill>
            <a:ln>
              <a:noFill/>
            </a:ln>
          </p:spPr>
          <p:style>
            <a:lnRef idx="0"/>
            <a:fillRef idx="0"/>
            <a:effectRef idx="0"/>
            <a:fontRef idx="minor"/>
          </p:style>
        </p:sp>
        <p:sp>
          <p:nvSpPr>
            <p:cNvPr id="237" name="CustomShape 34"/>
            <p:cNvSpPr/>
            <p:nvPr/>
          </p:nvSpPr>
          <p:spPr>
            <a:xfrm>
              <a:off x="2927160" y="1808280"/>
              <a:ext cx="72360" cy="50400"/>
            </a:xfrm>
            <a:custGeom>
              <a:avLst/>
              <a:gdLst/>
              <a:ahLst/>
              <a:rect l="l" t="t" r="r" b="b"/>
              <a:pathLst>
                <a:path w="12596" h="8847">
                  <a:moveTo>
                    <a:pt x="7496" y="0"/>
                  </a:moveTo>
                  <a:cubicBezTo>
                    <a:pt x="6592" y="0"/>
                    <a:pt x="5626" y="184"/>
                    <a:pt x="4676" y="571"/>
                  </a:cubicBezTo>
                  <a:cubicBezTo>
                    <a:pt x="1693" y="1788"/>
                    <a:pt x="0" y="4550"/>
                    <a:pt x="895" y="6744"/>
                  </a:cubicBezTo>
                  <a:cubicBezTo>
                    <a:pt x="1509" y="8254"/>
                    <a:pt x="3810" y="8846"/>
                    <a:pt x="5732" y="8846"/>
                  </a:cubicBezTo>
                  <a:cubicBezTo>
                    <a:pt x="6601" y="8846"/>
                    <a:pt x="7393" y="8725"/>
                    <a:pt x="7915" y="8512"/>
                  </a:cubicBezTo>
                  <a:cubicBezTo>
                    <a:pt x="9591" y="7828"/>
                    <a:pt x="12596" y="4531"/>
                    <a:pt x="11699" y="2338"/>
                  </a:cubicBezTo>
                  <a:cubicBezTo>
                    <a:pt x="11088" y="844"/>
                    <a:pt x="9433" y="0"/>
                    <a:pt x="7496" y="0"/>
                  </a:cubicBezTo>
                  <a:close/>
                </a:path>
              </a:pathLst>
            </a:custGeom>
            <a:solidFill>
              <a:schemeClr val="accent4"/>
            </a:solidFill>
            <a:ln>
              <a:noFill/>
            </a:ln>
          </p:spPr>
          <p:style>
            <a:lnRef idx="0"/>
            <a:fillRef idx="0"/>
            <a:effectRef idx="0"/>
            <a:fontRef idx="minor"/>
          </p:style>
        </p:sp>
        <p:sp>
          <p:nvSpPr>
            <p:cNvPr id="238" name="CustomShape 35"/>
            <p:cNvSpPr/>
            <p:nvPr/>
          </p:nvSpPr>
          <p:spPr>
            <a:xfrm>
              <a:off x="2881440" y="1780560"/>
              <a:ext cx="22320" cy="9360"/>
            </a:xfrm>
            <a:custGeom>
              <a:avLst/>
              <a:gdLst/>
              <a:ahLst/>
              <a:rect l="l" t="t" r="r" b="b"/>
              <a:pathLst>
                <a:path w="4010" h="1741">
                  <a:moveTo>
                    <a:pt x="1710" y="0"/>
                  </a:moveTo>
                  <a:cubicBezTo>
                    <a:pt x="1385" y="0"/>
                    <a:pt x="238" y="63"/>
                    <a:pt x="91" y="939"/>
                  </a:cubicBezTo>
                  <a:cubicBezTo>
                    <a:pt x="0" y="1487"/>
                    <a:pt x="814" y="1741"/>
                    <a:pt x="1759" y="1741"/>
                  </a:cubicBezTo>
                  <a:cubicBezTo>
                    <a:pt x="2578" y="1741"/>
                    <a:pt x="3496" y="1550"/>
                    <a:pt x="4010" y="1194"/>
                  </a:cubicBezTo>
                  <a:lnTo>
                    <a:pt x="1795" y="2"/>
                  </a:lnTo>
                  <a:cubicBezTo>
                    <a:pt x="1795" y="2"/>
                    <a:pt x="1764" y="0"/>
                    <a:pt x="1710" y="0"/>
                  </a:cubicBezTo>
                  <a:close/>
                </a:path>
              </a:pathLst>
            </a:custGeom>
            <a:solidFill>
              <a:schemeClr val="accent4"/>
            </a:solidFill>
            <a:ln>
              <a:noFill/>
            </a:ln>
          </p:spPr>
          <p:style>
            <a:lnRef idx="0"/>
            <a:fillRef idx="0"/>
            <a:effectRef idx="0"/>
            <a:fontRef idx="minor"/>
          </p:style>
        </p:sp>
        <p:sp>
          <p:nvSpPr>
            <p:cNvPr id="239" name="CustomShape 36"/>
            <p:cNvSpPr/>
            <p:nvPr/>
          </p:nvSpPr>
          <p:spPr>
            <a:xfrm>
              <a:off x="2859120" y="1685880"/>
              <a:ext cx="73800" cy="99360"/>
            </a:xfrm>
            <a:custGeom>
              <a:avLst/>
              <a:gdLst/>
              <a:ahLst/>
              <a:rect l="l" t="t" r="r" b="b"/>
              <a:pathLst>
                <a:path w="12857" h="17311">
                  <a:moveTo>
                    <a:pt x="7494" y="1"/>
                  </a:moveTo>
                  <a:cubicBezTo>
                    <a:pt x="7462" y="1"/>
                    <a:pt x="7432" y="3"/>
                    <a:pt x="7404" y="7"/>
                  </a:cubicBezTo>
                  <a:cubicBezTo>
                    <a:pt x="6404" y="174"/>
                    <a:pt x="6163" y="1508"/>
                    <a:pt x="6091" y="2625"/>
                  </a:cubicBezTo>
                  <a:cubicBezTo>
                    <a:pt x="5754" y="2303"/>
                    <a:pt x="5340" y="2162"/>
                    <a:pt x="4933" y="2162"/>
                  </a:cubicBezTo>
                  <a:cubicBezTo>
                    <a:pt x="4496" y="2162"/>
                    <a:pt x="4067" y="2326"/>
                    <a:pt x="3751" y="2607"/>
                  </a:cubicBezTo>
                  <a:cubicBezTo>
                    <a:pt x="3142" y="3149"/>
                    <a:pt x="2855" y="4009"/>
                    <a:pt x="2589" y="4840"/>
                  </a:cubicBezTo>
                  <a:cubicBezTo>
                    <a:pt x="2324" y="5672"/>
                    <a:pt x="2044" y="6534"/>
                    <a:pt x="1445" y="7086"/>
                  </a:cubicBezTo>
                  <a:cubicBezTo>
                    <a:pt x="885" y="7601"/>
                    <a:pt x="1" y="7991"/>
                    <a:pt x="115" y="8866"/>
                  </a:cubicBezTo>
                  <a:cubicBezTo>
                    <a:pt x="254" y="9910"/>
                    <a:pt x="1616" y="10280"/>
                    <a:pt x="2247" y="11169"/>
                  </a:cubicBezTo>
                  <a:cubicBezTo>
                    <a:pt x="2236" y="11153"/>
                    <a:pt x="2225" y="11146"/>
                    <a:pt x="2214" y="11146"/>
                  </a:cubicBezTo>
                  <a:cubicBezTo>
                    <a:pt x="2075" y="11146"/>
                    <a:pt x="1966" y="12361"/>
                    <a:pt x="2050" y="12580"/>
                  </a:cubicBezTo>
                  <a:cubicBezTo>
                    <a:pt x="2318" y="13292"/>
                    <a:pt x="2989" y="13762"/>
                    <a:pt x="3475" y="14306"/>
                  </a:cubicBezTo>
                  <a:cubicBezTo>
                    <a:pt x="4510" y="15467"/>
                    <a:pt x="5016" y="16635"/>
                    <a:pt x="6384" y="17311"/>
                  </a:cubicBezTo>
                  <a:cubicBezTo>
                    <a:pt x="6092" y="15464"/>
                    <a:pt x="4125" y="14091"/>
                    <a:pt x="4222" y="12292"/>
                  </a:cubicBezTo>
                  <a:lnTo>
                    <a:pt x="4222" y="12292"/>
                  </a:lnTo>
                  <a:cubicBezTo>
                    <a:pt x="4225" y="12292"/>
                    <a:pt x="4227" y="12292"/>
                    <a:pt x="4230" y="12292"/>
                  </a:cubicBezTo>
                  <a:cubicBezTo>
                    <a:pt x="5169" y="12292"/>
                    <a:pt x="5771" y="11128"/>
                    <a:pt x="5342" y="10132"/>
                  </a:cubicBezTo>
                  <a:cubicBezTo>
                    <a:pt x="5173" y="9739"/>
                    <a:pt x="4887" y="9404"/>
                    <a:pt x="4703" y="9017"/>
                  </a:cubicBezTo>
                  <a:cubicBezTo>
                    <a:pt x="4521" y="8629"/>
                    <a:pt x="4472" y="8124"/>
                    <a:pt x="4752" y="7905"/>
                  </a:cubicBezTo>
                  <a:cubicBezTo>
                    <a:pt x="4885" y="7802"/>
                    <a:pt x="5065" y="7784"/>
                    <a:pt x="5236" y="7766"/>
                  </a:cubicBezTo>
                  <a:cubicBezTo>
                    <a:pt x="5461" y="7743"/>
                    <a:pt x="5712" y="7735"/>
                    <a:pt x="5980" y="7735"/>
                  </a:cubicBezTo>
                  <a:cubicBezTo>
                    <a:pt x="6728" y="7735"/>
                    <a:pt x="7609" y="7801"/>
                    <a:pt x="8432" y="7801"/>
                  </a:cubicBezTo>
                  <a:cubicBezTo>
                    <a:pt x="9146" y="7801"/>
                    <a:pt x="9816" y="7751"/>
                    <a:pt x="10318" y="7565"/>
                  </a:cubicBezTo>
                  <a:cubicBezTo>
                    <a:pt x="11544" y="7111"/>
                    <a:pt x="12857" y="6228"/>
                    <a:pt x="12729" y="4726"/>
                  </a:cubicBezTo>
                  <a:cubicBezTo>
                    <a:pt x="12618" y="3420"/>
                    <a:pt x="11463" y="2359"/>
                    <a:pt x="10404" y="1559"/>
                  </a:cubicBezTo>
                  <a:cubicBezTo>
                    <a:pt x="9822" y="1119"/>
                    <a:pt x="8205" y="1"/>
                    <a:pt x="7494" y="1"/>
                  </a:cubicBezTo>
                  <a:close/>
                </a:path>
              </a:pathLst>
            </a:custGeom>
            <a:solidFill>
              <a:schemeClr val="accent3"/>
            </a:solidFill>
            <a:ln>
              <a:noFill/>
            </a:ln>
          </p:spPr>
          <p:style>
            <a:lnRef idx="0"/>
            <a:fillRef idx="0"/>
            <a:effectRef idx="0"/>
            <a:fontRef idx="minor"/>
          </p:style>
        </p:sp>
        <p:sp>
          <p:nvSpPr>
            <p:cNvPr id="240" name="CustomShape 37"/>
            <p:cNvSpPr/>
            <p:nvPr/>
          </p:nvSpPr>
          <p:spPr>
            <a:xfrm>
              <a:off x="2926440" y="1796040"/>
              <a:ext cx="19080" cy="8280"/>
            </a:xfrm>
            <a:custGeom>
              <a:avLst/>
              <a:gdLst/>
              <a:ahLst/>
              <a:rect l="l" t="t" r="r" b="b"/>
              <a:pathLst>
                <a:path w="3438" h="1581">
                  <a:moveTo>
                    <a:pt x="3438" y="0"/>
                  </a:moveTo>
                  <a:lnTo>
                    <a:pt x="3438" y="0"/>
                  </a:lnTo>
                  <a:cubicBezTo>
                    <a:pt x="2269" y="720"/>
                    <a:pt x="148" y="732"/>
                    <a:pt x="7" y="732"/>
                  </a:cubicBezTo>
                  <a:cubicBezTo>
                    <a:pt x="3" y="732"/>
                    <a:pt x="0" y="732"/>
                    <a:pt x="0" y="732"/>
                  </a:cubicBezTo>
                  <a:lnTo>
                    <a:pt x="0" y="732"/>
                  </a:lnTo>
                  <a:lnTo>
                    <a:pt x="368" y="1581"/>
                  </a:lnTo>
                  <a:cubicBezTo>
                    <a:pt x="2414" y="1257"/>
                    <a:pt x="3438" y="0"/>
                    <a:pt x="3438" y="0"/>
                  </a:cubicBezTo>
                  <a:close/>
                </a:path>
              </a:pathLst>
            </a:custGeom>
            <a:solidFill>
              <a:schemeClr val="accent4"/>
            </a:solidFill>
            <a:ln>
              <a:noFill/>
            </a:ln>
          </p:spPr>
          <p:style>
            <a:lnRef idx="0"/>
            <a:fillRef idx="0"/>
            <a:effectRef idx="0"/>
            <a:fontRef idx="minor"/>
          </p:style>
        </p:sp>
      </p:grpSp>
      <p:grpSp>
        <p:nvGrpSpPr>
          <p:cNvPr id="241" name="Group 38"/>
          <p:cNvGrpSpPr/>
          <p:nvPr/>
        </p:nvGrpSpPr>
        <p:grpSpPr>
          <a:xfrm>
            <a:off x="4148280" y="1562400"/>
            <a:ext cx="545760" cy="735480"/>
            <a:chOff x="4148280" y="1562400"/>
            <a:chExt cx="545760" cy="735480"/>
          </a:xfrm>
        </p:grpSpPr>
        <p:sp>
          <p:nvSpPr>
            <p:cNvPr id="242" name="CustomShape 39"/>
            <p:cNvSpPr/>
            <p:nvPr/>
          </p:nvSpPr>
          <p:spPr>
            <a:xfrm>
              <a:off x="4346640" y="1743120"/>
              <a:ext cx="43560" cy="43920"/>
            </a:xfrm>
            <a:custGeom>
              <a:avLst/>
              <a:gdLst/>
              <a:ahLst/>
              <a:rect l="l" t="t" r="r" b="b"/>
              <a:pathLst>
                <a:path w="7644" h="7687">
                  <a:moveTo>
                    <a:pt x="1218" y="1"/>
                  </a:moveTo>
                  <a:cubicBezTo>
                    <a:pt x="1218" y="1"/>
                    <a:pt x="1" y="844"/>
                    <a:pt x="610" y="2249"/>
                  </a:cubicBezTo>
                  <a:cubicBezTo>
                    <a:pt x="1208" y="3631"/>
                    <a:pt x="3801" y="7687"/>
                    <a:pt x="7318" y="7687"/>
                  </a:cubicBezTo>
                  <a:cubicBezTo>
                    <a:pt x="7377" y="7687"/>
                    <a:pt x="7436" y="7686"/>
                    <a:pt x="7495" y="7683"/>
                  </a:cubicBezTo>
                  <a:cubicBezTo>
                    <a:pt x="7643" y="7677"/>
                    <a:pt x="2951" y="1"/>
                    <a:pt x="2951" y="1"/>
                  </a:cubicBezTo>
                  <a:close/>
                </a:path>
              </a:pathLst>
            </a:custGeom>
            <a:solidFill>
              <a:schemeClr val="accent3"/>
            </a:solidFill>
            <a:ln>
              <a:noFill/>
            </a:ln>
          </p:spPr>
          <p:style>
            <a:lnRef idx="0"/>
            <a:fillRef idx="0"/>
            <a:effectRef idx="0"/>
            <a:fontRef idx="minor"/>
          </p:style>
        </p:sp>
        <p:sp>
          <p:nvSpPr>
            <p:cNvPr id="243" name="CustomShape 40"/>
            <p:cNvSpPr/>
            <p:nvPr/>
          </p:nvSpPr>
          <p:spPr>
            <a:xfrm>
              <a:off x="4218480" y="2168640"/>
              <a:ext cx="102600" cy="93600"/>
            </a:xfrm>
            <a:custGeom>
              <a:avLst/>
              <a:gdLst/>
              <a:ahLst/>
              <a:rect l="l" t="t" r="r" b="b"/>
              <a:pathLst>
                <a:path w="17819" h="16318">
                  <a:moveTo>
                    <a:pt x="12279" y="0"/>
                  </a:moveTo>
                  <a:cubicBezTo>
                    <a:pt x="12123" y="0"/>
                    <a:pt x="11983" y="28"/>
                    <a:pt x="11864" y="87"/>
                  </a:cubicBezTo>
                  <a:cubicBezTo>
                    <a:pt x="10099" y="969"/>
                    <a:pt x="0" y="10863"/>
                    <a:pt x="395" y="15524"/>
                  </a:cubicBezTo>
                  <a:cubicBezTo>
                    <a:pt x="441" y="16061"/>
                    <a:pt x="649" y="16318"/>
                    <a:pt x="1014" y="16318"/>
                  </a:cubicBezTo>
                  <a:cubicBezTo>
                    <a:pt x="1945" y="16318"/>
                    <a:pt x="3894" y="14643"/>
                    <a:pt x="6741" y="11690"/>
                  </a:cubicBezTo>
                  <a:cubicBezTo>
                    <a:pt x="8874" y="9478"/>
                    <a:pt x="11304" y="8968"/>
                    <a:pt x="13093" y="8968"/>
                  </a:cubicBezTo>
                  <a:cubicBezTo>
                    <a:pt x="14627" y="8968"/>
                    <a:pt x="15689" y="9343"/>
                    <a:pt x="15689" y="9343"/>
                  </a:cubicBezTo>
                  <a:lnTo>
                    <a:pt x="17819" y="3395"/>
                  </a:lnTo>
                  <a:cubicBezTo>
                    <a:pt x="17819" y="3395"/>
                    <a:pt x="14020" y="0"/>
                    <a:pt x="12279" y="0"/>
                  </a:cubicBezTo>
                  <a:close/>
                </a:path>
              </a:pathLst>
            </a:custGeom>
            <a:solidFill>
              <a:schemeClr val="accent1"/>
            </a:solidFill>
            <a:ln>
              <a:noFill/>
            </a:ln>
          </p:spPr>
          <p:style>
            <a:lnRef idx="0"/>
            <a:fillRef idx="0"/>
            <a:effectRef idx="0"/>
            <a:fontRef idx="minor"/>
          </p:style>
        </p:sp>
        <p:sp>
          <p:nvSpPr>
            <p:cNvPr id="244" name="CustomShape 41"/>
            <p:cNvSpPr/>
            <p:nvPr/>
          </p:nvSpPr>
          <p:spPr>
            <a:xfrm>
              <a:off x="4271760" y="2208600"/>
              <a:ext cx="112680" cy="89280"/>
            </a:xfrm>
            <a:custGeom>
              <a:avLst/>
              <a:gdLst/>
              <a:ahLst/>
              <a:rect l="l" t="t" r="r" b="b"/>
              <a:pathLst>
                <a:path w="19559" h="15521">
                  <a:moveTo>
                    <a:pt x="14114" y="1"/>
                  </a:moveTo>
                  <a:cubicBezTo>
                    <a:pt x="14114" y="1"/>
                    <a:pt x="1" y="13233"/>
                    <a:pt x="2205" y="14998"/>
                  </a:cubicBezTo>
                  <a:cubicBezTo>
                    <a:pt x="2637" y="15344"/>
                    <a:pt x="3024" y="15520"/>
                    <a:pt x="3428" y="15520"/>
                  </a:cubicBezTo>
                  <a:cubicBezTo>
                    <a:pt x="4585" y="15520"/>
                    <a:pt x="5885" y="14074"/>
                    <a:pt x="8821" y="11029"/>
                  </a:cubicBezTo>
                  <a:cubicBezTo>
                    <a:pt x="10663" y="9118"/>
                    <a:pt x="12734" y="8607"/>
                    <a:pt x="14422" y="8607"/>
                  </a:cubicBezTo>
                  <a:cubicBezTo>
                    <a:pt x="16364" y="8607"/>
                    <a:pt x="17799" y="9282"/>
                    <a:pt x="17799" y="9282"/>
                  </a:cubicBezTo>
                  <a:lnTo>
                    <a:pt x="19558" y="3269"/>
                  </a:lnTo>
                  <a:lnTo>
                    <a:pt x="14114" y="1"/>
                  </a:lnTo>
                  <a:close/>
                </a:path>
              </a:pathLst>
            </a:custGeom>
            <a:solidFill>
              <a:schemeClr val="accent1"/>
            </a:solidFill>
            <a:ln>
              <a:noFill/>
            </a:ln>
          </p:spPr>
          <p:style>
            <a:lnRef idx="0"/>
            <a:fillRef idx="0"/>
            <a:effectRef idx="0"/>
            <a:fontRef idx="minor"/>
          </p:style>
        </p:sp>
        <p:sp>
          <p:nvSpPr>
            <p:cNvPr id="245" name="CustomShape 42"/>
            <p:cNvSpPr/>
            <p:nvPr/>
          </p:nvSpPr>
          <p:spPr>
            <a:xfrm>
              <a:off x="4452480" y="1975320"/>
              <a:ext cx="130680" cy="83160"/>
            </a:xfrm>
            <a:custGeom>
              <a:avLst/>
              <a:gdLst/>
              <a:ahLst/>
              <a:rect l="l" t="t" r="r" b="b"/>
              <a:pathLst>
                <a:path w="22668" h="14500">
                  <a:moveTo>
                    <a:pt x="21645" y="0"/>
                  </a:moveTo>
                  <a:lnTo>
                    <a:pt x="1" y="8595"/>
                  </a:lnTo>
                  <a:lnTo>
                    <a:pt x="22667" y="14499"/>
                  </a:lnTo>
                  <a:lnTo>
                    <a:pt x="21645" y="0"/>
                  </a:lnTo>
                  <a:close/>
                </a:path>
              </a:pathLst>
            </a:custGeom>
            <a:solidFill>
              <a:srgbClr val="e0a584"/>
            </a:solidFill>
            <a:ln>
              <a:noFill/>
            </a:ln>
          </p:spPr>
          <p:style>
            <a:lnRef idx="0"/>
            <a:fillRef idx="0"/>
            <a:effectRef idx="0"/>
            <a:fontRef idx="minor"/>
          </p:style>
        </p:sp>
        <p:sp>
          <p:nvSpPr>
            <p:cNvPr id="246" name="CustomShape 43"/>
            <p:cNvSpPr/>
            <p:nvPr/>
          </p:nvSpPr>
          <p:spPr>
            <a:xfrm>
              <a:off x="4435560" y="2028240"/>
              <a:ext cx="168840" cy="253800"/>
            </a:xfrm>
            <a:custGeom>
              <a:avLst/>
              <a:gdLst/>
              <a:ahLst/>
              <a:rect l="l" t="t" r="r" b="b"/>
              <a:pathLst>
                <a:path w="29263" h="43976">
                  <a:moveTo>
                    <a:pt x="2921" y="0"/>
                  </a:moveTo>
                  <a:lnTo>
                    <a:pt x="12540" y="17310"/>
                  </a:lnTo>
                  <a:lnTo>
                    <a:pt x="13186" y="17163"/>
                  </a:lnTo>
                  <a:lnTo>
                    <a:pt x="13186" y="31832"/>
                  </a:lnTo>
                  <a:lnTo>
                    <a:pt x="4179" y="32420"/>
                  </a:lnTo>
                  <a:lnTo>
                    <a:pt x="0" y="40634"/>
                  </a:lnTo>
                  <a:cubicBezTo>
                    <a:pt x="0" y="40634"/>
                    <a:pt x="8598" y="43975"/>
                    <a:pt x="15831" y="43975"/>
                  </a:cubicBezTo>
                  <a:cubicBezTo>
                    <a:pt x="18301" y="43975"/>
                    <a:pt x="20613" y="43586"/>
                    <a:pt x="22368" y="42540"/>
                  </a:cubicBezTo>
                  <a:cubicBezTo>
                    <a:pt x="29263" y="38433"/>
                    <a:pt x="25387" y="370"/>
                    <a:pt x="25387" y="369"/>
                  </a:cubicBezTo>
                  <a:lnTo>
                    <a:pt x="25387" y="369"/>
                  </a:lnTo>
                  <a:cubicBezTo>
                    <a:pt x="24700" y="599"/>
                    <a:pt x="22845" y="684"/>
                    <a:pt x="20479" y="684"/>
                  </a:cubicBezTo>
                  <a:cubicBezTo>
                    <a:pt x="13763" y="684"/>
                    <a:pt x="2921" y="0"/>
                    <a:pt x="2921" y="0"/>
                  </a:cubicBezTo>
                  <a:close/>
                </a:path>
              </a:pathLst>
            </a:custGeom>
            <a:solidFill>
              <a:schemeClr val="accent6"/>
            </a:solidFill>
            <a:ln>
              <a:noFill/>
            </a:ln>
          </p:spPr>
          <p:style>
            <a:lnRef idx="0"/>
            <a:fillRef idx="0"/>
            <a:effectRef idx="0"/>
            <a:fontRef idx="minor"/>
          </p:style>
        </p:sp>
        <p:sp>
          <p:nvSpPr>
            <p:cNvPr id="247" name="CustomShape 44"/>
            <p:cNvSpPr/>
            <p:nvPr/>
          </p:nvSpPr>
          <p:spPr>
            <a:xfrm>
              <a:off x="4279680" y="2028240"/>
              <a:ext cx="302040" cy="252360"/>
            </a:xfrm>
            <a:custGeom>
              <a:avLst/>
              <a:gdLst/>
              <a:ahLst/>
              <a:rect l="l" t="t" r="r" b="b"/>
              <a:pathLst>
                <a:path w="52308" h="43736">
                  <a:moveTo>
                    <a:pt x="29841" y="0"/>
                  </a:moveTo>
                  <a:cubicBezTo>
                    <a:pt x="29841" y="0"/>
                    <a:pt x="24066" y="30219"/>
                    <a:pt x="22007" y="30952"/>
                  </a:cubicBezTo>
                  <a:cubicBezTo>
                    <a:pt x="21883" y="30996"/>
                    <a:pt x="21713" y="31017"/>
                    <a:pt x="21501" y="31017"/>
                  </a:cubicBezTo>
                  <a:cubicBezTo>
                    <a:pt x="18201" y="31017"/>
                    <a:pt x="4987" y="25964"/>
                    <a:pt x="4987" y="25964"/>
                  </a:cubicBezTo>
                  <a:cubicBezTo>
                    <a:pt x="4987" y="25964"/>
                    <a:pt x="0" y="28019"/>
                    <a:pt x="1614" y="33007"/>
                  </a:cubicBezTo>
                  <a:cubicBezTo>
                    <a:pt x="1614" y="33007"/>
                    <a:pt x="15298" y="43736"/>
                    <a:pt x="24098" y="43736"/>
                  </a:cubicBezTo>
                  <a:cubicBezTo>
                    <a:pt x="25113" y="43736"/>
                    <a:pt x="26063" y="43593"/>
                    <a:pt x="26920" y="43274"/>
                  </a:cubicBezTo>
                  <a:cubicBezTo>
                    <a:pt x="31561" y="41549"/>
                    <a:pt x="36546" y="28382"/>
                    <a:pt x="40035" y="17132"/>
                  </a:cubicBezTo>
                  <a:lnTo>
                    <a:pt x="52307" y="369"/>
                  </a:lnTo>
                  <a:lnTo>
                    <a:pt x="52307" y="369"/>
                  </a:lnTo>
                  <a:cubicBezTo>
                    <a:pt x="52307" y="369"/>
                    <a:pt x="46671" y="651"/>
                    <a:pt x="44667" y="651"/>
                  </a:cubicBezTo>
                  <a:cubicBezTo>
                    <a:pt x="44641" y="651"/>
                    <a:pt x="44614" y="651"/>
                    <a:pt x="44589" y="651"/>
                  </a:cubicBezTo>
                  <a:cubicBezTo>
                    <a:pt x="40898" y="637"/>
                    <a:pt x="29841" y="0"/>
                    <a:pt x="29841" y="0"/>
                  </a:cubicBezTo>
                  <a:close/>
                </a:path>
              </a:pathLst>
            </a:custGeom>
            <a:solidFill>
              <a:schemeClr val="accent6"/>
            </a:solidFill>
            <a:ln>
              <a:noFill/>
            </a:ln>
          </p:spPr>
          <p:style>
            <a:lnRef idx="0"/>
            <a:fillRef idx="0"/>
            <a:effectRef idx="0"/>
            <a:fontRef idx="minor"/>
          </p:style>
        </p:sp>
        <p:sp>
          <p:nvSpPr>
            <p:cNvPr id="248" name="CustomShape 45"/>
            <p:cNvSpPr/>
            <p:nvPr/>
          </p:nvSpPr>
          <p:spPr>
            <a:xfrm>
              <a:off x="4479120" y="1562400"/>
              <a:ext cx="214920" cy="284040"/>
            </a:xfrm>
            <a:custGeom>
              <a:avLst/>
              <a:gdLst/>
              <a:ahLst/>
              <a:rect l="l" t="t" r="r" b="b"/>
              <a:pathLst>
                <a:path w="37261" h="49166">
                  <a:moveTo>
                    <a:pt x="30487" y="0"/>
                  </a:moveTo>
                  <a:cubicBezTo>
                    <a:pt x="29561" y="0"/>
                    <a:pt x="25819" y="7483"/>
                    <a:pt x="25819" y="7483"/>
                  </a:cubicBezTo>
                  <a:cubicBezTo>
                    <a:pt x="25232" y="6143"/>
                    <a:pt x="24454" y="5856"/>
                    <a:pt x="23895" y="5856"/>
                  </a:cubicBezTo>
                  <a:cubicBezTo>
                    <a:pt x="23475" y="5856"/>
                    <a:pt x="23179" y="6017"/>
                    <a:pt x="23179" y="6017"/>
                  </a:cubicBezTo>
                  <a:lnTo>
                    <a:pt x="25819" y="11591"/>
                  </a:lnTo>
                  <a:cubicBezTo>
                    <a:pt x="20392" y="15699"/>
                    <a:pt x="15990" y="25526"/>
                    <a:pt x="13937" y="28461"/>
                  </a:cubicBezTo>
                  <a:cubicBezTo>
                    <a:pt x="11884" y="31394"/>
                    <a:pt x="1" y="42543"/>
                    <a:pt x="1" y="42543"/>
                  </a:cubicBezTo>
                  <a:lnTo>
                    <a:pt x="2959" y="49166"/>
                  </a:lnTo>
                  <a:lnTo>
                    <a:pt x="18981" y="32514"/>
                  </a:lnTo>
                  <a:cubicBezTo>
                    <a:pt x="23968" y="27674"/>
                    <a:pt x="29487" y="12765"/>
                    <a:pt x="29487" y="12765"/>
                  </a:cubicBezTo>
                  <a:cubicBezTo>
                    <a:pt x="32273" y="11298"/>
                    <a:pt x="32713" y="7925"/>
                    <a:pt x="32713" y="7925"/>
                  </a:cubicBezTo>
                  <a:cubicBezTo>
                    <a:pt x="32713" y="7925"/>
                    <a:pt x="37261" y="5870"/>
                    <a:pt x="36821" y="5093"/>
                  </a:cubicBezTo>
                  <a:cubicBezTo>
                    <a:pt x="36758" y="4983"/>
                    <a:pt x="36622" y="4936"/>
                    <a:pt x="36435" y="4936"/>
                  </a:cubicBezTo>
                  <a:cubicBezTo>
                    <a:pt x="35299" y="4936"/>
                    <a:pt x="32273" y="6674"/>
                    <a:pt x="32273" y="6674"/>
                  </a:cubicBezTo>
                  <a:cubicBezTo>
                    <a:pt x="32273" y="6674"/>
                    <a:pt x="36088" y="3083"/>
                    <a:pt x="35500" y="2497"/>
                  </a:cubicBezTo>
                  <a:cubicBezTo>
                    <a:pt x="35466" y="2463"/>
                    <a:pt x="35420" y="2447"/>
                    <a:pt x="35364" y="2447"/>
                  </a:cubicBezTo>
                  <a:cubicBezTo>
                    <a:pt x="34450" y="2447"/>
                    <a:pt x="30806" y="6673"/>
                    <a:pt x="30806" y="6673"/>
                  </a:cubicBezTo>
                  <a:cubicBezTo>
                    <a:pt x="30806" y="6673"/>
                    <a:pt x="34473" y="884"/>
                    <a:pt x="33447" y="737"/>
                  </a:cubicBezTo>
                  <a:cubicBezTo>
                    <a:pt x="33433" y="734"/>
                    <a:pt x="33419" y="733"/>
                    <a:pt x="33403" y="733"/>
                  </a:cubicBezTo>
                  <a:cubicBezTo>
                    <a:pt x="32320" y="733"/>
                    <a:pt x="28752" y="5870"/>
                    <a:pt x="28752" y="5870"/>
                  </a:cubicBezTo>
                  <a:cubicBezTo>
                    <a:pt x="28752" y="5870"/>
                    <a:pt x="31391" y="149"/>
                    <a:pt x="30513" y="2"/>
                  </a:cubicBezTo>
                  <a:cubicBezTo>
                    <a:pt x="30504" y="1"/>
                    <a:pt x="30496" y="0"/>
                    <a:pt x="30487" y="0"/>
                  </a:cubicBezTo>
                  <a:close/>
                </a:path>
              </a:pathLst>
            </a:custGeom>
            <a:solidFill>
              <a:schemeClr val="accent4"/>
            </a:solidFill>
            <a:ln>
              <a:noFill/>
            </a:ln>
          </p:spPr>
          <p:style>
            <a:lnRef idx="0"/>
            <a:fillRef idx="0"/>
            <a:effectRef idx="0"/>
            <a:fontRef idx="minor"/>
          </p:style>
        </p:sp>
        <p:sp>
          <p:nvSpPr>
            <p:cNvPr id="249" name="CustomShape 46"/>
            <p:cNvSpPr/>
            <p:nvPr/>
          </p:nvSpPr>
          <p:spPr>
            <a:xfrm>
              <a:off x="4148280" y="1842120"/>
              <a:ext cx="285840" cy="210600"/>
            </a:xfrm>
            <a:custGeom>
              <a:avLst/>
              <a:gdLst/>
              <a:ahLst/>
              <a:rect l="l" t="t" r="r" b="b"/>
              <a:pathLst>
                <a:path w="49494" h="36499">
                  <a:moveTo>
                    <a:pt x="42962" y="1"/>
                  </a:moveTo>
                  <a:cubicBezTo>
                    <a:pt x="42962" y="1"/>
                    <a:pt x="31703" y="11778"/>
                    <a:pt x="28749" y="13803"/>
                  </a:cubicBezTo>
                  <a:cubicBezTo>
                    <a:pt x="25796" y="15829"/>
                    <a:pt x="15928" y="20140"/>
                    <a:pt x="11771" y="25528"/>
                  </a:cubicBezTo>
                  <a:lnTo>
                    <a:pt x="6222" y="22834"/>
                  </a:lnTo>
                  <a:lnTo>
                    <a:pt x="6222" y="22834"/>
                  </a:lnTo>
                  <a:cubicBezTo>
                    <a:pt x="6222" y="22834"/>
                    <a:pt x="5326" y="24440"/>
                    <a:pt x="7663" y="25489"/>
                  </a:cubicBezTo>
                  <a:cubicBezTo>
                    <a:pt x="7663" y="25489"/>
                    <a:pt x="0" y="29231"/>
                    <a:pt x="140" y="30113"/>
                  </a:cubicBezTo>
                  <a:cubicBezTo>
                    <a:pt x="160" y="30241"/>
                    <a:pt x="299" y="30296"/>
                    <a:pt x="522" y="30296"/>
                  </a:cubicBezTo>
                  <a:cubicBezTo>
                    <a:pt x="1830" y="30296"/>
                    <a:pt x="6023" y="28408"/>
                    <a:pt x="6023" y="28408"/>
                  </a:cubicBezTo>
                  <a:lnTo>
                    <a:pt x="6023" y="28408"/>
                  </a:lnTo>
                  <a:cubicBezTo>
                    <a:pt x="6023" y="28408"/>
                    <a:pt x="707" y="32027"/>
                    <a:pt x="844" y="33054"/>
                  </a:cubicBezTo>
                  <a:cubicBezTo>
                    <a:pt x="861" y="33182"/>
                    <a:pt x="966" y="33238"/>
                    <a:pt x="1138" y="33238"/>
                  </a:cubicBezTo>
                  <a:cubicBezTo>
                    <a:pt x="2341" y="33238"/>
                    <a:pt x="6805" y="30469"/>
                    <a:pt x="6805" y="30469"/>
                  </a:cubicBezTo>
                  <a:lnTo>
                    <a:pt x="6805" y="30469"/>
                  </a:lnTo>
                  <a:cubicBezTo>
                    <a:pt x="6805" y="30469"/>
                    <a:pt x="2004" y="34530"/>
                    <a:pt x="2586" y="35123"/>
                  </a:cubicBezTo>
                  <a:cubicBezTo>
                    <a:pt x="2629" y="35166"/>
                    <a:pt x="2687" y="35186"/>
                    <a:pt x="2759" y="35186"/>
                  </a:cubicBezTo>
                  <a:cubicBezTo>
                    <a:pt x="3675" y="35186"/>
                    <a:pt x="6792" y="31935"/>
                    <a:pt x="6792" y="31935"/>
                  </a:cubicBezTo>
                  <a:lnTo>
                    <a:pt x="6792" y="31935"/>
                  </a:lnTo>
                  <a:cubicBezTo>
                    <a:pt x="6792" y="31935"/>
                    <a:pt x="4396" y="36021"/>
                    <a:pt x="5170" y="36467"/>
                  </a:cubicBezTo>
                  <a:cubicBezTo>
                    <a:pt x="5207" y="36488"/>
                    <a:pt x="5246" y="36498"/>
                    <a:pt x="5288" y="36498"/>
                  </a:cubicBezTo>
                  <a:cubicBezTo>
                    <a:pt x="6137" y="36498"/>
                    <a:pt x="8039" y="32387"/>
                    <a:pt x="8039" y="32387"/>
                  </a:cubicBezTo>
                  <a:cubicBezTo>
                    <a:pt x="8039" y="32387"/>
                    <a:pt x="11417" y="31979"/>
                    <a:pt x="12911" y="29206"/>
                  </a:cubicBezTo>
                  <a:cubicBezTo>
                    <a:pt x="12911" y="29206"/>
                    <a:pt x="27033" y="23587"/>
                    <a:pt x="31921" y="18645"/>
                  </a:cubicBezTo>
                  <a:lnTo>
                    <a:pt x="49493" y="6193"/>
                  </a:lnTo>
                  <a:lnTo>
                    <a:pt x="42962" y="1"/>
                  </a:lnTo>
                  <a:close/>
                </a:path>
              </a:pathLst>
            </a:custGeom>
            <a:solidFill>
              <a:schemeClr val="accent4"/>
            </a:solidFill>
            <a:ln>
              <a:noFill/>
            </a:ln>
          </p:spPr>
          <p:style>
            <a:lnRef idx="0"/>
            <a:fillRef idx="0"/>
            <a:effectRef idx="0"/>
            <a:fontRef idx="minor"/>
          </p:style>
        </p:sp>
        <p:sp>
          <p:nvSpPr>
            <p:cNvPr id="250" name="CustomShape 47"/>
            <p:cNvSpPr/>
            <p:nvPr/>
          </p:nvSpPr>
          <p:spPr>
            <a:xfrm>
              <a:off x="4388400" y="1793160"/>
              <a:ext cx="212040" cy="261720"/>
            </a:xfrm>
            <a:custGeom>
              <a:avLst/>
              <a:gdLst/>
              <a:ahLst/>
              <a:rect l="l" t="t" r="r" b="b"/>
              <a:pathLst>
                <a:path w="36739" h="45311">
                  <a:moveTo>
                    <a:pt x="16989" y="0"/>
                  </a:moveTo>
                  <a:lnTo>
                    <a:pt x="9362" y="1667"/>
                  </a:lnTo>
                  <a:lnTo>
                    <a:pt x="5695" y="3798"/>
                  </a:lnTo>
                  <a:lnTo>
                    <a:pt x="1" y="9373"/>
                  </a:lnTo>
                  <a:lnTo>
                    <a:pt x="1445" y="15657"/>
                  </a:lnTo>
                  <a:cubicBezTo>
                    <a:pt x="1445" y="15657"/>
                    <a:pt x="7055" y="29126"/>
                    <a:pt x="7903" y="32412"/>
                  </a:cubicBezTo>
                  <a:cubicBezTo>
                    <a:pt x="9222" y="37521"/>
                    <a:pt x="7088" y="45310"/>
                    <a:pt x="7088" y="45310"/>
                  </a:cubicBezTo>
                  <a:cubicBezTo>
                    <a:pt x="7088" y="45310"/>
                    <a:pt x="16600" y="44521"/>
                    <a:pt x="25254" y="44228"/>
                  </a:cubicBezTo>
                  <a:cubicBezTo>
                    <a:pt x="33908" y="43935"/>
                    <a:pt x="36738" y="41147"/>
                    <a:pt x="36738" y="41147"/>
                  </a:cubicBezTo>
                  <a:cubicBezTo>
                    <a:pt x="36738" y="41147"/>
                    <a:pt x="29235" y="16157"/>
                    <a:pt x="24055" y="9172"/>
                  </a:cubicBezTo>
                  <a:cubicBezTo>
                    <a:pt x="18875" y="2186"/>
                    <a:pt x="16989" y="0"/>
                    <a:pt x="16989" y="0"/>
                  </a:cubicBezTo>
                  <a:close/>
                </a:path>
              </a:pathLst>
            </a:custGeom>
            <a:solidFill>
              <a:schemeClr val="accent5"/>
            </a:solidFill>
            <a:ln>
              <a:noFill/>
            </a:ln>
          </p:spPr>
          <p:style>
            <a:lnRef idx="0"/>
            <a:fillRef idx="0"/>
            <a:effectRef idx="0"/>
            <a:fontRef idx="minor"/>
          </p:style>
        </p:sp>
        <p:sp>
          <p:nvSpPr>
            <p:cNvPr id="251" name="CustomShape 48"/>
            <p:cNvSpPr/>
            <p:nvPr/>
          </p:nvSpPr>
          <p:spPr>
            <a:xfrm>
              <a:off x="4467960" y="1767960"/>
              <a:ext cx="89280" cy="72360"/>
            </a:xfrm>
            <a:custGeom>
              <a:avLst/>
              <a:gdLst/>
              <a:ahLst/>
              <a:rect l="l" t="t" r="r" b="b"/>
              <a:pathLst>
                <a:path w="15546" h="12645">
                  <a:moveTo>
                    <a:pt x="8391" y="1"/>
                  </a:moveTo>
                  <a:lnTo>
                    <a:pt x="0" y="5258"/>
                  </a:lnTo>
                  <a:lnTo>
                    <a:pt x="8706" y="12644"/>
                  </a:lnTo>
                  <a:lnTo>
                    <a:pt x="14640" y="8854"/>
                  </a:lnTo>
                  <a:cubicBezTo>
                    <a:pt x="14640" y="8854"/>
                    <a:pt x="15546" y="4793"/>
                    <a:pt x="8391" y="1"/>
                  </a:cubicBezTo>
                  <a:close/>
                </a:path>
              </a:pathLst>
            </a:custGeom>
            <a:solidFill>
              <a:schemeClr val="accent5"/>
            </a:solidFill>
            <a:ln>
              <a:noFill/>
            </a:ln>
          </p:spPr>
          <p:style>
            <a:lnRef idx="0"/>
            <a:fillRef idx="0"/>
            <a:effectRef idx="0"/>
            <a:fontRef idx="minor"/>
          </p:style>
        </p:sp>
        <p:sp>
          <p:nvSpPr>
            <p:cNvPr id="252" name="CustomShape 49"/>
            <p:cNvSpPr/>
            <p:nvPr/>
          </p:nvSpPr>
          <p:spPr>
            <a:xfrm>
              <a:off x="4338360" y="1843920"/>
              <a:ext cx="119520" cy="91080"/>
            </a:xfrm>
            <a:custGeom>
              <a:avLst/>
              <a:gdLst/>
              <a:ahLst/>
              <a:rect l="l" t="t" r="r" b="b"/>
              <a:pathLst>
                <a:path w="20747" h="15852">
                  <a:moveTo>
                    <a:pt x="11404" y="0"/>
                  </a:moveTo>
                  <a:cubicBezTo>
                    <a:pt x="10946" y="0"/>
                    <a:pt x="10432" y="39"/>
                    <a:pt x="9860" y="119"/>
                  </a:cubicBezTo>
                  <a:cubicBezTo>
                    <a:pt x="6610" y="575"/>
                    <a:pt x="675" y="8803"/>
                    <a:pt x="3" y="8803"/>
                  </a:cubicBezTo>
                  <a:cubicBezTo>
                    <a:pt x="2" y="8803"/>
                    <a:pt x="1" y="8803"/>
                    <a:pt x="1" y="8803"/>
                  </a:cubicBezTo>
                  <a:lnTo>
                    <a:pt x="1" y="8803"/>
                  </a:lnTo>
                  <a:cubicBezTo>
                    <a:pt x="1" y="8803"/>
                    <a:pt x="4183" y="15631"/>
                    <a:pt x="7497" y="15852"/>
                  </a:cubicBezTo>
                  <a:cubicBezTo>
                    <a:pt x="7497" y="15852"/>
                    <a:pt x="20747" y="0"/>
                    <a:pt x="11404" y="0"/>
                  </a:cubicBezTo>
                  <a:close/>
                </a:path>
              </a:pathLst>
            </a:custGeom>
            <a:solidFill>
              <a:schemeClr val="accent5"/>
            </a:solidFill>
            <a:ln>
              <a:noFill/>
            </a:ln>
          </p:spPr>
          <p:style>
            <a:lnRef idx="0"/>
            <a:fillRef idx="0"/>
            <a:effectRef idx="0"/>
            <a:fontRef idx="minor"/>
          </p:style>
        </p:sp>
        <p:sp>
          <p:nvSpPr>
            <p:cNvPr id="253" name="CustomShape 50"/>
            <p:cNvSpPr/>
            <p:nvPr/>
          </p:nvSpPr>
          <p:spPr>
            <a:xfrm>
              <a:off x="4345560" y="1706400"/>
              <a:ext cx="115560" cy="123480"/>
            </a:xfrm>
            <a:custGeom>
              <a:avLst/>
              <a:gdLst/>
              <a:ahLst/>
              <a:rect l="l" t="t" r="r" b="b"/>
              <a:pathLst>
                <a:path w="20108" h="21430">
                  <a:moveTo>
                    <a:pt x="8519" y="0"/>
                  </a:moveTo>
                  <a:cubicBezTo>
                    <a:pt x="7903" y="0"/>
                    <a:pt x="7136" y="612"/>
                    <a:pt x="4496" y="2181"/>
                  </a:cubicBezTo>
                  <a:cubicBezTo>
                    <a:pt x="0" y="4853"/>
                    <a:pt x="2562" y="9473"/>
                    <a:pt x="4570" y="11863"/>
                  </a:cubicBezTo>
                  <a:cubicBezTo>
                    <a:pt x="6468" y="14121"/>
                    <a:pt x="8642" y="15089"/>
                    <a:pt x="10598" y="15252"/>
                  </a:cubicBezTo>
                  <a:lnTo>
                    <a:pt x="13378" y="21430"/>
                  </a:lnTo>
                  <a:lnTo>
                    <a:pt x="20108" y="18501"/>
                  </a:lnTo>
                  <a:cubicBezTo>
                    <a:pt x="20108" y="18501"/>
                    <a:pt x="15381" y="14968"/>
                    <a:pt x="15545" y="13560"/>
                  </a:cubicBezTo>
                  <a:cubicBezTo>
                    <a:pt x="15586" y="13205"/>
                    <a:pt x="16240" y="12629"/>
                    <a:pt x="16411" y="12118"/>
                  </a:cubicBezTo>
                  <a:cubicBezTo>
                    <a:pt x="17328" y="9368"/>
                    <a:pt x="12908" y="2281"/>
                    <a:pt x="10191" y="788"/>
                  </a:cubicBezTo>
                  <a:cubicBezTo>
                    <a:pt x="9310" y="303"/>
                    <a:pt x="8952" y="0"/>
                    <a:pt x="8519" y="0"/>
                  </a:cubicBezTo>
                  <a:close/>
                </a:path>
              </a:pathLst>
            </a:custGeom>
            <a:solidFill>
              <a:schemeClr val="accent4"/>
            </a:solidFill>
            <a:ln>
              <a:noFill/>
            </a:ln>
          </p:spPr>
          <p:style>
            <a:lnRef idx="0"/>
            <a:fillRef idx="0"/>
            <a:effectRef idx="0"/>
            <a:fontRef idx="minor"/>
          </p:style>
        </p:sp>
        <p:sp>
          <p:nvSpPr>
            <p:cNvPr id="254" name="CustomShape 51"/>
            <p:cNvSpPr/>
            <p:nvPr/>
          </p:nvSpPr>
          <p:spPr>
            <a:xfrm>
              <a:off x="4407480" y="1802880"/>
              <a:ext cx="72360" cy="50400"/>
            </a:xfrm>
            <a:custGeom>
              <a:avLst/>
              <a:gdLst/>
              <a:ahLst/>
              <a:rect l="l" t="t" r="r" b="b"/>
              <a:pathLst>
                <a:path w="12596" h="8847">
                  <a:moveTo>
                    <a:pt x="7496" y="0"/>
                  </a:moveTo>
                  <a:cubicBezTo>
                    <a:pt x="6592" y="0"/>
                    <a:pt x="5626" y="184"/>
                    <a:pt x="4676" y="571"/>
                  </a:cubicBezTo>
                  <a:cubicBezTo>
                    <a:pt x="1693" y="1788"/>
                    <a:pt x="0" y="4550"/>
                    <a:pt x="895" y="6744"/>
                  </a:cubicBezTo>
                  <a:cubicBezTo>
                    <a:pt x="1509" y="8254"/>
                    <a:pt x="3810" y="8846"/>
                    <a:pt x="5732" y="8846"/>
                  </a:cubicBezTo>
                  <a:cubicBezTo>
                    <a:pt x="6601" y="8846"/>
                    <a:pt x="7393" y="8725"/>
                    <a:pt x="7915" y="8512"/>
                  </a:cubicBezTo>
                  <a:cubicBezTo>
                    <a:pt x="9591" y="7828"/>
                    <a:pt x="12596" y="4531"/>
                    <a:pt x="11699" y="2338"/>
                  </a:cubicBezTo>
                  <a:cubicBezTo>
                    <a:pt x="11088" y="844"/>
                    <a:pt x="9433" y="0"/>
                    <a:pt x="7496" y="0"/>
                  </a:cubicBezTo>
                  <a:close/>
                </a:path>
              </a:pathLst>
            </a:custGeom>
            <a:solidFill>
              <a:schemeClr val="accent4"/>
            </a:solidFill>
            <a:ln>
              <a:noFill/>
            </a:ln>
          </p:spPr>
          <p:style>
            <a:lnRef idx="0"/>
            <a:fillRef idx="0"/>
            <a:effectRef idx="0"/>
            <a:fontRef idx="minor"/>
          </p:style>
        </p:sp>
        <p:sp>
          <p:nvSpPr>
            <p:cNvPr id="255" name="CustomShape 52"/>
            <p:cNvSpPr/>
            <p:nvPr/>
          </p:nvSpPr>
          <p:spPr>
            <a:xfrm>
              <a:off x="4361400" y="1775160"/>
              <a:ext cx="22320" cy="9360"/>
            </a:xfrm>
            <a:custGeom>
              <a:avLst/>
              <a:gdLst/>
              <a:ahLst/>
              <a:rect l="l" t="t" r="r" b="b"/>
              <a:pathLst>
                <a:path w="4010" h="1741">
                  <a:moveTo>
                    <a:pt x="1710" y="0"/>
                  </a:moveTo>
                  <a:cubicBezTo>
                    <a:pt x="1385" y="0"/>
                    <a:pt x="238" y="63"/>
                    <a:pt x="91" y="939"/>
                  </a:cubicBezTo>
                  <a:cubicBezTo>
                    <a:pt x="0" y="1487"/>
                    <a:pt x="814" y="1741"/>
                    <a:pt x="1759" y="1741"/>
                  </a:cubicBezTo>
                  <a:cubicBezTo>
                    <a:pt x="2578" y="1741"/>
                    <a:pt x="3496" y="1550"/>
                    <a:pt x="4010" y="1194"/>
                  </a:cubicBezTo>
                  <a:lnTo>
                    <a:pt x="1795" y="2"/>
                  </a:lnTo>
                  <a:cubicBezTo>
                    <a:pt x="1795" y="2"/>
                    <a:pt x="1764" y="0"/>
                    <a:pt x="1710" y="0"/>
                  </a:cubicBezTo>
                  <a:close/>
                </a:path>
              </a:pathLst>
            </a:custGeom>
            <a:solidFill>
              <a:schemeClr val="accent4"/>
            </a:solidFill>
            <a:ln>
              <a:noFill/>
            </a:ln>
          </p:spPr>
          <p:style>
            <a:lnRef idx="0"/>
            <a:fillRef idx="0"/>
            <a:effectRef idx="0"/>
            <a:fontRef idx="minor"/>
          </p:style>
        </p:sp>
        <p:sp>
          <p:nvSpPr>
            <p:cNvPr id="256" name="CustomShape 53"/>
            <p:cNvSpPr/>
            <p:nvPr/>
          </p:nvSpPr>
          <p:spPr>
            <a:xfrm>
              <a:off x="4339440" y="1680480"/>
              <a:ext cx="73800" cy="99360"/>
            </a:xfrm>
            <a:custGeom>
              <a:avLst/>
              <a:gdLst/>
              <a:ahLst/>
              <a:rect l="l" t="t" r="r" b="b"/>
              <a:pathLst>
                <a:path w="12857" h="17311">
                  <a:moveTo>
                    <a:pt x="7494" y="1"/>
                  </a:moveTo>
                  <a:cubicBezTo>
                    <a:pt x="7462" y="1"/>
                    <a:pt x="7432" y="3"/>
                    <a:pt x="7404" y="7"/>
                  </a:cubicBezTo>
                  <a:cubicBezTo>
                    <a:pt x="6404" y="174"/>
                    <a:pt x="6163" y="1508"/>
                    <a:pt x="6091" y="2625"/>
                  </a:cubicBezTo>
                  <a:cubicBezTo>
                    <a:pt x="5754" y="2303"/>
                    <a:pt x="5340" y="2162"/>
                    <a:pt x="4933" y="2162"/>
                  </a:cubicBezTo>
                  <a:cubicBezTo>
                    <a:pt x="4496" y="2162"/>
                    <a:pt x="4067" y="2326"/>
                    <a:pt x="3751" y="2607"/>
                  </a:cubicBezTo>
                  <a:cubicBezTo>
                    <a:pt x="3142" y="3149"/>
                    <a:pt x="2855" y="4009"/>
                    <a:pt x="2589" y="4840"/>
                  </a:cubicBezTo>
                  <a:cubicBezTo>
                    <a:pt x="2324" y="5672"/>
                    <a:pt x="2044" y="6534"/>
                    <a:pt x="1445" y="7086"/>
                  </a:cubicBezTo>
                  <a:cubicBezTo>
                    <a:pt x="885" y="7601"/>
                    <a:pt x="1" y="7991"/>
                    <a:pt x="115" y="8866"/>
                  </a:cubicBezTo>
                  <a:cubicBezTo>
                    <a:pt x="254" y="9910"/>
                    <a:pt x="1616" y="10280"/>
                    <a:pt x="2247" y="11169"/>
                  </a:cubicBezTo>
                  <a:cubicBezTo>
                    <a:pt x="2236" y="11153"/>
                    <a:pt x="2225" y="11146"/>
                    <a:pt x="2214" y="11146"/>
                  </a:cubicBezTo>
                  <a:cubicBezTo>
                    <a:pt x="2075" y="11146"/>
                    <a:pt x="1966" y="12361"/>
                    <a:pt x="2050" y="12580"/>
                  </a:cubicBezTo>
                  <a:cubicBezTo>
                    <a:pt x="2318" y="13292"/>
                    <a:pt x="2989" y="13762"/>
                    <a:pt x="3475" y="14306"/>
                  </a:cubicBezTo>
                  <a:cubicBezTo>
                    <a:pt x="4510" y="15467"/>
                    <a:pt x="5016" y="16635"/>
                    <a:pt x="6384" y="17311"/>
                  </a:cubicBezTo>
                  <a:cubicBezTo>
                    <a:pt x="6092" y="15464"/>
                    <a:pt x="4125" y="14091"/>
                    <a:pt x="4222" y="12292"/>
                  </a:cubicBezTo>
                  <a:lnTo>
                    <a:pt x="4222" y="12292"/>
                  </a:lnTo>
                  <a:cubicBezTo>
                    <a:pt x="4225" y="12292"/>
                    <a:pt x="4227" y="12292"/>
                    <a:pt x="4230" y="12292"/>
                  </a:cubicBezTo>
                  <a:cubicBezTo>
                    <a:pt x="5169" y="12292"/>
                    <a:pt x="5771" y="11128"/>
                    <a:pt x="5342" y="10132"/>
                  </a:cubicBezTo>
                  <a:cubicBezTo>
                    <a:pt x="5173" y="9739"/>
                    <a:pt x="4887" y="9404"/>
                    <a:pt x="4703" y="9017"/>
                  </a:cubicBezTo>
                  <a:cubicBezTo>
                    <a:pt x="4521" y="8629"/>
                    <a:pt x="4472" y="8124"/>
                    <a:pt x="4752" y="7905"/>
                  </a:cubicBezTo>
                  <a:cubicBezTo>
                    <a:pt x="4885" y="7802"/>
                    <a:pt x="5065" y="7784"/>
                    <a:pt x="5236" y="7766"/>
                  </a:cubicBezTo>
                  <a:cubicBezTo>
                    <a:pt x="5461" y="7743"/>
                    <a:pt x="5712" y="7735"/>
                    <a:pt x="5980" y="7735"/>
                  </a:cubicBezTo>
                  <a:cubicBezTo>
                    <a:pt x="6728" y="7735"/>
                    <a:pt x="7609" y="7801"/>
                    <a:pt x="8432" y="7801"/>
                  </a:cubicBezTo>
                  <a:cubicBezTo>
                    <a:pt x="9146" y="7801"/>
                    <a:pt x="9816" y="7751"/>
                    <a:pt x="10318" y="7565"/>
                  </a:cubicBezTo>
                  <a:cubicBezTo>
                    <a:pt x="11544" y="7111"/>
                    <a:pt x="12857" y="6228"/>
                    <a:pt x="12729" y="4726"/>
                  </a:cubicBezTo>
                  <a:cubicBezTo>
                    <a:pt x="12618" y="3420"/>
                    <a:pt x="11463" y="2359"/>
                    <a:pt x="10404" y="1559"/>
                  </a:cubicBezTo>
                  <a:cubicBezTo>
                    <a:pt x="9822" y="1119"/>
                    <a:pt x="8205" y="1"/>
                    <a:pt x="7494" y="1"/>
                  </a:cubicBezTo>
                  <a:close/>
                </a:path>
              </a:pathLst>
            </a:custGeom>
            <a:solidFill>
              <a:schemeClr val="accent3"/>
            </a:solidFill>
            <a:ln>
              <a:noFill/>
            </a:ln>
          </p:spPr>
          <p:style>
            <a:lnRef idx="0"/>
            <a:fillRef idx="0"/>
            <a:effectRef idx="0"/>
            <a:fontRef idx="minor"/>
          </p:style>
        </p:sp>
        <p:sp>
          <p:nvSpPr>
            <p:cNvPr id="257" name="CustomShape 54"/>
            <p:cNvSpPr/>
            <p:nvPr/>
          </p:nvSpPr>
          <p:spPr>
            <a:xfrm>
              <a:off x="4406760" y="1790640"/>
              <a:ext cx="19080" cy="8280"/>
            </a:xfrm>
            <a:custGeom>
              <a:avLst/>
              <a:gdLst/>
              <a:ahLst/>
              <a:rect l="l" t="t" r="r" b="b"/>
              <a:pathLst>
                <a:path w="3438" h="1581">
                  <a:moveTo>
                    <a:pt x="3438" y="0"/>
                  </a:moveTo>
                  <a:lnTo>
                    <a:pt x="3438" y="0"/>
                  </a:lnTo>
                  <a:cubicBezTo>
                    <a:pt x="2269" y="720"/>
                    <a:pt x="148" y="732"/>
                    <a:pt x="7" y="732"/>
                  </a:cubicBezTo>
                  <a:cubicBezTo>
                    <a:pt x="3" y="732"/>
                    <a:pt x="0" y="732"/>
                    <a:pt x="0" y="732"/>
                  </a:cubicBezTo>
                  <a:lnTo>
                    <a:pt x="0" y="732"/>
                  </a:lnTo>
                  <a:lnTo>
                    <a:pt x="368" y="1581"/>
                  </a:lnTo>
                  <a:cubicBezTo>
                    <a:pt x="2414" y="1257"/>
                    <a:pt x="3438" y="0"/>
                    <a:pt x="3438" y="0"/>
                  </a:cubicBezTo>
                  <a:close/>
                </a:path>
              </a:pathLst>
            </a:custGeom>
            <a:solidFill>
              <a:schemeClr val="accent4"/>
            </a:solidFill>
            <a:ln>
              <a:noFill/>
            </a:ln>
          </p:spPr>
          <p:style>
            <a:lnRef idx="0"/>
            <a:fillRef idx="0"/>
            <a:effectRef idx="0"/>
            <a:fontRef idx="minor"/>
          </p:style>
        </p:sp>
      </p:grpSp>
      <p:grpSp>
        <p:nvGrpSpPr>
          <p:cNvPr id="258" name="Group 55"/>
          <p:cNvGrpSpPr/>
          <p:nvPr/>
        </p:nvGrpSpPr>
        <p:grpSpPr>
          <a:xfrm>
            <a:off x="5443560" y="1573920"/>
            <a:ext cx="545760" cy="735480"/>
            <a:chOff x="5443560" y="1573920"/>
            <a:chExt cx="545760" cy="735480"/>
          </a:xfrm>
        </p:grpSpPr>
        <p:sp>
          <p:nvSpPr>
            <p:cNvPr id="259" name="CustomShape 56"/>
            <p:cNvSpPr/>
            <p:nvPr/>
          </p:nvSpPr>
          <p:spPr>
            <a:xfrm>
              <a:off x="5641920" y="1755000"/>
              <a:ext cx="43560" cy="43920"/>
            </a:xfrm>
            <a:custGeom>
              <a:avLst/>
              <a:gdLst/>
              <a:ahLst/>
              <a:rect l="l" t="t" r="r" b="b"/>
              <a:pathLst>
                <a:path w="7644" h="7687">
                  <a:moveTo>
                    <a:pt x="1218" y="1"/>
                  </a:moveTo>
                  <a:cubicBezTo>
                    <a:pt x="1218" y="1"/>
                    <a:pt x="1" y="844"/>
                    <a:pt x="610" y="2249"/>
                  </a:cubicBezTo>
                  <a:cubicBezTo>
                    <a:pt x="1208" y="3631"/>
                    <a:pt x="3801" y="7687"/>
                    <a:pt x="7318" y="7687"/>
                  </a:cubicBezTo>
                  <a:cubicBezTo>
                    <a:pt x="7377" y="7687"/>
                    <a:pt x="7436" y="7686"/>
                    <a:pt x="7495" y="7683"/>
                  </a:cubicBezTo>
                  <a:cubicBezTo>
                    <a:pt x="7643" y="7677"/>
                    <a:pt x="2951" y="1"/>
                    <a:pt x="2951" y="1"/>
                  </a:cubicBezTo>
                  <a:close/>
                </a:path>
              </a:pathLst>
            </a:custGeom>
            <a:solidFill>
              <a:schemeClr val="accent3"/>
            </a:solidFill>
            <a:ln>
              <a:noFill/>
            </a:ln>
          </p:spPr>
          <p:style>
            <a:lnRef idx="0"/>
            <a:fillRef idx="0"/>
            <a:effectRef idx="0"/>
            <a:fontRef idx="minor"/>
          </p:style>
        </p:sp>
        <p:sp>
          <p:nvSpPr>
            <p:cNvPr id="260" name="CustomShape 57"/>
            <p:cNvSpPr/>
            <p:nvPr/>
          </p:nvSpPr>
          <p:spPr>
            <a:xfrm>
              <a:off x="5513760" y="2180160"/>
              <a:ext cx="102600" cy="93600"/>
            </a:xfrm>
            <a:custGeom>
              <a:avLst/>
              <a:gdLst/>
              <a:ahLst/>
              <a:rect l="l" t="t" r="r" b="b"/>
              <a:pathLst>
                <a:path w="17819" h="16318">
                  <a:moveTo>
                    <a:pt x="12279" y="0"/>
                  </a:moveTo>
                  <a:cubicBezTo>
                    <a:pt x="12123" y="0"/>
                    <a:pt x="11983" y="28"/>
                    <a:pt x="11864" y="87"/>
                  </a:cubicBezTo>
                  <a:cubicBezTo>
                    <a:pt x="10099" y="969"/>
                    <a:pt x="0" y="10863"/>
                    <a:pt x="395" y="15524"/>
                  </a:cubicBezTo>
                  <a:cubicBezTo>
                    <a:pt x="441" y="16061"/>
                    <a:pt x="649" y="16318"/>
                    <a:pt x="1014" y="16318"/>
                  </a:cubicBezTo>
                  <a:cubicBezTo>
                    <a:pt x="1945" y="16318"/>
                    <a:pt x="3894" y="14643"/>
                    <a:pt x="6741" y="11690"/>
                  </a:cubicBezTo>
                  <a:cubicBezTo>
                    <a:pt x="8874" y="9478"/>
                    <a:pt x="11304" y="8968"/>
                    <a:pt x="13093" y="8968"/>
                  </a:cubicBezTo>
                  <a:cubicBezTo>
                    <a:pt x="14627" y="8968"/>
                    <a:pt x="15689" y="9343"/>
                    <a:pt x="15689" y="9343"/>
                  </a:cubicBezTo>
                  <a:lnTo>
                    <a:pt x="17819" y="3395"/>
                  </a:lnTo>
                  <a:cubicBezTo>
                    <a:pt x="17819" y="3395"/>
                    <a:pt x="14020" y="0"/>
                    <a:pt x="12279" y="0"/>
                  </a:cubicBezTo>
                  <a:close/>
                </a:path>
              </a:pathLst>
            </a:custGeom>
            <a:solidFill>
              <a:schemeClr val="accent1"/>
            </a:solidFill>
            <a:ln>
              <a:noFill/>
            </a:ln>
          </p:spPr>
          <p:style>
            <a:lnRef idx="0"/>
            <a:fillRef idx="0"/>
            <a:effectRef idx="0"/>
            <a:fontRef idx="minor"/>
          </p:style>
        </p:sp>
        <p:sp>
          <p:nvSpPr>
            <p:cNvPr id="261" name="CustomShape 58"/>
            <p:cNvSpPr/>
            <p:nvPr/>
          </p:nvSpPr>
          <p:spPr>
            <a:xfrm>
              <a:off x="5567040" y="2220120"/>
              <a:ext cx="112680" cy="89280"/>
            </a:xfrm>
            <a:custGeom>
              <a:avLst/>
              <a:gdLst/>
              <a:ahLst/>
              <a:rect l="l" t="t" r="r" b="b"/>
              <a:pathLst>
                <a:path w="19559" h="15521">
                  <a:moveTo>
                    <a:pt x="14114" y="1"/>
                  </a:moveTo>
                  <a:cubicBezTo>
                    <a:pt x="14114" y="1"/>
                    <a:pt x="1" y="13233"/>
                    <a:pt x="2205" y="14998"/>
                  </a:cubicBezTo>
                  <a:cubicBezTo>
                    <a:pt x="2637" y="15344"/>
                    <a:pt x="3024" y="15520"/>
                    <a:pt x="3428" y="15520"/>
                  </a:cubicBezTo>
                  <a:cubicBezTo>
                    <a:pt x="4585" y="15520"/>
                    <a:pt x="5885" y="14074"/>
                    <a:pt x="8821" y="11029"/>
                  </a:cubicBezTo>
                  <a:cubicBezTo>
                    <a:pt x="10663" y="9118"/>
                    <a:pt x="12734" y="8607"/>
                    <a:pt x="14422" y="8607"/>
                  </a:cubicBezTo>
                  <a:cubicBezTo>
                    <a:pt x="16364" y="8607"/>
                    <a:pt x="17799" y="9282"/>
                    <a:pt x="17799" y="9282"/>
                  </a:cubicBezTo>
                  <a:lnTo>
                    <a:pt x="19558" y="3269"/>
                  </a:lnTo>
                  <a:lnTo>
                    <a:pt x="14114" y="1"/>
                  </a:lnTo>
                  <a:close/>
                </a:path>
              </a:pathLst>
            </a:custGeom>
            <a:solidFill>
              <a:schemeClr val="accent1"/>
            </a:solidFill>
            <a:ln>
              <a:noFill/>
            </a:ln>
          </p:spPr>
          <p:style>
            <a:lnRef idx="0"/>
            <a:fillRef idx="0"/>
            <a:effectRef idx="0"/>
            <a:fontRef idx="minor"/>
          </p:style>
        </p:sp>
        <p:sp>
          <p:nvSpPr>
            <p:cNvPr id="262" name="CustomShape 59"/>
            <p:cNvSpPr/>
            <p:nvPr/>
          </p:nvSpPr>
          <p:spPr>
            <a:xfrm>
              <a:off x="5747760" y="1987200"/>
              <a:ext cx="130680" cy="83160"/>
            </a:xfrm>
            <a:custGeom>
              <a:avLst/>
              <a:gdLst/>
              <a:ahLst/>
              <a:rect l="l" t="t" r="r" b="b"/>
              <a:pathLst>
                <a:path w="22668" h="14500">
                  <a:moveTo>
                    <a:pt x="21645" y="0"/>
                  </a:moveTo>
                  <a:lnTo>
                    <a:pt x="1" y="8595"/>
                  </a:lnTo>
                  <a:lnTo>
                    <a:pt x="22667" y="14499"/>
                  </a:lnTo>
                  <a:lnTo>
                    <a:pt x="21645" y="0"/>
                  </a:lnTo>
                  <a:close/>
                </a:path>
              </a:pathLst>
            </a:custGeom>
            <a:solidFill>
              <a:srgbClr val="e0a584"/>
            </a:solidFill>
            <a:ln>
              <a:noFill/>
            </a:ln>
          </p:spPr>
          <p:style>
            <a:lnRef idx="0"/>
            <a:fillRef idx="0"/>
            <a:effectRef idx="0"/>
            <a:fontRef idx="minor"/>
          </p:style>
        </p:sp>
        <p:sp>
          <p:nvSpPr>
            <p:cNvPr id="263" name="CustomShape 60"/>
            <p:cNvSpPr/>
            <p:nvPr/>
          </p:nvSpPr>
          <p:spPr>
            <a:xfrm>
              <a:off x="5730840" y="2039760"/>
              <a:ext cx="168840" cy="253800"/>
            </a:xfrm>
            <a:custGeom>
              <a:avLst/>
              <a:gdLst/>
              <a:ahLst/>
              <a:rect l="l" t="t" r="r" b="b"/>
              <a:pathLst>
                <a:path w="29263" h="43976">
                  <a:moveTo>
                    <a:pt x="2921" y="0"/>
                  </a:moveTo>
                  <a:lnTo>
                    <a:pt x="12540" y="17310"/>
                  </a:lnTo>
                  <a:lnTo>
                    <a:pt x="13186" y="17163"/>
                  </a:lnTo>
                  <a:lnTo>
                    <a:pt x="13186" y="31832"/>
                  </a:lnTo>
                  <a:lnTo>
                    <a:pt x="4179" y="32420"/>
                  </a:lnTo>
                  <a:lnTo>
                    <a:pt x="0" y="40634"/>
                  </a:lnTo>
                  <a:cubicBezTo>
                    <a:pt x="0" y="40634"/>
                    <a:pt x="8598" y="43975"/>
                    <a:pt x="15831" y="43975"/>
                  </a:cubicBezTo>
                  <a:cubicBezTo>
                    <a:pt x="18301" y="43975"/>
                    <a:pt x="20613" y="43586"/>
                    <a:pt x="22368" y="42540"/>
                  </a:cubicBezTo>
                  <a:cubicBezTo>
                    <a:pt x="29263" y="38433"/>
                    <a:pt x="25387" y="370"/>
                    <a:pt x="25387" y="369"/>
                  </a:cubicBezTo>
                  <a:lnTo>
                    <a:pt x="25387" y="369"/>
                  </a:lnTo>
                  <a:cubicBezTo>
                    <a:pt x="24700" y="599"/>
                    <a:pt x="22845" y="684"/>
                    <a:pt x="20479" y="684"/>
                  </a:cubicBezTo>
                  <a:cubicBezTo>
                    <a:pt x="13763" y="684"/>
                    <a:pt x="2921" y="0"/>
                    <a:pt x="2921" y="0"/>
                  </a:cubicBezTo>
                  <a:close/>
                </a:path>
              </a:pathLst>
            </a:custGeom>
            <a:solidFill>
              <a:schemeClr val="accent6"/>
            </a:solidFill>
            <a:ln>
              <a:noFill/>
            </a:ln>
          </p:spPr>
          <p:style>
            <a:lnRef idx="0"/>
            <a:fillRef idx="0"/>
            <a:effectRef idx="0"/>
            <a:fontRef idx="minor"/>
          </p:style>
        </p:sp>
        <p:sp>
          <p:nvSpPr>
            <p:cNvPr id="264" name="CustomShape 61"/>
            <p:cNvSpPr/>
            <p:nvPr/>
          </p:nvSpPr>
          <p:spPr>
            <a:xfrm>
              <a:off x="5574960" y="2039760"/>
              <a:ext cx="302040" cy="252360"/>
            </a:xfrm>
            <a:custGeom>
              <a:avLst/>
              <a:gdLst/>
              <a:ahLst/>
              <a:rect l="l" t="t" r="r" b="b"/>
              <a:pathLst>
                <a:path w="52308" h="43736">
                  <a:moveTo>
                    <a:pt x="29841" y="0"/>
                  </a:moveTo>
                  <a:cubicBezTo>
                    <a:pt x="29841" y="0"/>
                    <a:pt x="24066" y="30219"/>
                    <a:pt x="22007" y="30952"/>
                  </a:cubicBezTo>
                  <a:cubicBezTo>
                    <a:pt x="21883" y="30996"/>
                    <a:pt x="21713" y="31017"/>
                    <a:pt x="21501" y="31017"/>
                  </a:cubicBezTo>
                  <a:cubicBezTo>
                    <a:pt x="18201" y="31017"/>
                    <a:pt x="4987" y="25964"/>
                    <a:pt x="4987" y="25964"/>
                  </a:cubicBezTo>
                  <a:cubicBezTo>
                    <a:pt x="4987" y="25964"/>
                    <a:pt x="0" y="28019"/>
                    <a:pt x="1614" y="33007"/>
                  </a:cubicBezTo>
                  <a:cubicBezTo>
                    <a:pt x="1614" y="33007"/>
                    <a:pt x="15298" y="43736"/>
                    <a:pt x="24098" y="43736"/>
                  </a:cubicBezTo>
                  <a:cubicBezTo>
                    <a:pt x="25113" y="43736"/>
                    <a:pt x="26063" y="43593"/>
                    <a:pt x="26920" y="43274"/>
                  </a:cubicBezTo>
                  <a:cubicBezTo>
                    <a:pt x="31561" y="41549"/>
                    <a:pt x="36546" y="28382"/>
                    <a:pt x="40035" y="17132"/>
                  </a:cubicBezTo>
                  <a:lnTo>
                    <a:pt x="52307" y="369"/>
                  </a:lnTo>
                  <a:lnTo>
                    <a:pt x="52307" y="369"/>
                  </a:lnTo>
                  <a:cubicBezTo>
                    <a:pt x="52307" y="369"/>
                    <a:pt x="46671" y="651"/>
                    <a:pt x="44667" y="651"/>
                  </a:cubicBezTo>
                  <a:cubicBezTo>
                    <a:pt x="44641" y="651"/>
                    <a:pt x="44614" y="651"/>
                    <a:pt x="44589" y="651"/>
                  </a:cubicBezTo>
                  <a:cubicBezTo>
                    <a:pt x="40898" y="637"/>
                    <a:pt x="29841" y="0"/>
                    <a:pt x="29841" y="0"/>
                  </a:cubicBezTo>
                  <a:close/>
                </a:path>
              </a:pathLst>
            </a:custGeom>
            <a:solidFill>
              <a:schemeClr val="accent6"/>
            </a:solidFill>
            <a:ln>
              <a:noFill/>
            </a:ln>
          </p:spPr>
          <p:style>
            <a:lnRef idx="0"/>
            <a:fillRef idx="0"/>
            <a:effectRef idx="0"/>
            <a:fontRef idx="minor"/>
          </p:style>
        </p:sp>
        <p:sp>
          <p:nvSpPr>
            <p:cNvPr id="265" name="CustomShape 62"/>
            <p:cNvSpPr/>
            <p:nvPr/>
          </p:nvSpPr>
          <p:spPr>
            <a:xfrm>
              <a:off x="5774400" y="1573920"/>
              <a:ext cx="214920" cy="284040"/>
            </a:xfrm>
            <a:custGeom>
              <a:avLst/>
              <a:gdLst/>
              <a:ahLst/>
              <a:rect l="l" t="t" r="r" b="b"/>
              <a:pathLst>
                <a:path w="37261" h="49166">
                  <a:moveTo>
                    <a:pt x="30487" y="0"/>
                  </a:moveTo>
                  <a:cubicBezTo>
                    <a:pt x="29561" y="0"/>
                    <a:pt x="25819" y="7483"/>
                    <a:pt x="25819" y="7483"/>
                  </a:cubicBezTo>
                  <a:cubicBezTo>
                    <a:pt x="25232" y="6143"/>
                    <a:pt x="24454" y="5856"/>
                    <a:pt x="23895" y="5856"/>
                  </a:cubicBezTo>
                  <a:cubicBezTo>
                    <a:pt x="23475" y="5856"/>
                    <a:pt x="23179" y="6017"/>
                    <a:pt x="23179" y="6017"/>
                  </a:cubicBezTo>
                  <a:lnTo>
                    <a:pt x="25819" y="11591"/>
                  </a:lnTo>
                  <a:cubicBezTo>
                    <a:pt x="20392" y="15699"/>
                    <a:pt x="15990" y="25526"/>
                    <a:pt x="13937" y="28461"/>
                  </a:cubicBezTo>
                  <a:cubicBezTo>
                    <a:pt x="11884" y="31394"/>
                    <a:pt x="1" y="42543"/>
                    <a:pt x="1" y="42543"/>
                  </a:cubicBezTo>
                  <a:lnTo>
                    <a:pt x="2959" y="49166"/>
                  </a:lnTo>
                  <a:lnTo>
                    <a:pt x="18981" y="32514"/>
                  </a:lnTo>
                  <a:cubicBezTo>
                    <a:pt x="23968" y="27674"/>
                    <a:pt x="29487" y="12765"/>
                    <a:pt x="29487" y="12765"/>
                  </a:cubicBezTo>
                  <a:cubicBezTo>
                    <a:pt x="32273" y="11298"/>
                    <a:pt x="32713" y="7925"/>
                    <a:pt x="32713" y="7925"/>
                  </a:cubicBezTo>
                  <a:cubicBezTo>
                    <a:pt x="32713" y="7925"/>
                    <a:pt x="37261" y="5870"/>
                    <a:pt x="36821" y="5093"/>
                  </a:cubicBezTo>
                  <a:cubicBezTo>
                    <a:pt x="36758" y="4983"/>
                    <a:pt x="36622" y="4936"/>
                    <a:pt x="36435" y="4936"/>
                  </a:cubicBezTo>
                  <a:cubicBezTo>
                    <a:pt x="35299" y="4936"/>
                    <a:pt x="32273" y="6674"/>
                    <a:pt x="32273" y="6674"/>
                  </a:cubicBezTo>
                  <a:cubicBezTo>
                    <a:pt x="32273" y="6674"/>
                    <a:pt x="36088" y="3083"/>
                    <a:pt x="35500" y="2497"/>
                  </a:cubicBezTo>
                  <a:cubicBezTo>
                    <a:pt x="35466" y="2463"/>
                    <a:pt x="35420" y="2447"/>
                    <a:pt x="35364" y="2447"/>
                  </a:cubicBezTo>
                  <a:cubicBezTo>
                    <a:pt x="34450" y="2447"/>
                    <a:pt x="30806" y="6673"/>
                    <a:pt x="30806" y="6673"/>
                  </a:cubicBezTo>
                  <a:cubicBezTo>
                    <a:pt x="30806" y="6673"/>
                    <a:pt x="34473" y="884"/>
                    <a:pt x="33447" y="737"/>
                  </a:cubicBezTo>
                  <a:cubicBezTo>
                    <a:pt x="33433" y="734"/>
                    <a:pt x="33419" y="733"/>
                    <a:pt x="33403" y="733"/>
                  </a:cubicBezTo>
                  <a:cubicBezTo>
                    <a:pt x="32320" y="733"/>
                    <a:pt x="28752" y="5870"/>
                    <a:pt x="28752" y="5870"/>
                  </a:cubicBezTo>
                  <a:cubicBezTo>
                    <a:pt x="28752" y="5870"/>
                    <a:pt x="31391" y="149"/>
                    <a:pt x="30513" y="2"/>
                  </a:cubicBezTo>
                  <a:cubicBezTo>
                    <a:pt x="30504" y="1"/>
                    <a:pt x="30496" y="0"/>
                    <a:pt x="30487" y="0"/>
                  </a:cubicBezTo>
                  <a:close/>
                </a:path>
              </a:pathLst>
            </a:custGeom>
            <a:solidFill>
              <a:schemeClr val="accent4"/>
            </a:solidFill>
            <a:ln>
              <a:noFill/>
            </a:ln>
          </p:spPr>
          <p:style>
            <a:lnRef idx="0"/>
            <a:fillRef idx="0"/>
            <a:effectRef idx="0"/>
            <a:fontRef idx="minor"/>
          </p:style>
        </p:sp>
        <p:sp>
          <p:nvSpPr>
            <p:cNvPr id="266" name="CustomShape 63"/>
            <p:cNvSpPr/>
            <p:nvPr/>
          </p:nvSpPr>
          <p:spPr>
            <a:xfrm>
              <a:off x="5443560" y="1853640"/>
              <a:ext cx="285840" cy="210600"/>
            </a:xfrm>
            <a:custGeom>
              <a:avLst/>
              <a:gdLst/>
              <a:ahLst/>
              <a:rect l="l" t="t" r="r" b="b"/>
              <a:pathLst>
                <a:path w="49494" h="36499">
                  <a:moveTo>
                    <a:pt x="42962" y="1"/>
                  </a:moveTo>
                  <a:cubicBezTo>
                    <a:pt x="42962" y="1"/>
                    <a:pt x="31703" y="11778"/>
                    <a:pt x="28749" y="13803"/>
                  </a:cubicBezTo>
                  <a:cubicBezTo>
                    <a:pt x="25796" y="15829"/>
                    <a:pt x="15928" y="20140"/>
                    <a:pt x="11771" y="25528"/>
                  </a:cubicBezTo>
                  <a:lnTo>
                    <a:pt x="6222" y="22834"/>
                  </a:lnTo>
                  <a:lnTo>
                    <a:pt x="6222" y="22834"/>
                  </a:lnTo>
                  <a:cubicBezTo>
                    <a:pt x="6222" y="22834"/>
                    <a:pt x="5326" y="24440"/>
                    <a:pt x="7663" y="25489"/>
                  </a:cubicBezTo>
                  <a:cubicBezTo>
                    <a:pt x="7663" y="25489"/>
                    <a:pt x="0" y="29231"/>
                    <a:pt x="140" y="30113"/>
                  </a:cubicBezTo>
                  <a:cubicBezTo>
                    <a:pt x="160" y="30241"/>
                    <a:pt x="299" y="30296"/>
                    <a:pt x="522" y="30296"/>
                  </a:cubicBezTo>
                  <a:cubicBezTo>
                    <a:pt x="1830" y="30296"/>
                    <a:pt x="6023" y="28408"/>
                    <a:pt x="6023" y="28408"/>
                  </a:cubicBezTo>
                  <a:lnTo>
                    <a:pt x="6023" y="28408"/>
                  </a:lnTo>
                  <a:cubicBezTo>
                    <a:pt x="6023" y="28408"/>
                    <a:pt x="707" y="32027"/>
                    <a:pt x="844" y="33054"/>
                  </a:cubicBezTo>
                  <a:cubicBezTo>
                    <a:pt x="861" y="33182"/>
                    <a:pt x="966" y="33238"/>
                    <a:pt x="1138" y="33238"/>
                  </a:cubicBezTo>
                  <a:cubicBezTo>
                    <a:pt x="2341" y="33238"/>
                    <a:pt x="6805" y="30469"/>
                    <a:pt x="6805" y="30469"/>
                  </a:cubicBezTo>
                  <a:lnTo>
                    <a:pt x="6805" y="30469"/>
                  </a:lnTo>
                  <a:cubicBezTo>
                    <a:pt x="6805" y="30469"/>
                    <a:pt x="2004" y="34530"/>
                    <a:pt x="2586" y="35123"/>
                  </a:cubicBezTo>
                  <a:cubicBezTo>
                    <a:pt x="2629" y="35166"/>
                    <a:pt x="2687" y="35186"/>
                    <a:pt x="2759" y="35186"/>
                  </a:cubicBezTo>
                  <a:cubicBezTo>
                    <a:pt x="3675" y="35186"/>
                    <a:pt x="6792" y="31935"/>
                    <a:pt x="6792" y="31935"/>
                  </a:cubicBezTo>
                  <a:lnTo>
                    <a:pt x="6792" y="31935"/>
                  </a:lnTo>
                  <a:cubicBezTo>
                    <a:pt x="6792" y="31935"/>
                    <a:pt x="4396" y="36021"/>
                    <a:pt x="5170" y="36467"/>
                  </a:cubicBezTo>
                  <a:cubicBezTo>
                    <a:pt x="5207" y="36488"/>
                    <a:pt x="5246" y="36498"/>
                    <a:pt x="5288" y="36498"/>
                  </a:cubicBezTo>
                  <a:cubicBezTo>
                    <a:pt x="6137" y="36498"/>
                    <a:pt x="8039" y="32387"/>
                    <a:pt x="8039" y="32387"/>
                  </a:cubicBezTo>
                  <a:cubicBezTo>
                    <a:pt x="8039" y="32387"/>
                    <a:pt x="11417" y="31979"/>
                    <a:pt x="12911" y="29206"/>
                  </a:cubicBezTo>
                  <a:cubicBezTo>
                    <a:pt x="12911" y="29206"/>
                    <a:pt x="27033" y="23587"/>
                    <a:pt x="31921" y="18645"/>
                  </a:cubicBezTo>
                  <a:lnTo>
                    <a:pt x="49493" y="6193"/>
                  </a:lnTo>
                  <a:lnTo>
                    <a:pt x="42962" y="1"/>
                  </a:lnTo>
                  <a:close/>
                </a:path>
              </a:pathLst>
            </a:custGeom>
            <a:solidFill>
              <a:schemeClr val="accent4"/>
            </a:solidFill>
            <a:ln>
              <a:noFill/>
            </a:ln>
          </p:spPr>
          <p:style>
            <a:lnRef idx="0"/>
            <a:fillRef idx="0"/>
            <a:effectRef idx="0"/>
            <a:fontRef idx="minor"/>
          </p:style>
        </p:sp>
        <p:sp>
          <p:nvSpPr>
            <p:cNvPr id="267" name="CustomShape 64"/>
            <p:cNvSpPr/>
            <p:nvPr/>
          </p:nvSpPr>
          <p:spPr>
            <a:xfrm>
              <a:off x="5683680" y="1804680"/>
              <a:ext cx="212040" cy="261720"/>
            </a:xfrm>
            <a:custGeom>
              <a:avLst/>
              <a:gdLst/>
              <a:ahLst/>
              <a:rect l="l" t="t" r="r" b="b"/>
              <a:pathLst>
                <a:path w="36739" h="45311">
                  <a:moveTo>
                    <a:pt x="16989" y="0"/>
                  </a:moveTo>
                  <a:lnTo>
                    <a:pt x="9362" y="1667"/>
                  </a:lnTo>
                  <a:lnTo>
                    <a:pt x="5695" y="3798"/>
                  </a:lnTo>
                  <a:lnTo>
                    <a:pt x="1" y="9373"/>
                  </a:lnTo>
                  <a:lnTo>
                    <a:pt x="1445" y="15657"/>
                  </a:lnTo>
                  <a:cubicBezTo>
                    <a:pt x="1445" y="15657"/>
                    <a:pt x="7055" y="29126"/>
                    <a:pt x="7903" y="32412"/>
                  </a:cubicBezTo>
                  <a:cubicBezTo>
                    <a:pt x="9222" y="37521"/>
                    <a:pt x="7088" y="45310"/>
                    <a:pt x="7088" y="45310"/>
                  </a:cubicBezTo>
                  <a:cubicBezTo>
                    <a:pt x="7088" y="45310"/>
                    <a:pt x="16600" y="44521"/>
                    <a:pt x="25254" y="44228"/>
                  </a:cubicBezTo>
                  <a:cubicBezTo>
                    <a:pt x="33908" y="43935"/>
                    <a:pt x="36738" y="41147"/>
                    <a:pt x="36738" y="41147"/>
                  </a:cubicBezTo>
                  <a:cubicBezTo>
                    <a:pt x="36738" y="41147"/>
                    <a:pt x="29235" y="16157"/>
                    <a:pt x="24055" y="9172"/>
                  </a:cubicBezTo>
                  <a:cubicBezTo>
                    <a:pt x="18875" y="2186"/>
                    <a:pt x="16989" y="0"/>
                    <a:pt x="16989" y="0"/>
                  </a:cubicBezTo>
                  <a:close/>
                </a:path>
              </a:pathLst>
            </a:custGeom>
            <a:solidFill>
              <a:schemeClr val="accent5"/>
            </a:solidFill>
            <a:ln>
              <a:noFill/>
            </a:ln>
          </p:spPr>
          <p:style>
            <a:lnRef idx="0"/>
            <a:fillRef idx="0"/>
            <a:effectRef idx="0"/>
            <a:fontRef idx="minor"/>
          </p:style>
        </p:sp>
        <p:sp>
          <p:nvSpPr>
            <p:cNvPr id="268" name="CustomShape 65"/>
            <p:cNvSpPr/>
            <p:nvPr/>
          </p:nvSpPr>
          <p:spPr>
            <a:xfrm>
              <a:off x="5762880" y="1779840"/>
              <a:ext cx="89280" cy="72360"/>
            </a:xfrm>
            <a:custGeom>
              <a:avLst/>
              <a:gdLst/>
              <a:ahLst/>
              <a:rect l="l" t="t" r="r" b="b"/>
              <a:pathLst>
                <a:path w="15546" h="12645">
                  <a:moveTo>
                    <a:pt x="8391" y="1"/>
                  </a:moveTo>
                  <a:lnTo>
                    <a:pt x="0" y="5258"/>
                  </a:lnTo>
                  <a:lnTo>
                    <a:pt x="8706" y="12644"/>
                  </a:lnTo>
                  <a:lnTo>
                    <a:pt x="14640" y="8854"/>
                  </a:lnTo>
                  <a:cubicBezTo>
                    <a:pt x="14640" y="8854"/>
                    <a:pt x="15546" y="4793"/>
                    <a:pt x="8391" y="1"/>
                  </a:cubicBezTo>
                  <a:close/>
                </a:path>
              </a:pathLst>
            </a:custGeom>
            <a:solidFill>
              <a:schemeClr val="accent5"/>
            </a:solidFill>
            <a:ln>
              <a:noFill/>
            </a:ln>
          </p:spPr>
          <p:style>
            <a:lnRef idx="0"/>
            <a:fillRef idx="0"/>
            <a:effectRef idx="0"/>
            <a:fontRef idx="minor"/>
          </p:style>
        </p:sp>
        <p:sp>
          <p:nvSpPr>
            <p:cNvPr id="269" name="CustomShape 66"/>
            <p:cNvSpPr/>
            <p:nvPr/>
          </p:nvSpPr>
          <p:spPr>
            <a:xfrm>
              <a:off x="5633640" y="1855800"/>
              <a:ext cx="119520" cy="91080"/>
            </a:xfrm>
            <a:custGeom>
              <a:avLst/>
              <a:gdLst/>
              <a:ahLst/>
              <a:rect l="l" t="t" r="r" b="b"/>
              <a:pathLst>
                <a:path w="20747" h="15852">
                  <a:moveTo>
                    <a:pt x="11404" y="0"/>
                  </a:moveTo>
                  <a:cubicBezTo>
                    <a:pt x="10946" y="0"/>
                    <a:pt x="10432" y="39"/>
                    <a:pt x="9860" y="119"/>
                  </a:cubicBezTo>
                  <a:cubicBezTo>
                    <a:pt x="6610" y="575"/>
                    <a:pt x="675" y="8803"/>
                    <a:pt x="3" y="8803"/>
                  </a:cubicBezTo>
                  <a:cubicBezTo>
                    <a:pt x="2" y="8803"/>
                    <a:pt x="1" y="8803"/>
                    <a:pt x="1" y="8803"/>
                  </a:cubicBezTo>
                  <a:lnTo>
                    <a:pt x="1" y="8803"/>
                  </a:lnTo>
                  <a:cubicBezTo>
                    <a:pt x="1" y="8803"/>
                    <a:pt x="4183" y="15631"/>
                    <a:pt x="7497" y="15852"/>
                  </a:cubicBezTo>
                  <a:cubicBezTo>
                    <a:pt x="7497" y="15852"/>
                    <a:pt x="20747" y="0"/>
                    <a:pt x="11404" y="0"/>
                  </a:cubicBezTo>
                  <a:close/>
                </a:path>
              </a:pathLst>
            </a:custGeom>
            <a:solidFill>
              <a:schemeClr val="accent5"/>
            </a:solidFill>
            <a:ln>
              <a:noFill/>
            </a:ln>
          </p:spPr>
          <p:style>
            <a:lnRef idx="0"/>
            <a:fillRef idx="0"/>
            <a:effectRef idx="0"/>
            <a:fontRef idx="minor"/>
          </p:style>
        </p:sp>
        <p:sp>
          <p:nvSpPr>
            <p:cNvPr id="270" name="CustomShape 67"/>
            <p:cNvSpPr/>
            <p:nvPr/>
          </p:nvSpPr>
          <p:spPr>
            <a:xfrm>
              <a:off x="5640840" y="1718280"/>
              <a:ext cx="115560" cy="123480"/>
            </a:xfrm>
            <a:custGeom>
              <a:avLst/>
              <a:gdLst/>
              <a:ahLst/>
              <a:rect l="l" t="t" r="r" b="b"/>
              <a:pathLst>
                <a:path w="20108" h="21430">
                  <a:moveTo>
                    <a:pt x="8519" y="0"/>
                  </a:moveTo>
                  <a:cubicBezTo>
                    <a:pt x="7903" y="0"/>
                    <a:pt x="7136" y="612"/>
                    <a:pt x="4496" y="2181"/>
                  </a:cubicBezTo>
                  <a:cubicBezTo>
                    <a:pt x="0" y="4853"/>
                    <a:pt x="2562" y="9473"/>
                    <a:pt x="4570" y="11863"/>
                  </a:cubicBezTo>
                  <a:cubicBezTo>
                    <a:pt x="6468" y="14121"/>
                    <a:pt x="8642" y="15089"/>
                    <a:pt x="10598" y="15252"/>
                  </a:cubicBezTo>
                  <a:lnTo>
                    <a:pt x="13378" y="21430"/>
                  </a:lnTo>
                  <a:lnTo>
                    <a:pt x="20108" y="18501"/>
                  </a:lnTo>
                  <a:cubicBezTo>
                    <a:pt x="20108" y="18501"/>
                    <a:pt x="15381" y="14968"/>
                    <a:pt x="15545" y="13560"/>
                  </a:cubicBezTo>
                  <a:cubicBezTo>
                    <a:pt x="15586" y="13205"/>
                    <a:pt x="16240" y="12629"/>
                    <a:pt x="16411" y="12118"/>
                  </a:cubicBezTo>
                  <a:cubicBezTo>
                    <a:pt x="17328" y="9368"/>
                    <a:pt x="12908" y="2281"/>
                    <a:pt x="10191" y="788"/>
                  </a:cubicBezTo>
                  <a:cubicBezTo>
                    <a:pt x="9310" y="303"/>
                    <a:pt x="8952" y="0"/>
                    <a:pt x="8519" y="0"/>
                  </a:cubicBezTo>
                  <a:close/>
                </a:path>
              </a:pathLst>
            </a:custGeom>
            <a:solidFill>
              <a:schemeClr val="accent4"/>
            </a:solidFill>
            <a:ln>
              <a:noFill/>
            </a:ln>
          </p:spPr>
          <p:style>
            <a:lnRef idx="0"/>
            <a:fillRef idx="0"/>
            <a:effectRef idx="0"/>
            <a:fontRef idx="minor"/>
          </p:style>
        </p:sp>
        <p:sp>
          <p:nvSpPr>
            <p:cNvPr id="271" name="CustomShape 68"/>
            <p:cNvSpPr/>
            <p:nvPr/>
          </p:nvSpPr>
          <p:spPr>
            <a:xfrm>
              <a:off x="5702400" y="1814760"/>
              <a:ext cx="72360" cy="50400"/>
            </a:xfrm>
            <a:custGeom>
              <a:avLst/>
              <a:gdLst/>
              <a:ahLst/>
              <a:rect l="l" t="t" r="r" b="b"/>
              <a:pathLst>
                <a:path w="12596" h="8847">
                  <a:moveTo>
                    <a:pt x="7496" y="0"/>
                  </a:moveTo>
                  <a:cubicBezTo>
                    <a:pt x="6592" y="0"/>
                    <a:pt x="5626" y="184"/>
                    <a:pt x="4676" y="571"/>
                  </a:cubicBezTo>
                  <a:cubicBezTo>
                    <a:pt x="1693" y="1788"/>
                    <a:pt x="0" y="4550"/>
                    <a:pt x="895" y="6744"/>
                  </a:cubicBezTo>
                  <a:cubicBezTo>
                    <a:pt x="1509" y="8254"/>
                    <a:pt x="3810" y="8846"/>
                    <a:pt x="5732" y="8846"/>
                  </a:cubicBezTo>
                  <a:cubicBezTo>
                    <a:pt x="6601" y="8846"/>
                    <a:pt x="7393" y="8725"/>
                    <a:pt x="7915" y="8512"/>
                  </a:cubicBezTo>
                  <a:cubicBezTo>
                    <a:pt x="9591" y="7828"/>
                    <a:pt x="12596" y="4531"/>
                    <a:pt x="11699" y="2338"/>
                  </a:cubicBezTo>
                  <a:cubicBezTo>
                    <a:pt x="11088" y="844"/>
                    <a:pt x="9433" y="0"/>
                    <a:pt x="7496" y="0"/>
                  </a:cubicBezTo>
                  <a:close/>
                </a:path>
              </a:pathLst>
            </a:custGeom>
            <a:solidFill>
              <a:schemeClr val="accent4"/>
            </a:solidFill>
            <a:ln>
              <a:noFill/>
            </a:ln>
          </p:spPr>
          <p:style>
            <a:lnRef idx="0"/>
            <a:fillRef idx="0"/>
            <a:effectRef idx="0"/>
            <a:fontRef idx="minor"/>
          </p:style>
        </p:sp>
        <p:sp>
          <p:nvSpPr>
            <p:cNvPr id="272" name="CustomShape 69"/>
            <p:cNvSpPr/>
            <p:nvPr/>
          </p:nvSpPr>
          <p:spPr>
            <a:xfrm>
              <a:off x="5656680" y="1786680"/>
              <a:ext cx="22320" cy="9360"/>
            </a:xfrm>
            <a:custGeom>
              <a:avLst/>
              <a:gdLst/>
              <a:ahLst/>
              <a:rect l="l" t="t" r="r" b="b"/>
              <a:pathLst>
                <a:path w="4010" h="1741">
                  <a:moveTo>
                    <a:pt x="1710" y="0"/>
                  </a:moveTo>
                  <a:cubicBezTo>
                    <a:pt x="1385" y="0"/>
                    <a:pt x="238" y="63"/>
                    <a:pt x="91" y="939"/>
                  </a:cubicBezTo>
                  <a:cubicBezTo>
                    <a:pt x="0" y="1487"/>
                    <a:pt x="814" y="1741"/>
                    <a:pt x="1759" y="1741"/>
                  </a:cubicBezTo>
                  <a:cubicBezTo>
                    <a:pt x="2578" y="1741"/>
                    <a:pt x="3496" y="1550"/>
                    <a:pt x="4010" y="1194"/>
                  </a:cubicBezTo>
                  <a:lnTo>
                    <a:pt x="1795" y="2"/>
                  </a:lnTo>
                  <a:cubicBezTo>
                    <a:pt x="1795" y="2"/>
                    <a:pt x="1764" y="0"/>
                    <a:pt x="1710" y="0"/>
                  </a:cubicBezTo>
                  <a:close/>
                </a:path>
              </a:pathLst>
            </a:custGeom>
            <a:solidFill>
              <a:schemeClr val="accent4"/>
            </a:solidFill>
            <a:ln>
              <a:noFill/>
            </a:ln>
          </p:spPr>
          <p:style>
            <a:lnRef idx="0"/>
            <a:fillRef idx="0"/>
            <a:effectRef idx="0"/>
            <a:fontRef idx="minor"/>
          </p:style>
        </p:sp>
        <p:sp>
          <p:nvSpPr>
            <p:cNvPr id="273" name="CustomShape 70"/>
            <p:cNvSpPr/>
            <p:nvPr/>
          </p:nvSpPr>
          <p:spPr>
            <a:xfrm>
              <a:off x="5634720" y="1692000"/>
              <a:ext cx="73800" cy="99360"/>
            </a:xfrm>
            <a:custGeom>
              <a:avLst/>
              <a:gdLst/>
              <a:ahLst/>
              <a:rect l="l" t="t" r="r" b="b"/>
              <a:pathLst>
                <a:path w="12857" h="17311">
                  <a:moveTo>
                    <a:pt x="7494" y="1"/>
                  </a:moveTo>
                  <a:cubicBezTo>
                    <a:pt x="7462" y="1"/>
                    <a:pt x="7432" y="3"/>
                    <a:pt x="7404" y="7"/>
                  </a:cubicBezTo>
                  <a:cubicBezTo>
                    <a:pt x="6404" y="174"/>
                    <a:pt x="6163" y="1508"/>
                    <a:pt x="6091" y="2625"/>
                  </a:cubicBezTo>
                  <a:cubicBezTo>
                    <a:pt x="5754" y="2303"/>
                    <a:pt x="5340" y="2162"/>
                    <a:pt x="4933" y="2162"/>
                  </a:cubicBezTo>
                  <a:cubicBezTo>
                    <a:pt x="4496" y="2162"/>
                    <a:pt x="4067" y="2326"/>
                    <a:pt x="3751" y="2607"/>
                  </a:cubicBezTo>
                  <a:cubicBezTo>
                    <a:pt x="3142" y="3149"/>
                    <a:pt x="2855" y="4009"/>
                    <a:pt x="2589" y="4840"/>
                  </a:cubicBezTo>
                  <a:cubicBezTo>
                    <a:pt x="2324" y="5672"/>
                    <a:pt x="2044" y="6534"/>
                    <a:pt x="1445" y="7086"/>
                  </a:cubicBezTo>
                  <a:cubicBezTo>
                    <a:pt x="885" y="7601"/>
                    <a:pt x="1" y="7991"/>
                    <a:pt x="115" y="8866"/>
                  </a:cubicBezTo>
                  <a:cubicBezTo>
                    <a:pt x="254" y="9910"/>
                    <a:pt x="1616" y="10280"/>
                    <a:pt x="2247" y="11169"/>
                  </a:cubicBezTo>
                  <a:cubicBezTo>
                    <a:pt x="2236" y="11153"/>
                    <a:pt x="2225" y="11146"/>
                    <a:pt x="2214" y="11146"/>
                  </a:cubicBezTo>
                  <a:cubicBezTo>
                    <a:pt x="2075" y="11146"/>
                    <a:pt x="1966" y="12361"/>
                    <a:pt x="2050" y="12580"/>
                  </a:cubicBezTo>
                  <a:cubicBezTo>
                    <a:pt x="2318" y="13292"/>
                    <a:pt x="2989" y="13762"/>
                    <a:pt x="3475" y="14306"/>
                  </a:cubicBezTo>
                  <a:cubicBezTo>
                    <a:pt x="4510" y="15467"/>
                    <a:pt x="5016" y="16635"/>
                    <a:pt x="6384" y="17311"/>
                  </a:cubicBezTo>
                  <a:cubicBezTo>
                    <a:pt x="6092" y="15464"/>
                    <a:pt x="4125" y="14091"/>
                    <a:pt x="4222" y="12292"/>
                  </a:cubicBezTo>
                  <a:lnTo>
                    <a:pt x="4222" y="12292"/>
                  </a:lnTo>
                  <a:cubicBezTo>
                    <a:pt x="4225" y="12292"/>
                    <a:pt x="4227" y="12292"/>
                    <a:pt x="4230" y="12292"/>
                  </a:cubicBezTo>
                  <a:cubicBezTo>
                    <a:pt x="5169" y="12292"/>
                    <a:pt x="5771" y="11128"/>
                    <a:pt x="5342" y="10132"/>
                  </a:cubicBezTo>
                  <a:cubicBezTo>
                    <a:pt x="5173" y="9739"/>
                    <a:pt x="4887" y="9404"/>
                    <a:pt x="4703" y="9017"/>
                  </a:cubicBezTo>
                  <a:cubicBezTo>
                    <a:pt x="4521" y="8629"/>
                    <a:pt x="4472" y="8124"/>
                    <a:pt x="4752" y="7905"/>
                  </a:cubicBezTo>
                  <a:cubicBezTo>
                    <a:pt x="4885" y="7802"/>
                    <a:pt x="5065" y="7784"/>
                    <a:pt x="5236" y="7766"/>
                  </a:cubicBezTo>
                  <a:cubicBezTo>
                    <a:pt x="5461" y="7743"/>
                    <a:pt x="5712" y="7735"/>
                    <a:pt x="5980" y="7735"/>
                  </a:cubicBezTo>
                  <a:cubicBezTo>
                    <a:pt x="6728" y="7735"/>
                    <a:pt x="7609" y="7801"/>
                    <a:pt x="8432" y="7801"/>
                  </a:cubicBezTo>
                  <a:cubicBezTo>
                    <a:pt x="9146" y="7801"/>
                    <a:pt x="9816" y="7751"/>
                    <a:pt x="10318" y="7565"/>
                  </a:cubicBezTo>
                  <a:cubicBezTo>
                    <a:pt x="11544" y="7111"/>
                    <a:pt x="12857" y="6228"/>
                    <a:pt x="12729" y="4726"/>
                  </a:cubicBezTo>
                  <a:cubicBezTo>
                    <a:pt x="12618" y="3420"/>
                    <a:pt x="11463" y="2359"/>
                    <a:pt x="10404" y="1559"/>
                  </a:cubicBezTo>
                  <a:cubicBezTo>
                    <a:pt x="9822" y="1119"/>
                    <a:pt x="8205" y="1"/>
                    <a:pt x="7494" y="1"/>
                  </a:cubicBezTo>
                  <a:close/>
                </a:path>
              </a:pathLst>
            </a:custGeom>
            <a:solidFill>
              <a:schemeClr val="accent3"/>
            </a:solidFill>
            <a:ln>
              <a:noFill/>
            </a:ln>
          </p:spPr>
          <p:style>
            <a:lnRef idx="0"/>
            <a:fillRef idx="0"/>
            <a:effectRef idx="0"/>
            <a:fontRef idx="minor"/>
          </p:style>
        </p:sp>
        <p:sp>
          <p:nvSpPr>
            <p:cNvPr id="274" name="CustomShape 71"/>
            <p:cNvSpPr/>
            <p:nvPr/>
          </p:nvSpPr>
          <p:spPr>
            <a:xfrm>
              <a:off x="5702040" y="1802160"/>
              <a:ext cx="19080" cy="8280"/>
            </a:xfrm>
            <a:custGeom>
              <a:avLst/>
              <a:gdLst/>
              <a:ahLst/>
              <a:rect l="l" t="t" r="r" b="b"/>
              <a:pathLst>
                <a:path w="3438" h="1581">
                  <a:moveTo>
                    <a:pt x="3438" y="0"/>
                  </a:moveTo>
                  <a:lnTo>
                    <a:pt x="3438" y="0"/>
                  </a:lnTo>
                  <a:cubicBezTo>
                    <a:pt x="2269" y="720"/>
                    <a:pt x="148" y="732"/>
                    <a:pt x="7" y="732"/>
                  </a:cubicBezTo>
                  <a:cubicBezTo>
                    <a:pt x="3" y="732"/>
                    <a:pt x="0" y="732"/>
                    <a:pt x="0" y="732"/>
                  </a:cubicBezTo>
                  <a:lnTo>
                    <a:pt x="0" y="732"/>
                  </a:lnTo>
                  <a:lnTo>
                    <a:pt x="368" y="1581"/>
                  </a:lnTo>
                  <a:cubicBezTo>
                    <a:pt x="2414" y="1257"/>
                    <a:pt x="3438" y="0"/>
                    <a:pt x="3438" y="0"/>
                  </a:cubicBezTo>
                  <a:close/>
                </a:path>
              </a:pathLst>
            </a:custGeom>
            <a:solidFill>
              <a:schemeClr val="accent4"/>
            </a:solidFill>
            <a:ln>
              <a:noFill/>
            </a:ln>
          </p:spPr>
          <p:style>
            <a:lnRef idx="0"/>
            <a:fillRef idx="0"/>
            <a:effectRef idx="0"/>
            <a:fontRef idx="minor"/>
          </p:style>
        </p:sp>
      </p:grpSp>
      <p:grpSp>
        <p:nvGrpSpPr>
          <p:cNvPr id="275" name="Group 72"/>
          <p:cNvGrpSpPr/>
          <p:nvPr/>
        </p:nvGrpSpPr>
        <p:grpSpPr>
          <a:xfrm>
            <a:off x="7200360" y="1573920"/>
            <a:ext cx="545760" cy="735480"/>
            <a:chOff x="7200360" y="1573920"/>
            <a:chExt cx="545760" cy="735480"/>
          </a:xfrm>
        </p:grpSpPr>
        <p:sp>
          <p:nvSpPr>
            <p:cNvPr id="276" name="CustomShape 73"/>
            <p:cNvSpPr/>
            <p:nvPr/>
          </p:nvSpPr>
          <p:spPr>
            <a:xfrm>
              <a:off x="7398360" y="1755000"/>
              <a:ext cx="43560" cy="43920"/>
            </a:xfrm>
            <a:custGeom>
              <a:avLst/>
              <a:gdLst/>
              <a:ahLst/>
              <a:rect l="l" t="t" r="r" b="b"/>
              <a:pathLst>
                <a:path w="7644" h="7687">
                  <a:moveTo>
                    <a:pt x="1218" y="1"/>
                  </a:moveTo>
                  <a:cubicBezTo>
                    <a:pt x="1218" y="1"/>
                    <a:pt x="1" y="844"/>
                    <a:pt x="610" y="2249"/>
                  </a:cubicBezTo>
                  <a:cubicBezTo>
                    <a:pt x="1208" y="3631"/>
                    <a:pt x="3801" y="7687"/>
                    <a:pt x="7318" y="7687"/>
                  </a:cubicBezTo>
                  <a:cubicBezTo>
                    <a:pt x="7377" y="7687"/>
                    <a:pt x="7436" y="7686"/>
                    <a:pt x="7495" y="7683"/>
                  </a:cubicBezTo>
                  <a:cubicBezTo>
                    <a:pt x="7643" y="7677"/>
                    <a:pt x="2951" y="1"/>
                    <a:pt x="2951" y="1"/>
                  </a:cubicBezTo>
                  <a:close/>
                </a:path>
              </a:pathLst>
            </a:custGeom>
            <a:solidFill>
              <a:schemeClr val="accent3"/>
            </a:solidFill>
            <a:ln>
              <a:noFill/>
            </a:ln>
          </p:spPr>
          <p:style>
            <a:lnRef idx="0"/>
            <a:fillRef idx="0"/>
            <a:effectRef idx="0"/>
            <a:fontRef idx="minor"/>
          </p:style>
        </p:sp>
        <p:sp>
          <p:nvSpPr>
            <p:cNvPr id="277" name="CustomShape 74"/>
            <p:cNvSpPr/>
            <p:nvPr/>
          </p:nvSpPr>
          <p:spPr>
            <a:xfrm>
              <a:off x="7270560" y="2180160"/>
              <a:ext cx="102600" cy="93600"/>
            </a:xfrm>
            <a:custGeom>
              <a:avLst/>
              <a:gdLst/>
              <a:ahLst/>
              <a:rect l="l" t="t" r="r" b="b"/>
              <a:pathLst>
                <a:path w="17819" h="16318">
                  <a:moveTo>
                    <a:pt x="12279" y="0"/>
                  </a:moveTo>
                  <a:cubicBezTo>
                    <a:pt x="12123" y="0"/>
                    <a:pt x="11983" y="28"/>
                    <a:pt x="11864" y="87"/>
                  </a:cubicBezTo>
                  <a:cubicBezTo>
                    <a:pt x="10099" y="969"/>
                    <a:pt x="0" y="10863"/>
                    <a:pt x="395" y="15524"/>
                  </a:cubicBezTo>
                  <a:cubicBezTo>
                    <a:pt x="441" y="16061"/>
                    <a:pt x="649" y="16318"/>
                    <a:pt x="1014" y="16318"/>
                  </a:cubicBezTo>
                  <a:cubicBezTo>
                    <a:pt x="1945" y="16318"/>
                    <a:pt x="3894" y="14643"/>
                    <a:pt x="6741" y="11690"/>
                  </a:cubicBezTo>
                  <a:cubicBezTo>
                    <a:pt x="8874" y="9478"/>
                    <a:pt x="11304" y="8968"/>
                    <a:pt x="13093" y="8968"/>
                  </a:cubicBezTo>
                  <a:cubicBezTo>
                    <a:pt x="14627" y="8968"/>
                    <a:pt x="15689" y="9343"/>
                    <a:pt x="15689" y="9343"/>
                  </a:cubicBezTo>
                  <a:lnTo>
                    <a:pt x="17819" y="3395"/>
                  </a:lnTo>
                  <a:cubicBezTo>
                    <a:pt x="17819" y="3395"/>
                    <a:pt x="14020" y="0"/>
                    <a:pt x="12279" y="0"/>
                  </a:cubicBezTo>
                  <a:close/>
                </a:path>
              </a:pathLst>
            </a:custGeom>
            <a:solidFill>
              <a:schemeClr val="accent1"/>
            </a:solidFill>
            <a:ln>
              <a:noFill/>
            </a:ln>
          </p:spPr>
          <p:style>
            <a:lnRef idx="0"/>
            <a:fillRef idx="0"/>
            <a:effectRef idx="0"/>
            <a:fontRef idx="minor"/>
          </p:style>
        </p:sp>
        <p:sp>
          <p:nvSpPr>
            <p:cNvPr id="278" name="CustomShape 75"/>
            <p:cNvSpPr/>
            <p:nvPr/>
          </p:nvSpPr>
          <p:spPr>
            <a:xfrm>
              <a:off x="7323840" y="2220120"/>
              <a:ext cx="112680" cy="89280"/>
            </a:xfrm>
            <a:custGeom>
              <a:avLst/>
              <a:gdLst/>
              <a:ahLst/>
              <a:rect l="l" t="t" r="r" b="b"/>
              <a:pathLst>
                <a:path w="19559" h="15521">
                  <a:moveTo>
                    <a:pt x="14114" y="1"/>
                  </a:moveTo>
                  <a:cubicBezTo>
                    <a:pt x="14114" y="1"/>
                    <a:pt x="1" y="13233"/>
                    <a:pt x="2205" y="14998"/>
                  </a:cubicBezTo>
                  <a:cubicBezTo>
                    <a:pt x="2637" y="15344"/>
                    <a:pt x="3024" y="15520"/>
                    <a:pt x="3428" y="15520"/>
                  </a:cubicBezTo>
                  <a:cubicBezTo>
                    <a:pt x="4585" y="15520"/>
                    <a:pt x="5885" y="14074"/>
                    <a:pt x="8821" y="11029"/>
                  </a:cubicBezTo>
                  <a:cubicBezTo>
                    <a:pt x="10663" y="9118"/>
                    <a:pt x="12734" y="8607"/>
                    <a:pt x="14422" y="8607"/>
                  </a:cubicBezTo>
                  <a:cubicBezTo>
                    <a:pt x="16364" y="8607"/>
                    <a:pt x="17799" y="9282"/>
                    <a:pt x="17799" y="9282"/>
                  </a:cubicBezTo>
                  <a:lnTo>
                    <a:pt x="19558" y="3269"/>
                  </a:lnTo>
                  <a:lnTo>
                    <a:pt x="14114" y="1"/>
                  </a:lnTo>
                  <a:close/>
                </a:path>
              </a:pathLst>
            </a:custGeom>
            <a:solidFill>
              <a:schemeClr val="accent1"/>
            </a:solidFill>
            <a:ln>
              <a:noFill/>
            </a:ln>
          </p:spPr>
          <p:style>
            <a:lnRef idx="0"/>
            <a:fillRef idx="0"/>
            <a:effectRef idx="0"/>
            <a:fontRef idx="minor"/>
          </p:style>
        </p:sp>
        <p:sp>
          <p:nvSpPr>
            <p:cNvPr id="279" name="CustomShape 76"/>
            <p:cNvSpPr/>
            <p:nvPr/>
          </p:nvSpPr>
          <p:spPr>
            <a:xfrm>
              <a:off x="7504200" y="1987200"/>
              <a:ext cx="130680" cy="83160"/>
            </a:xfrm>
            <a:custGeom>
              <a:avLst/>
              <a:gdLst/>
              <a:ahLst/>
              <a:rect l="l" t="t" r="r" b="b"/>
              <a:pathLst>
                <a:path w="22668" h="14500">
                  <a:moveTo>
                    <a:pt x="21645" y="0"/>
                  </a:moveTo>
                  <a:lnTo>
                    <a:pt x="1" y="8595"/>
                  </a:lnTo>
                  <a:lnTo>
                    <a:pt x="22667" y="14499"/>
                  </a:lnTo>
                  <a:lnTo>
                    <a:pt x="21645" y="0"/>
                  </a:lnTo>
                  <a:close/>
                </a:path>
              </a:pathLst>
            </a:custGeom>
            <a:solidFill>
              <a:srgbClr val="e0a584"/>
            </a:solidFill>
            <a:ln>
              <a:noFill/>
            </a:ln>
          </p:spPr>
          <p:style>
            <a:lnRef idx="0"/>
            <a:fillRef idx="0"/>
            <a:effectRef idx="0"/>
            <a:fontRef idx="minor"/>
          </p:style>
        </p:sp>
        <p:sp>
          <p:nvSpPr>
            <p:cNvPr id="280" name="CustomShape 77"/>
            <p:cNvSpPr/>
            <p:nvPr/>
          </p:nvSpPr>
          <p:spPr>
            <a:xfrm>
              <a:off x="7487280" y="2039760"/>
              <a:ext cx="168840" cy="253800"/>
            </a:xfrm>
            <a:custGeom>
              <a:avLst/>
              <a:gdLst/>
              <a:ahLst/>
              <a:rect l="l" t="t" r="r" b="b"/>
              <a:pathLst>
                <a:path w="29263" h="43976">
                  <a:moveTo>
                    <a:pt x="2921" y="0"/>
                  </a:moveTo>
                  <a:lnTo>
                    <a:pt x="12540" y="17310"/>
                  </a:lnTo>
                  <a:lnTo>
                    <a:pt x="13186" y="17163"/>
                  </a:lnTo>
                  <a:lnTo>
                    <a:pt x="13186" y="31832"/>
                  </a:lnTo>
                  <a:lnTo>
                    <a:pt x="4179" y="32420"/>
                  </a:lnTo>
                  <a:lnTo>
                    <a:pt x="0" y="40634"/>
                  </a:lnTo>
                  <a:cubicBezTo>
                    <a:pt x="0" y="40634"/>
                    <a:pt x="8598" y="43975"/>
                    <a:pt x="15831" y="43975"/>
                  </a:cubicBezTo>
                  <a:cubicBezTo>
                    <a:pt x="18301" y="43975"/>
                    <a:pt x="20613" y="43586"/>
                    <a:pt x="22368" y="42540"/>
                  </a:cubicBezTo>
                  <a:cubicBezTo>
                    <a:pt x="29263" y="38433"/>
                    <a:pt x="25387" y="370"/>
                    <a:pt x="25387" y="369"/>
                  </a:cubicBezTo>
                  <a:lnTo>
                    <a:pt x="25387" y="369"/>
                  </a:lnTo>
                  <a:cubicBezTo>
                    <a:pt x="24700" y="599"/>
                    <a:pt x="22845" y="684"/>
                    <a:pt x="20479" y="684"/>
                  </a:cubicBezTo>
                  <a:cubicBezTo>
                    <a:pt x="13763" y="684"/>
                    <a:pt x="2921" y="0"/>
                    <a:pt x="2921" y="0"/>
                  </a:cubicBezTo>
                  <a:close/>
                </a:path>
              </a:pathLst>
            </a:custGeom>
            <a:solidFill>
              <a:schemeClr val="accent6"/>
            </a:solidFill>
            <a:ln>
              <a:noFill/>
            </a:ln>
          </p:spPr>
          <p:style>
            <a:lnRef idx="0"/>
            <a:fillRef idx="0"/>
            <a:effectRef idx="0"/>
            <a:fontRef idx="minor"/>
          </p:style>
        </p:sp>
        <p:sp>
          <p:nvSpPr>
            <p:cNvPr id="281" name="CustomShape 78"/>
            <p:cNvSpPr/>
            <p:nvPr/>
          </p:nvSpPr>
          <p:spPr>
            <a:xfrm>
              <a:off x="7331400" y="2039760"/>
              <a:ext cx="302040" cy="252360"/>
            </a:xfrm>
            <a:custGeom>
              <a:avLst/>
              <a:gdLst/>
              <a:ahLst/>
              <a:rect l="l" t="t" r="r" b="b"/>
              <a:pathLst>
                <a:path w="52308" h="43736">
                  <a:moveTo>
                    <a:pt x="29841" y="0"/>
                  </a:moveTo>
                  <a:cubicBezTo>
                    <a:pt x="29841" y="0"/>
                    <a:pt x="24066" y="30219"/>
                    <a:pt x="22007" y="30952"/>
                  </a:cubicBezTo>
                  <a:cubicBezTo>
                    <a:pt x="21883" y="30996"/>
                    <a:pt x="21713" y="31017"/>
                    <a:pt x="21501" y="31017"/>
                  </a:cubicBezTo>
                  <a:cubicBezTo>
                    <a:pt x="18201" y="31017"/>
                    <a:pt x="4987" y="25964"/>
                    <a:pt x="4987" y="25964"/>
                  </a:cubicBezTo>
                  <a:cubicBezTo>
                    <a:pt x="4987" y="25964"/>
                    <a:pt x="0" y="28019"/>
                    <a:pt x="1614" y="33007"/>
                  </a:cubicBezTo>
                  <a:cubicBezTo>
                    <a:pt x="1614" y="33007"/>
                    <a:pt x="15298" y="43736"/>
                    <a:pt x="24098" y="43736"/>
                  </a:cubicBezTo>
                  <a:cubicBezTo>
                    <a:pt x="25113" y="43736"/>
                    <a:pt x="26063" y="43593"/>
                    <a:pt x="26920" y="43274"/>
                  </a:cubicBezTo>
                  <a:cubicBezTo>
                    <a:pt x="31561" y="41549"/>
                    <a:pt x="36546" y="28382"/>
                    <a:pt x="40035" y="17132"/>
                  </a:cubicBezTo>
                  <a:lnTo>
                    <a:pt x="52307" y="369"/>
                  </a:lnTo>
                  <a:lnTo>
                    <a:pt x="52307" y="369"/>
                  </a:lnTo>
                  <a:cubicBezTo>
                    <a:pt x="52307" y="369"/>
                    <a:pt x="46671" y="651"/>
                    <a:pt x="44667" y="651"/>
                  </a:cubicBezTo>
                  <a:cubicBezTo>
                    <a:pt x="44641" y="651"/>
                    <a:pt x="44614" y="651"/>
                    <a:pt x="44589" y="651"/>
                  </a:cubicBezTo>
                  <a:cubicBezTo>
                    <a:pt x="40898" y="637"/>
                    <a:pt x="29841" y="0"/>
                    <a:pt x="29841" y="0"/>
                  </a:cubicBezTo>
                  <a:close/>
                </a:path>
              </a:pathLst>
            </a:custGeom>
            <a:solidFill>
              <a:schemeClr val="accent6"/>
            </a:solidFill>
            <a:ln>
              <a:noFill/>
            </a:ln>
          </p:spPr>
          <p:style>
            <a:lnRef idx="0"/>
            <a:fillRef idx="0"/>
            <a:effectRef idx="0"/>
            <a:fontRef idx="minor"/>
          </p:style>
        </p:sp>
        <p:sp>
          <p:nvSpPr>
            <p:cNvPr id="282" name="CustomShape 79"/>
            <p:cNvSpPr/>
            <p:nvPr/>
          </p:nvSpPr>
          <p:spPr>
            <a:xfrm>
              <a:off x="7531200" y="1573920"/>
              <a:ext cx="214920" cy="284040"/>
            </a:xfrm>
            <a:custGeom>
              <a:avLst/>
              <a:gdLst/>
              <a:ahLst/>
              <a:rect l="l" t="t" r="r" b="b"/>
              <a:pathLst>
                <a:path w="37261" h="49166">
                  <a:moveTo>
                    <a:pt x="30487" y="0"/>
                  </a:moveTo>
                  <a:cubicBezTo>
                    <a:pt x="29561" y="0"/>
                    <a:pt x="25819" y="7483"/>
                    <a:pt x="25819" y="7483"/>
                  </a:cubicBezTo>
                  <a:cubicBezTo>
                    <a:pt x="25232" y="6143"/>
                    <a:pt x="24454" y="5856"/>
                    <a:pt x="23895" y="5856"/>
                  </a:cubicBezTo>
                  <a:cubicBezTo>
                    <a:pt x="23475" y="5856"/>
                    <a:pt x="23179" y="6017"/>
                    <a:pt x="23179" y="6017"/>
                  </a:cubicBezTo>
                  <a:lnTo>
                    <a:pt x="25819" y="11591"/>
                  </a:lnTo>
                  <a:cubicBezTo>
                    <a:pt x="20392" y="15699"/>
                    <a:pt x="15990" y="25526"/>
                    <a:pt x="13937" y="28461"/>
                  </a:cubicBezTo>
                  <a:cubicBezTo>
                    <a:pt x="11884" y="31394"/>
                    <a:pt x="1" y="42543"/>
                    <a:pt x="1" y="42543"/>
                  </a:cubicBezTo>
                  <a:lnTo>
                    <a:pt x="2959" y="49166"/>
                  </a:lnTo>
                  <a:lnTo>
                    <a:pt x="18981" y="32514"/>
                  </a:lnTo>
                  <a:cubicBezTo>
                    <a:pt x="23968" y="27674"/>
                    <a:pt x="29487" y="12765"/>
                    <a:pt x="29487" y="12765"/>
                  </a:cubicBezTo>
                  <a:cubicBezTo>
                    <a:pt x="32273" y="11298"/>
                    <a:pt x="32713" y="7925"/>
                    <a:pt x="32713" y="7925"/>
                  </a:cubicBezTo>
                  <a:cubicBezTo>
                    <a:pt x="32713" y="7925"/>
                    <a:pt x="37261" y="5870"/>
                    <a:pt x="36821" y="5093"/>
                  </a:cubicBezTo>
                  <a:cubicBezTo>
                    <a:pt x="36758" y="4983"/>
                    <a:pt x="36622" y="4936"/>
                    <a:pt x="36435" y="4936"/>
                  </a:cubicBezTo>
                  <a:cubicBezTo>
                    <a:pt x="35299" y="4936"/>
                    <a:pt x="32273" y="6674"/>
                    <a:pt x="32273" y="6674"/>
                  </a:cubicBezTo>
                  <a:cubicBezTo>
                    <a:pt x="32273" y="6674"/>
                    <a:pt x="36088" y="3083"/>
                    <a:pt x="35500" y="2497"/>
                  </a:cubicBezTo>
                  <a:cubicBezTo>
                    <a:pt x="35466" y="2463"/>
                    <a:pt x="35420" y="2447"/>
                    <a:pt x="35364" y="2447"/>
                  </a:cubicBezTo>
                  <a:cubicBezTo>
                    <a:pt x="34450" y="2447"/>
                    <a:pt x="30806" y="6673"/>
                    <a:pt x="30806" y="6673"/>
                  </a:cubicBezTo>
                  <a:cubicBezTo>
                    <a:pt x="30806" y="6673"/>
                    <a:pt x="34473" y="884"/>
                    <a:pt x="33447" y="737"/>
                  </a:cubicBezTo>
                  <a:cubicBezTo>
                    <a:pt x="33433" y="734"/>
                    <a:pt x="33419" y="733"/>
                    <a:pt x="33403" y="733"/>
                  </a:cubicBezTo>
                  <a:cubicBezTo>
                    <a:pt x="32320" y="733"/>
                    <a:pt x="28752" y="5870"/>
                    <a:pt x="28752" y="5870"/>
                  </a:cubicBezTo>
                  <a:cubicBezTo>
                    <a:pt x="28752" y="5870"/>
                    <a:pt x="31391" y="149"/>
                    <a:pt x="30513" y="2"/>
                  </a:cubicBezTo>
                  <a:cubicBezTo>
                    <a:pt x="30504" y="1"/>
                    <a:pt x="30496" y="0"/>
                    <a:pt x="30487" y="0"/>
                  </a:cubicBezTo>
                  <a:close/>
                </a:path>
              </a:pathLst>
            </a:custGeom>
            <a:solidFill>
              <a:schemeClr val="accent4"/>
            </a:solidFill>
            <a:ln>
              <a:noFill/>
            </a:ln>
          </p:spPr>
          <p:style>
            <a:lnRef idx="0"/>
            <a:fillRef idx="0"/>
            <a:effectRef idx="0"/>
            <a:fontRef idx="minor"/>
          </p:style>
        </p:sp>
        <p:sp>
          <p:nvSpPr>
            <p:cNvPr id="283" name="CustomShape 80"/>
            <p:cNvSpPr/>
            <p:nvPr/>
          </p:nvSpPr>
          <p:spPr>
            <a:xfrm>
              <a:off x="7200360" y="1853640"/>
              <a:ext cx="285840" cy="210600"/>
            </a:xfrm>
            <a:custGeom>
              <a:avLst/>
              <a:gdLst/>
              <a:ahLst/>
              <a:rect l="l" t="t" r="r" b="b"/>
              <a:pathLst>
                <a:path w="49494" h="36499">
                  <a:moveTo>
                    <a:pt x="42962" y="1"/>
                  </a:moveTo>
                  <a:cubicBezTo>
                    <a:pt x="42962" y="1"/>
                    <a:pt x="31703" y="11778"/>
                    <a:pt x="28749" y="13803"/>
                  </a:cubicBezTo>
                  <a:cubicBezTo>
                    <a:pt x="25796" y="15829"/>
                    <a:pt x="15928" y="20140"/>
                    <a:pt x="11771" y="25528"/>
                  </a:cubicBezTo>
                  <a:lnTo>
                    <a:pt x="6222" y="22834"/>
                  </a:lnTo>
                  <a:lnTo>
                    <a:pt x="6222" y="22834"/>
                  </a:lnTo>
                  <a:cubicBezTo>
                    <a:pt x="6222" y="22834"/>
                    <a:pt x="5326" y="24440"/>
                    <a:pt x="7663" y="25489"/>
                  </a:cubicBezTo>
                  <a:cubicBezTo>
                    <a:pt x="7663" y="25489"/>
                    <a:pt x="0" y="29231"/>
                    <a:pt x="140" y="30113"/>
                  </a:cubicBezTo>
                  <a:cubicBezTo>
                    <a:pt x="160" y="30241"/>
                    <a:pt x="299" y="30296"/>
                    <a:pt x="522" y="30296"/>
                  </a:cubicBezTo>
                  <a:cubicBezTo>
                    <a:pt x="1830" y="30296"/>
                    <a:pt x="6023" y="28408"/>
                    <a:pt x="6023" y="28408"/>
                  </a:cubicBezTo>
                  <a:lnTo>
                    <a:pt x="6023" y="28408"/>
                  </a:lnTo>
                  <a:cubicBezTo>
                    <a:pt x="6023" y="28408"/>
                    <a:pt x="707" y="32027"/>
                    <a:pt x="844" y="33054"/>
                  </a:cubicBezTo>
                  <a:cubicBezTo>
                    <a:pt x="861" y="33182"/>
                    <a:pt x="966" y="33238"/>
                    <a:pt x="1138" y="33238"/>
                  </a:cubicBezTo>
                  <a:cubicBezTo>
                    <a:pt x="2341" y="33238"/>
                    <a:pt x="6805" y="30469"/>
                    <a:pt x="6805" y="30469"/>
                  </a:cubicBezTo>
                  <a:lnTo>
                    <a:pt x="6805" y="30469"/>
                  </a:lnTo>
                  <a:cubicBezTo>
                    <a:pt x="6805" y="30469"/>
                    <a:pt x="2004" y="34530"/>
                    <a:pt x="2586" y="35123"/>
                  </a:cubicBezTo>
                  <a:cubicBezTo>
                    <a:pt x="2629" y="35166"/>
                    <a:pt x="2687" y="35186"/>
                    <a:pt x="2759" y="35186"/>
                  </a:cubicBezTo>
                  <a:cubicBezTo>
                    <a:pt x="3675" y="35186"/>
                    <a:pt x="6792" y="31935"/>
                    <a:pt x="6792" y="31935"/>
                  </a:cubicBezTo>
                  <a:lnTo>
                    <a:pt x="6792" y="31935"/>
                  </a:lnTo>
                  <a:cubicBezTo>
                    <a:pt x="6792" y="31935"/>
                    <a:pt x="4396" y="36021"/>
                    <a:pt x="5170" y="36467"/>
                  </a:cubicBezTo>
                  <a:cubicBezTo>
                    <a:pt x="5207" y="36488"/>
                    <a:pt x="5246" y="36498"/>
                    <a:pt x="5288" y="36498"/>
                  </a:cubicBezTo>
                  <a:cubicBezTo>
                    <a:pt x="6137" y="36498"/>
                    <a:pt x="8039" y="32387"/>
                    <a:pt x="8039" y="32387"/>
                  </a:cubicBezTo>
                  <a:cubicBezTo>
                    <a:pt x="8039" y="32387"/>
                    <a:pt x="11417" y="31979"/>
                    <a:pt x="12911" y="29206"/>
                  </a:cubicBezTo>
                  <a:cubicBezTo>
                    <a:pt x="12911" y="29206"/>
                    <a:pt x="27033" y="23587"/>
                    <a:pt x="31921" y="18645"/>
                  </a:cubicBezTo>
                  <a:lnTo>
                    <a:pt x="49493" y="6193"/>
                  </a:lnTo>
                  <a:lnTo>
                    <a:pt x="42962" y="1"/>
                  </a:lnTo>
                  <a:close/>
                </a:path>
              </a:pathLst>
            </a:custGeom>
            <a:solidFill>
              <a:schemeClr val="accent4"/>
            </a:solidFill>
            <a:ln>
              <a:noFill/>
            </a:ln>
          </p:spPr>
          <p:style>
            <a:lnRef idx="0"/>
            <a:fillRef idx="0"/>
            <a:effectRef idx="0"/>
            <a:fontRef idx="minor"/>
          </p:style>
        </p:sp>
        <p:sp>
          <p:nvSpPr>
            <p:cNvPr id="284" name="CustomShape 81"/>
            <p:cNvSpPr/>
            <p:nvPr/>
          </p:nvSpPr>
          <p:spPr>
            <a:xfrm>
              <a:off x="7440480" y="1804680"/>
              <a:ext cx="212040" cy="261720"/>
            </a:xfrm>
            <a:custGeom>
              <a:avLst/>
              <a:gdLst/>
              <a:ahLst/>
              <a:rect l="l" t="t" r="r" b="b"/>
              <a:pathLst>
                <a:path w="36739" h="45311">
                  <a:moveTo>
                    <a:pt x="16989" y="0"/>
                  </a:moveTo>
                  <a:lnTo>
                    <a:pt x="9362" y="1667"/>
                  </a:lnTo>
                  <a:lnTo>
                    <a:pt x="5695" y="3798"/>
                  </a:lnTo>
                  <a:lnTo>
                    <a:pt x="1" y="9373"/>
                  </a:lnTo>
                  <a:lnTo>
                    <a:pt x="1445" y="15657"/>
                  </a:lnTo>
                  <a:cubicBezTo>
                    <a:pt x="1445" y="15657"/>
                    <a:pt x="7055" y="29126"/>
                    <a:pt x="7903" y="32412"/>
                  </a:cubicBezTo>
                  <a:cubicBezTo>
                    <a:pt x="9222" y="37521"/>
                    <a:pt x="7088" y="45310"/>
                    <a:pt x="7088" y="45310"/>
                  </a:cubicBezTo>
                  <a:cubicBezTo>
                    <a:pt x="7088" y="45310"/>
                    <a:pt x="16600" y="44521"/>
                    <a:pt x="25254" y="44228"/>
                  </a:cubicBezTo>
                  <a:cubicBezTo>
                    <a:pt x="33908" y="43935"/>
                    <a:pt x="36738" y="41147"/>
                    <a:pt x="36738" y="41147"/>
                  </a:cubicBezTo>
                  <a:cubicBezTo>
                    <a:pt x="36738" y="41147"/>
                    <a:pt x="29235" y="16157"/>
                    <a:pt x="24055" y="9172"/>
                  </a:cubicBezTo>
                  <a:cubicBezTo>
                    <a:pt x="18875" y="2186"/>
                    <a:pt x="16989" y="0"/>
                    <a:pt x="16989" y="0"/>
                  </a:cubicBezTo>
                  <a:close/>
                </a:path>
              </a:pathLst>
            </a:custGeom>
            <a:solidFill>
              <a:schemeClr val="accent5"/>
            </a:solidFill>
            <a:ln>
              <a:noFill/>
            </a:ln>
          </p:spPr>
          <p:style>
            <a:lnRef idx="0"/>
            <a:fillRef idx="0"/>
            <a:effectRef idx="0"/>
            <a:fontRef idx="minor"/>
          </p:style>
        </p:sp>
        <p:sp>
          <p:nvSpPr>
            <p:cNvPr id="285" name="CustomShape 82"/>
            <p:cNvSpPr/>
            <p:nvPr/>
          </p:nvSpPr>
          <p:spPr>
            <a:xfrm>
              <a:off x="7519680" y="1779840"/>
              <a:ext cx="89280" cy="72360"/>
            </a:xfrm>
            <a:custGeom>
              <a:avLst/>
              <a:gdLst/>
              <a:ahLst/>
              <a:rect l="l" t="t" r="r" b="b"/>
              <a:pathLst>
                <a:path w="15546" h="12645">
                  <a:moveTo>
                    <a:pt x="8391" y="1"/>
                  </a:moveTo>
                  <a:lnTo>
                    <a:pt x="0" y="5258"/>
                  </a:lnTo>
                  <a:lnTo>
                    <a:pt x="8706" y="12644"/>
                  </a:lnTo>
                  <a:lnTo>
                    <a:pt x="14640" y="8854"/>
                  </a:lnTo>
                  <a:cubicBezTo>
                    <a:pt x="14640" y="8854"/>
                    <a:pt x="15546" y="4793"/>
                    <a:pt x="8391" y="1"/>
                  </a:cubicBezTo>
                  <a:close/>
                </a:path>
              </a:pathLst>
            </a:custGeom>
            <a:solidFill>
              <a:schemeClr val="accent5"/>
            </a:solidFill>
            <a:ln>
              <a:noFill/>
            </a:ln>
          </p:spPr>
          <p:style>
            <a:lnRef idx="0"/>
            <a:fillRef idx="0"/>
            <a:effectRef idx="0"/>
            <a:fontRef idx="minor"/>
          </p:style>
        </p:sp>
        <p:sp>
          <p:nvSpPr>
            <p:cNvPr id="286" name="CustomShape 83"/>
            <p:cNvSpPr/>
            <p:nvPr/>
          </p:nvSpPr>
          <p:spPr>
            <a:xfrm>
              <a:off x="7390440" y="1855800"/>
              <a:ext cx="119520" cy="91080"/>
            </a:xfrm>
            <a:custGeom>
              <a:avLst/>
              <a:gdLst/>
              <a:ahLst/>
              <a:rect l="l" t="t" r="r" b="b"/>
              <a:pathLst>
                <a:path w="20747" h="15852">
                  <a:moveTo>
                    <a:pt x="11404" y="0"/>
                  </a:moveTo>
                  <a:cubicBezTo>
                    <a:pt x="10946" y="0"/>
                    <a:pt x="10432" y="39"/>
                    <a:pt x="9860" y="119"/>
                  </a:cubicBezTo>
                  <a:cubicBezTo>
                    <a:pt x="6610" y="575"/>
                    <a:pt x="675" y="8803"/>
                    <a:pt x="3" y="8803"/>
                  </a:cubicBezTo>
                  <a:cubicBezTo>
                    <a:pt x="2" y="8803"/>
                    <a:pt x="1" y="8803"/>
                    <a:pt x="1" y="8803"/>
                  </a:cubicBezTo>
                  <a:lnTo>
                    <a:pt x="1" y="8803"/>
                  </a:lnTo>
                  <a:cubicBezTo>
                    <a:pt x="1" y="8803"/>
                    <a:pt x="4183" y="15631"/>
                    <a:pt x="7497" y="15852"/>
                  </a:cubicBezTo>
                  <a:cubicBezTo>
                    <a:pt x="7497" y="15852"/>
                    <a:pt x="20747" y="0"/>
                    <a:pt x="11404" y="0"/>
                  </a:cubicBezTo>
                  <a:close/>
                </a:path>
              </a:pathLst>
            </a:custGeom>
            <a:solidFill>
              <a:schemeClr val="accent5"/>
            </a:solidFill>
            <a:ln>
              <a:noFill/>
            </a:ln>
          </p:spPr>
          <p:style>
            <a:lnRef idx="0"/>
            <a:fillRef idx="0"/>
            <a:effectRef idx="0"/>
            <a:fontRef idx="minor"/>
          </p:style>
        </p:sp>
        <p:sp>
          <p:nvSpPr>
            <p:cNvPr id="287" name="CustomShape 84"/>
            <p:cNvSpPr/>
            <p:nvPr/>
          </p:nvSpPr>
          <p:spPr>
            <a:xfrm>
              <a:off x="7397280" y="1718280"/>
              <a:ext cx="115560" cy="123480"/>
            </a:xfrm>
            <a:custGeom>
              <a:avLst/>
              <a:gdLst/>
              <a:ahLst/>
              <a:rect l="l" t="t" r="r" b="b"/>
              <a:pathLst>
                <a:path w="20108" h="21430">
                  <a:moveTo>
                    <a:pt x="8519" y="0"/>
                  </a:moveTo>
                  <a:cubicBezTo>
                    <a:pt x="7903" y="0"/>
                    <a:pt x="7136" y="612"/>
                    <a:pt x="4496" y="2181"/>
                  </a:cubicBezTo>
                  <a:cubicBezTo>
                    <a:pt x="0" y="4853"/>
                    <a:pt x="2562" y="9473"/>
                    <a:pt x="4570" y="11863"/>
                  </a:cubicBezTo>
                  <a:cubicBezTo>
                    <a:pt x="6468" y="14121"/>
                    <a:pt x="8642" y="15089"/>
                    <a:pt x="10598" y="15252"/>
                  </a:cubicBezTo>
                  <a:lnTo>
                    <a:pt x="13378" y="21430"/>
                  </a:lnTo>
                  <a:lnTo>
                    <a:pt x="20108" y="18501"/>
                  </a:lnTo>
                  <a:cubicBezTo>
                    <a:pt x="20108" y="18501"/>
                    <a:pt x="15381" y="14968"/>
                    <a:pt x="15545" y="13560"/>
                  </a:cubicBezTo>
                  <a:cubicBezTo>
                    <a:pt x="15586" y="13205"/>
                    <a:pt x="16240" y="12629"/>
                    <a:pt x="16411" y="12118"/>
                  </a:cubicBezTo>
                  <a:cubicBezTo>
                    <a:pt x="17328" y="9368"/>
                    <a:pt x="12908" y="2281"/>
                    <a:pt x="10191" y="788"/>
                  </a:cubicBezTo>
                  <a:cubicBezTo>
                    <a:pt x="9310" y="303"/>
                    <a:pt x="8952" y="0"/>
                    <a:pt x="8519" y="0"/>
                  </a:cubicBezTo>
                  <a:close/>
                </a:path>
              </a:pathLst>
            </a:custGeom>
            <a:solidFill>
              <a:schemeClr val="accent4"/>
            </a:solidFill>
            <a:ln>
              <a:noFill/>
            </a:ln>
          </p:spPr>
          <p:style>
            <a:lnRef idx="0"/>
            <a:fillRef idx="0"/>
            <a:effectRef idx="0"/>
            <a:fontRef idx="minor"/>
          </p:style>
        </p:sp>
        <p:sp>
          <p:nvSpPr>
            <p:cNvPr id="288" name="CustomShape 85"/>
            <p:cNvSpPr/>
            <p:nvPr/>
          </p:nvSpPr>
          <p:spPr>
            <a:xfrm>
              <a:off x="7459200" y="1814760"/>
              <a:ext cx="72360" cy="50400"/>
            </a:xfrm>
            <a:custGeom>
              <a:avLst/>
              <a:gdLst/>
              <a:ahLst/>
              <a:rect l="l" t="t" r="r" b="b"/>
              <a:pathLst>
                <a:path w="12596" h="8847">
                  <a:moveTo>
                    <a:pt x="7496" y="0"/>
                  </a:moveTo>
                  <a:cubicBezTo>
                    <a:pt x="6592" y="0"/>
                    <a:pt x="5626" y="184"/>
                    <a:pt x="4676" y="571"/>
                  </a:cubicBezTo>
                  <a:cubicBezTo>
                    <a:pt x="1693" y="1788"/>
                    <a:pt x="0" y="4550"/>
                    <a:pt x="895" y="6744"/>
                  </a:cubicBezTo>
                  <a:cubicBezTo>
                    <a:pt x="1509" y="8254"/>
                    <a:pt x="3810" y="8846"/>
                    <a:pt x="5732" y="8846"/>
                  </a:cubicBezTo>
                  <a:cubicBezTo>
                    <a:pt x="6601" y="8846"/>
                    <a:pt x="7393" y="8725"/>
                    <a:pt x="7915" y="8512"/>
                  </a:cubicBezTo>
                  <a:cubicBezTo>
                    <a:pt x="9591" y="7828"/>
                    <a:pt x="12596" y="4531"/>
                    <a:pt x="11699" y="2338"/>
                  </a:cubicBezTo>
                  <a:cubicBezTo>
                    <a:pt x="11088" y="844"/>
                    <a:pt x="9433" y="0"/>
                    <a:pt x="7496" y="0"/>
                  </a:cubicBezTo>
                  <a:close/>
                </a:path>
              </a:pathLst>
            </a:custGeom>
            <a:solidFill>
              <a:schemeClr val="accent4"/>
            </a:solidFill>
            <a:ln>
              <a:noFill/>
            </a:ln>
          </p:spPr>
          <p:style>
            <a:lnRef idx="0"/>
            <a:fillRef idx="0"/>
            <a:effectRef idx="0"/>
            <a:fontRef idx="minor"/>
          </p:style>
        </p:sp>
        <p:sp>
          <p:nvSpPr>
            <p:cNvPr id="289" name="CustomShape 86"/>
            <p:cNvSpPr/>
            <p:nvPr/>
          </p:nvSpPr>
          <p:spPr>
            <a:xfrm>
              <a:off x="7413480" y="1786680"/>
              <a:ext cx="22320" cy="9360"/>
            </a:xfrm>
            <a:custGeom>
              <a:avLst/>
              <a:gdLst/>
              <a:ahLst/>
              <a:rect l="l" t="t" r="r" b="b"/>
              <a:pathLst>
                <a:path w="4010" h="1741">
                  <a:moveTo>
                    <a:pt x="1710" y="0"/>
                  </a:moveTo>
                  <a:cubicBezTo>
                    <a:pt x="1385" y="0"/>
                    <a:pt x="238" y="63"/>
                    <a:pt x="91" y="939"/>
                  </a:cubicBezTo>
                  <a:cubicBezTo>
                    <a:pt x="0" y="1487"/>
                    <a:pt x="814" y="1741"/>
                    <a:pt x="1759" y="1741"/>
                  </a:cubicBezTo>
                  <a:cubicBezTo>
                    <a:pt x="2578" y="1741"/>
                    <a:pt x="3496" y="1550"/>
                    <a:pt x="4010" y="1194"/>
                  </a:cubicBezTo>
                  <a:lnTo>
                    <a:pt x="1795" y="2"/>
                  </a:lnTo>
                  <a:cubicBezTo>
                    <a:pt x="1795" y="2"/>
                    <a:pt x="1764" y="0"/>
                    <a:pt x="1710" y="0"/>
                  </a:cubicBezTo>
                  <a:close/>
                </a:path>
              </a:pathLst>
            </a:custGeom>
            <a:solidFill>
              <a:schemeClr val="accent4"/>
            </a:solidFill>
            <a:ln>
              <a:noFill/>
            </a:ln>
          </p:spPr>
          <p:style>
            <a:lnRef idx="0"/>
            <a:fillRef idx="0"/>
            <a:effectRef idx="0"/>
            <a:fontRef idx="minor"/>
          </p:style>
        </p:sp>
        <p:sp>
          <p:nvSpPr>
            <p:cNvPr id="290" name="CustomShape 87"/>
            <p:cNvSpPr/>
            <p:nvPr/>
          </p:nvSpPr>
          <p:spPr>
            <a:xfrm>
              <a:off x="7391520" y="1692000"/>
              <a:ext cx="73800" cy="99360"/>
            </a:xfrm>
            <a:custGeom>
              <a:avLst/>
              <a:gdLst/>
              <a:ahLst/>
              <a:rect l="l" t="t" r="r" b="b"/>
              <a:pathLst>
                <a:path w="12857" h="17311">
                  <a:moveTo>
                    <a:pt x="7494" y="1"/>
                  </a:moveTo>
                  <a:cubicBezTo>
                    <a:pt x="7462" y="1"/>
                    <a:pt x="7432" y="3"/>
                    <a:pt x="7404" y="7"/>
                  </a:cubicBezTo>
                  <a:cubicBezTo>
                    <a:pt x="6404" y="174"/>
                    <a:pt x="6163" y="1508"/>
                    <a:pt x="6091" y="2625"/>
                  </a:cubicBezTo>
                  <a:cubicBezTo>
                    <a:pt x="5754" y="2303"/>
                    <a:pt x="5340" y="2162"/>
                    <a:pt x="4933" y="2162"/>
                  </a:cubicBezTo>
                  <a:cubicBezTo>
                    <a:pt x="4496" y="2162"/>
                    <a:pt x="4067" y="2326"/>
                    <a:pt x="3751" y="2607"/>
                  </a:cubicBezTo>
                  <a:cubicBezTo>
                    <a:pt x="3142" y="3149"/>
                    <a:pt x="2855" y="4009"/>
                    <a:pt x="2589" y="4840"/>
                  </a:cubicBezTo>
                  <a:cubicBezTo>
                    <a:pt x="2324" y="5672"/>
                    <a:pt x="2044" y="6534"/>
                    <a:pt x="1445" y="7086"/>
                  </a:cubicBezTo>
                  <a:cubicBezTo>
                    <a:pt x="885" y="7601"/>
                    <a:pt x="1" y="7991"/>
                    <a:pt x="115" y="8866"/>
                  </a:cubicBezTo>
                  <a:cubicBezTo>
                    <a:pt x="254" y="9910"/>
                    <a:pt x="1616" y="10280"/>
                    <a:pt x="2247" y="11169"/>
                  </a:cubicBezTo>
                  <a:cubicBezTo>
                    <a:pt x="2236" y="11153"/>
                    <a:pt x="2225" y="11146"/>
                    <a:pt x="2214" y="11146"/>
                  </a:cubicBezTo>
                  <a:cubicBezTo>
                    <a:pt x="2075" y="11146"/>
                    <a:pt x="1966" y="12361"/>
                    <a:pt x="2050" y="12580"/>
                  </a:cubicBezTo>
                  <a:cubicBezTo>
                    <a:pt x="2318" y="13292"/>
                    <a:pt x="2989" y="13762"/>
                    <a:pt x="3475" y="14306"/>
                  </a:cubicBezTo>
                  <a:cubicBezTo>
                    <a:pt x="4510" y="15467"/>
                    <a:pt x="5016" y="16635"/>
                    <a:pt x="6384" y="17311"/>
                  </a:cubicBezTo>
                  <a:cubicBezTo>
                    <a:pt x="6092" y="15464"/>
                    <a:pt x="4125" y="14091"/>
                    <a:pt x="4222" y="12292"/>
                  </a:cubicBezTo>
                  <a:lnTo>
                    <a:pt x="4222" y="12292"/>
                  </a:lnTo>
                  <a:cubicBezTo>
                    <a:pt x="4225" y="12292"/>
                    <a:pt x="4227" y="12292"/>
                    <a:pt x="4230" y="12292"/>
                  </a:cubicBezTo>
                  <a:cubicBezTo>
                    <a:pt x="5169" y="12292"/>
                    <a:pt x="5771" y="11128"/>
                    <a:pt x="5342" y="10132"/>
                  </a:cubicBezTo>
                  <a:cubicBezTo>
                    <a:pt x="5173" y="9739"/>
                    <a:pt x="4887" y="9404"/>
                    <a:pt x="4703" y="9017"/>
                  </a:cubicBezTo>
                  <a:cubicBezTo>
                    <a:pt x="4521" y="8629"/>
                    <a:pt x="4472" y="8124"/>
                    <a:pt x="4752" y="7905"/>
                  </a:cubicBezTo>
                  <a:cubicBezTo>
                    <a:pt x="4885" y="7802"/>
                    <a:pt x="5065" y="7784"/>
                    <a:pt x="5236" y="7766"/>
                  </a:cubicBezTo>
                  <a:cubicBezTo>
                    <a:pt x="5461" y="7743"/>
                    <a:pt x="5712" y="7735"/>
                    <a:pt x="5980" y="7735"/>
                  </a:cubicBezTo>
                  <a:cubicBezTo>
                    <a:pt x="6728" y="7735"/>
                    <a:pt x="7609" y="7801"/>
                    <a:pt x="8432" y="7801"/>
                  </a:cubicBezTo>
                  <a:cubicBezTo>
                    <a:pt x="9146" y="7801"/>
                    <a:pt x="9816" y="7751"/>
                    <a:pt x="10318" y="7565"/>
                  </a:cubicBezTo>
                  <a:cubicBezTo>
                    <a:pt x="11544" y="7111"/>
                    <a:pt x="12857" y="6228"/>
                    <a:pt x="12729" y="4726"/>
                  </a:cubicBezTo>
                  <a:cubicBezTo>
                    <a:pt x="12618" y="3420"/>
                    <a:pt x="11463" y="2359"/>
                    <a:pt x="10404" y="1559"/>
                  </a:cubicBezTo>
                  <a:cubicBezTo>
                    <a:pt x="9822" y="1119"/>
                    <a:pt x="8205" y="1"/>
                    <a:pt x="7494" y="1"/>
                  </a:cubicBezTo>
                  <a:close/>
                </a:path>
              </a:pathLst>
            </a:custGeom>
            <a:solidFill>
              <a:schemeClr val="accent3"/>
            </a:solidFill>
            <a:ln>
              <a:noFill/>
            </a:ln>
          </p:spPr>
          <p:style>
            <a:lnRef idx="0"/>
            <a:fillRef idx="0"/>
            <a:effectRef idx="0"/>
            <a:fontRef idx="minor"/>
          </p:style>
        </p:sp>
        <p:sp>
          <p:nvSpPr>
            <p:cNvPr id="291" name="CustomShape 88"/>
            <p:cNvSpPr/>
            <p:nvPr/>
          </p:nvSpPr>
          <p:spPr>
            <a:xfrm>
              <a:off x="7458840" y="1802160"/>
              <a:ext cx="19080" cy="8280"/>
            </a:xfrm>
            <a:custGeom>
              <a:avLst/>
              <a:gdLst/>
              <a:ahLst/>
              <a:rect l="l" t="t" r="r" b="b"/>
              <a:pathLst>
                <a:path w="3438" h="1581">
                  <a:moveTo>
                    <a:pt x="3438" y="0"/>
                  </a:moveTo>
                  <a:lnTo>
                    <a:pt x="3438" y="0"/>
                  </a:lnTo>
                  <a:cubicBezTo>
                    <a:pt x="2269" y="720"/>
                    <a:pt x="148" y="732"/>
                    <a:pt x="7" y="732"/>
                  </a:cubicBezTo>
                  <a:cubicBezTo>
                    <a:pt x="3" y="732"/>
                    <a:pt x="0" y="732"/>
                    <a:pt x="0" y="732"/>
                  </a:cubicBezTo>
                  <a:lnTo>
                    <a:pt x="0" y="732"/>
                  </a:lnTo>
                  <a:lnTo>
                    <a:pt x="368" y="1581"/>
                  </a:lnTo>
                  <a:cubicBezTo>
                    <a:pt x="2414" y="1257"/>
                    <a:pt x="3438" y="0"/>
                    <a:pt x="3438" y="0"/>
                  </a:cubicBezTo>
                  <a:close/>
                </a:path>
              </a:pathLst>
            </a:custGeom>
            <a:solidFill>
              <a:schemeClr val="accent4"/>
            </a:solidFill>
            <a:ln>
              <a:noFill/>
            </a:ln>
          </p:spPr>
          <p:style>
            <a:lnRef idx="0"/>
            <a:fillRef idx="0"/>
            <a:effectRef idx="0"/>
            <a:fontRef idx="minor"/>
          </p:style>
        </p:sp>
      </p:grpSp>
      <p:sp>
        <p:nvSpPr>
          <p:cNvPr id="292" name="CustomShape 89"/>
          <p:cNvSpPr/>
          <p:nvPr/>
        </p:nvSpPr>
        <p:spPr>
          <a:xfrm>
            <a:off x="2309760" y="2433960"/>
            <a:ext cx="1424520" cy="280080"/>
          </a:xfrm>
          <a:prstGeom prst="rect">
            <a:avLst/>
          </a:prstGeom>
          <a:noFill/>
          <a:ln>
            <a:noFill/>
          </a:ln>
        </p:spPr>
        <p:style>
          <a:lnRef idx="0"/>
          <a:fillRef idx="0"/>
          <a:effectRef idx="0"/>
          <a:fontRef idx="minor"/>
        </p:style>
        <p:txBody>
          <a:bodyPr lIns="90000" rIns="90000" tIns="91440" bIns="91440" anchor="b">
            <a:noAutofit/>
          </a:bodyPr>
          <a:p>
            <a:pPr algn="ctr">
              <a:lnSpc>
                <a:spcPct val="100000"/>
              </a:lnSpc>
            </a:pPr>
            <a:r>
              <a:rPr b="1" lang="hu-HU" sz="1200" spc="-1" strike="noStrike">
                <a:solidFill>
                  <a:srgbClr val="0bffc5"/>
                </a:solidFill>
                <a:latin typeface="Advent Pro"/>
                <a:ea typeface="Advent Pro"/>
              </a:rPr>
              <a:t>Mándoki</a:t>
            </a:r>
            <a:r>
              <a:rPr b="1" lang="hu-HU" sz="1050" spc="-1" strike="noStrike">
                <a:solidFill>
                  <a:srgbClr val="0bffc5"/>
                </a:solidFill>
                <a:latin typeface="Advent Pro"/>
                <a:ea typeface="Advent Pro"/>
              </a:rPr>
              <a:t> József</a:t>
            </a:r>
            <a:endParaRPr b="0" lang="hu-HU" sz="1050" spc="-1" strike="noStrike">
              <a:latin typeface="Arial"/>
            </a:endParaRPr>
          </a:p>
        </p:txBody>
      </p:sp>
      <p:sp>
        <p:nvSpPr>
          <p:cNvPr id="293" name="CustomShape 90"/>
          <p:cNvSpPr/>
          <p:nvPr/>
        </p:nvSpPr>
        <p:spPr>
          <a:xfrm>
            <a:off x="3707280" y="2438640"/>
            <a:ext cx="1502280" cy="280080"/>
          </a:xfrm>
          <a:prstGeom prst="rect">
            <a:avLst/>
          </a:prstGeom>
          <a:noFill/>
          <a:ln>
            <a:noFill/>
          </a:ln>
        </p:spPr>
        <p:style>
          <a:lnRef idx="0"/>
          <a:fillRef idx="0"/>
          <a:effectRef idx="0"/>
          <a:fontRef idx="minor"/>
        </p:style>
        <p:txBody>
          <a:bodyPr lIns="90000" rIns="90000" tIns="91440" bIns="91440" anchor="b">
            <a:noAutofit/>
          </a:bodyPr>
          <a:p>
            <a:pPr algn="ctr">
              <a:lnSpc>
                <a:spcPct val="100000"/>
              </a:lnSpc>
            </a:pPr>
            <a:r>
              <a:rPr b="1" lang="hu-HU" sz="1200" spc="-1" strike="noStrike">
                <a:solidFill>
                  <a:srgbClr val="0bffc5"/>
                </a:solidFill>
                <a:latin typeface="Advent Pro"/>
                <a:ea typeface="Advent Pro"/>
              </a:rPr>
              <a:t>Bertalan Krisztián</a:t>
            </a:r>
            <a:endParaRPr b="0" lang="hu-HU" sz="1200" spc="-1" strike="noStrike">
              <a:latin typeface="Arial"/>
            </a:endParaRPr>
          </a:p>
        </p:txBody>
      </p:sp>
      <p:sp>
        <p:nvSpPr>
          <p:cNvPr id="294" name="CustomShape 91"/>
          <p:cNvSpPr/>
          <p:nvPr/>
        </p:nvSpPr>
        <p:spPr>
          <a:xfrm>
            <a:off x="5035680" y="2438640"/>
            <a:ext cx="1424520" cy="280080"/>
          </a:xfrm>
          <a:prstGeom prst="rect">
            <a:avLst/>
          </a:prstGeom>
          <a:noFill/>
          <a:ln>
            <a:noFill/>
          </a:ln>
        </p:spPr>
        <p:style>
          <a:lnRef idx="0"/>
          <a:fillRef idx="0"/>
          <a:effectRef idx="0"/>
          <a:fontRef idx="minor"/>
        </p:style>
        <p:txBody>
          <a:bodyPr lIns="90000" rIns="90000" tIns="91440" bIns="91440" anchor="b">
            <a:noAutofit/>
          </a:bodyPr>
          <a:p>
            <a:pPr algn="ctr">
              <a:lnSpc>
                <a:spcPct val="100000"/>
              </a:lnSpc>
            </a:pPr>
            <a:r>
              <a:rPr b="1" lang="hu-HU" sz="1200" spc="-1" strike="noStrike">
                <a:solidFill>
                  <a:srgbClr val="0bffc5"/>
                </a:solidFill>
                <a:latin typeface="Advent Pro"/>
                <a:ea typeface="Advent Pro"/>
              </a:rPr>
              <a:t>Hódi Ákos</a:t>
            </a:r>
            <a:endParaRPr b="0" lang="hu-HU" sz="1200" spc="-1" strike="noStrike">
              <a:latin typeface="Arial"/>
            </a:endParaRPr>
          </a:p>
        </p:txBody>
      </p:sp>
      <p:sp>
        <p:nvSpPr>
          <p:cNvPr id="295" name="CustomShape 92"/>
          <p:cNvSpPr/>
          <p:nvPr/>
        </p:nvSpPr>
        <p:spPr>
          <a:xfrm>
            <a:off x="6749280" y="2440440"/>
            <a:ext cx="1510920" cy="280080"/>
          </a:xfrm>
          <a:prstGeom prst="rect">
            <a:avLst/>
          </a:prstGeom>
          <a:noFill/>
          <a:ln>
            <a:noFill/>
          </a:ln>
        </p:spPr>
        <p:style>
          <a:lnRef idx="0"/>
          <a:fillRef idx="0"/>
          <a:effectRef idx="0"/>
          <a:fontRef idx="minor"/>
        </p:style>
        <p:txBody>
          <a:bodyPr lIns="90000" rIns="90000" tIns="91440" bIns="91440" anchor="b">
            <a:noAutofit/>
          </a:bodyPr>
          <a:p>
            <a:pPr algn="ctr">
              <a:lnSpc>
                <a:spcPct val="100000"/>
              </a:lnSpc>
            </a:pPr>
            <a:r>
              <a:rPr b="1" lang="hu-HU" sz="1200" spc="-1" strike="noStrike">
                <a:solidFill>
                  <a:srgbClr val="0bffc5"/>
                </a:solidFill>
                <a:latin typeface="Advent Pro"/>
                <a:ea typeface="Advent Pro"/>
              </a:rPr>
              <a:t>Kiss Máté Botond</a:t>
            </a:r>
            <a:endParaRPr b="0" lang="hu-HU" sz="1200" spc="-1" strike="noStrike">
              <a:latin typeface="Arial"/>
            </a:endParaRPr>
          </a:p>
        </p:txBody>
      </p:sp>
      <p:sp>
        <p:nvSpPr>
          <p:cNvPr id="296" name="CustomShape 93"/>
          <p:cNvSpPr/>
          <p:nvPr/>
        </p:nvSpPr>
        <p:spPr>
          <a:xfrm>
            <a:off x="2369520" y="2685600"/>
            <a:ext cx="1452240" cy="1306800"/>
          </a:xfrm>
          <a:prstGeom prst="rect">
            <a:avLst/>
          </a:prstGeom>
          <a:noFill/>
          <a:ln>
            <a:noFill/>
          </a:ln>
        </p:spPr>
        <p:style>
          <a:lnRef idx="0"/>
          <a:fillRef idx="0"/>
          <a:effectRef idx="0"/>
          <a:fontRef idx="minor"/>
        </p:style>
        <p:txBody>
          <a:bodyPr lIns="90000" rIns="90000" tIns="91440" bIns="91440">
            <a:noAutofit/>
          </a:bodyPr>
          <a:p>
            <a:pPr marL="171360" indent="-170640" algn="just">
              <a:lnSpc>
                <a:spcPct val="100000"/>
              </a:lnSpc>
              <a:buClr>
                <a:srgbClr val="ffffff"/>
              </a:buClr>
              <a:buFont typeface="Arial"/>
              <a:buChar char="•"/>
            </a:pPr>
            <a:r>
              <a:rPr b="0" lang="hu-HU" sz="1000" spc="-1" strike="noStrike">
                <a:solidFill>
                  <a:srgbClr val="cacaca"/>
                </a:solidFill>
                <a:latin typeface="Advent Pro"/>
                <a:ea typeface="Roboto"/>
              </a:rPr>
              <a:t>Adatbázisok   feltöltése  adatokkal</a:t>
            </a:r>
            <a:endParaRPr b="0" lang="hu-HU" sz="1000" spc="-1" strike="noStrike">
              <a:latin typeface="Arial"/>
            </a:endParaRPr>
          </a:p>
          <a:p>
            <a:pPr marL="171360" indent="-170640" algn="just">
              <a:lnSpc>
                <a:spcPct val="100000"/>
              </a:lnSpc>
              <a:buClr>
                <a:srgbClr val="ffffff"/>
              </a:buClr>
              <a:buFont typeface="Arial"/>
              <a:buChar char="•"/>
            </a:pPr>
            <a:r>
              <a:rPr b="0" lang="hu-HU" sz="1000" spc="-1" strike="noStrike">
                <a:solidFill>
                  <a:srgbClr val="cacaca"/>
                </a:solidFill>
                <a:latin typeface="Advent Pro"/>
                <a:ea typeface="Roboto"/>
              </a:rPr>
              <a:t>Funkciók javítása</a:t>
            </a:r>
            <a:endParaRPr b="0" lang="hu-HU" sz="1000" spc="-1" strike="noStrike">
              <a:latin typeface="Arial"/>
            </a:endParaRPr>
          </a:p>
          <a:p>
            <a:pPr marL="171360" indent="-170640" algn="just">
              <a:lnSpc>
                <a:spcPct val="100000"/>
              </a:lnSpc>
              <a:buClr>
                <a:srgbClr val="ffffff"/>
              </a:buClr>
              <a:buFont typeface="Arial"/>
              <a:buChar char="•"/>
            </a:pPr>
            <a:r>
              <a:rPr b="0" lang="hu-HU" sz="1000" spc="-1" strike="noStrike">
                <a:solidFill>
                  <a:srgbClr val="cacaca"/>
                </a:solidFill>
                <a:latin typeface="Advent Pro"/>
                <a:ea typeface="Roboto"/>
              </a:rPr>
              <a:t>Tesztelés</a:t>
            </a:r>
            <a:endParaRPr b="0" lang="hu-HU" sz="1000" spc="-1" strike="noStrike">
              <a:latin typeface="Arial"/>
            </a:endParaRPr>
          </a:p>
        </p:txBody>
      </p:sp>
      <p:sp>
        <p:nvSpPr>
          <p:cNvPr id="297" name="CustomShape 94"/>
          <p:cNvSpPr/>
          <p:nvPr/>
        </p:nvSpPr>
        <p:spPr>
          <a:xfrm>
            <a:off x="3750120" y="2697840"/>
            <a:ext cx="1302840" cy="1306800"/>
          </a:xfrm>
          <a:prstGeom prst="rect">
            <a:avLst/>
          </a:prstGeom>
          <a:noFill/>
          <a:ln>
            <a:noFill/>
          </a:ln>
        </p:spPr>
        <p:style>
          <a:lnRef idx="0"/>
          <a:fillRef idx="0"/>
          <a:effectRef idx="0"/>
          <a:fontRef idx="minor"/>
        </p:style>
        <p:txBody>
          <a:bodyPr lIns="90000" rIns="90000" tIns="91440" bIns="91440">
            <a:noAutofit/>
          </a:bodyPr>
          <a:p>
            <a:pPr marL="171360" indent="-170640">
              <a:lnSpc>
                <a:spcPct val="100000"/>
              </a:lnSpc>
              <a:buClr>
                <a:srgbClr val="ffffff"/>
              </a:buClr>
              <a:buFont typeface="Arial"/>
              <a:buChar char="•"/>
            </a:pPr>
            <a:r>
              <a:rPr b="0" lang="hu-HU" sz="1000" spc="-1" strike="noStrike">
                <a:solidFill>
                  <a:srgbClr val="cacaca"/>
                </a:solidFill>
                <a:latin typeface="Advent Pro"/>
                <a:ea typeface="Roboto"/>
              </a:rPr>
              <a:t>Üzleti logika</a:t>
            </a:r>
            <a:endParaRPr b="0" lang="hu-HU" sz="1000" spc="-1" strike="noStrike">
              <a:latin typeface="Arial"/>
            </a:endParaRPr>
          </a:p>
          <a:p>
            <a:pPr marL="171360" indent="-170640">
              <a:lnSpc>
                <a:spcPct val="100000"/>
              </a:lnSpc>
              <a:buClr>
                <a:srgbClr val="ffffff"/>
              </a:buClr>
              <a:buFont typeface="Arial"/>
              <a:buChar char="•"/>
            </a:pPr>
            <a:r>
              <a:rPr b="0" lang="hu-HU" sz="1000" spc="-1" strike="noStrike">
                <a:solidFill>
                  <a:srgbClr val="cacaca"/>
                </a:solidFill>
                <a:latin typeface="Advent Pro"/>
                <a:ea typeface="Roboto"/>
              </a:rPr>
              <a:t>Tesztelés</a:t>
            </a:r>
            <a:endParaRPr b="0" lang="hu-HU" sz="1000" spc="-1" strike="noStrike">
              <a:latin typeface="Arial"/>
            </a:endParaRPr>
          </a:p>
        </p:txBody>
      </p:sp>
      <p:sp>
        <p:nvSpPr>
          <p:cNvPr id="298" name="CustomShape 95"/>
          <p:cNvSpPr/>
          <p:nvPr/>
        </p:nvSpPr>
        <p:spPr>
          <a:xfrm>
            <a:off x="5044680" y="2694960"/>
            <a:ext cx="1538640" cy="1306800"/>
          </a:xfrm>
          <a:prstGeom prst="rect">
            <a:avLst/>
          </a:prstGeom>
          <a:noFill/>
          <a:ln>
            <a:noFill/>
          </a:ln>
        </p:spPr>
        <p:style>
          <a:lnRef idx="0"/>
          <a:fillRef idx="0"/>
          <a:effectRef idx="0"/>
          <a:fontRef idx="minor"/>
        </p:style>
        <p:txBody>
          <a:bodyPr lIns="90000" rIns="90000" tIns="91440" bIns="91440">
            <a:noAutofit/>
          </a:bodyPr>
          <a:p>
            <a:pPr marL="171360" indent="-170640">
              <a:lnSpc>
                <a:spcPct val="100000"/>
              </a:lnSpc>
              <a:buClr>
                <a:srgbClr val="ffffff"/>
              </a:buClr>
              <a:buFont typeface="Arial"/>
              <a:buChar char="•"/>
            </a:pPr>
            <a:r>
              <a:rPr b="0" lang="hu-HU" sz="1000" spc="-1" strike="noStrike">
                <a:solidFill>
                  <a:srgbClr val="cacaca"/>
                </a:solidFill>
                <a:latin typeface="Advent Pro"/>
                <a:ea typeface="Roboto"/>
              </a:rPr>
              <a:t>Email-es értesítés</a:t>
            </a:r>
            <a:endParaRPr b="0" lang="hu-HU" sz="1000" spc="-1" strike="noStrike">
              <a:latin typeface="Arial"/>
            </a:endParaRPr>
          </a:p>
          <a:p>
            <a:pPr marL="171360" indent="-170640">
              <a:lnSpc>
                <a:spcPct val="100000"/>
              </a:lnSpc>
              <a:buClr>
                <a:srgbClr val="ffffff"/>
              </a:buClr>
              <a:buFont typeface="Arial"/>
              <a:buChar char="•"/>
            </a:pPr>
            <a:r>
              <a:rPr b="0" lang="hu-HU" sz="1000" spc="-1" strike="noStrike">
                <a:solidFill>
                  <a:srgbClr val="cacaca"/>
                </a:solidFill>
                <a:latin typeface="Advent Pro"/>
                <a:ea typeface="Roboto"/>
              </a:rPr>
              <a:t>Kapcsolatfelvételi űrlap</a:t>
            </a:r>
            <a:endParaRPr b="0" lang="hu-HU" sz="1000" spc="-1" strike="noStrike">
              <a:latin typeface="Arial"/>
            </a:endParaRPr>
          </a:p>
          <a:p>
            <a:pPr marL="171360" indent="-170640">
              <a:lnSpc>
                <a:spcPct val="100000"/>
              </a:lnSpc>
              <a:buClr>
                <a:srgbClr val="ffffff"/>
              </a:buClr>
              <a:buFont typeface="Arial"/>
              <a:buChar char="•"/>
            </a:pPr>
            <a:r>
              <a:rPr b="0" lang="hu-HU" sz="1000" spc="-1" strike="noStrike">
                <a:solidFill>
                  <a:srgbClr val="cacaca"/>
                </a:solidFill>
                <a:latin typeface="Advent Pro"/>
                <a:ea typeface="Roboto"/>
              </a:rPr>
              <a:t>Biztonsági mentés</a:t>
            </a:r>
            <a:endParaRPr b="0" lang="hu-HU" sz="1000" spc="-1" strike="noStrike">
              <a:latin typeface="Arial"/>
            </a:endParaRPr>
          </a:p>
          <a:p>
            <a:pPr marL="171360" indent="-170640">
              <a:lnSpc>
                <a:spcPct val="100000"/>
              </a:lnSpc>
              <a:buClr>
                <a:srgbClr val="ffffff"/>
              </a:buClr>
              <a:buFont typeface="Arial"/>
              <a:buChar char="•"/>
            </a:pPr>
            <a:r>
              <a:rPr b="0" lang="hu-HU" sz="1000" spc="-1" strike="noStrike">
                <a:solidFill>
                  <a:srgbClr val="cacaca"/>
                </a:solidFill>
                <a:latin typeface="Advent Pro"/>
                <a:ea typeface="Roboto"/>
              </a:rPr>
              <a:t>Tesztelés</a:t>
            </a:r>
            <a:endParaRPr b="0" lang="hu-HU" sz="1000" spc="-1" strike="noStrike">
              <a:latin typeface="Arial"/>
            </a:endParaRPr>
          </a:p>
        </p:txBody>
      </p:sp>
      <p:sp>
        <p:nvSpPr>
          <p:cNvPr id="299" name="CustomShape 96"/>
          <p:cNvSpPr/>
          <p:nvPr/>
        </p:nvSpPr>
        <p:spPr>
          <a:xfrm>
            <a:off x="6979680" y="2714040"/>
            <a:ext cx="1424520" cy="1306800"/>
          </a:xfrm>
          <a:prstGeom prst="rect">
            <a:avLst/>
          </a:prstGeom>
          <a:noFill/>
          <a:ln>
            <a:noFill/>
          </a:ln>
        </p:spPr>
        <p:style>
          <a:lnRef idx="0"/>
          <a:fillRef idx="0"/>
          <a:effectRef idx="0"/>
          <a:fontRef idx="minor"/>
        </p:style>
        <p:txBody>
          <a:bodyPr lIns="90000" rIns="90000" tIns="91440" bIns="91440">
            <a:noAutofit/>
          </a:bodyPr>
          <a:p>
            <a:pPr marL="171360" indent="-170640">
              <a:lnSpc>
                <a:spcPct val="100000"/>
              </a:lnSpc>
              <a:buClr>
                <a:srgbClr val="ffffff"/>
              </a:buClr>
              <a:buFont typeface="Arial"/>
              <a:buChar char="•"/>
            </a:pPr>
            <a:r>
              <a:rPr b="0" lang="hu-HU" sz="1000" spc="-1" strike="noStrike">
                <a:solidFill>
                  <a:srgbClr val="cacaca"/>
                </a:solidFill>
                <a:latin typeface="Advent Pro"/>
                <a:ea typeface="Roboto"/>
              </a:rPr>
              <a:t>Projekt menedzser</a:t>
            </a:r>
            <a:endParaRPr b="0" lang="hu-HU" sz="1000" spc="-1" strike="noStrike">
              <a:latin typeface="Arial"/>
            </a:endParaRPr>
          </a:p>
          <a:p>
            <a:pPr marL="171360" indent="-170640">
              <a:lnSpc>
                <a:spcPct val="100000"/>
              </a:lnSpc>
              <a:buClr>
                <a:srgbClr val="ffffff"/>
              </a:buClr>
              <a:buFont typeface="Arial"/>
              <a:buChar char="•"/>
            </a:pPr>
            <a:r>
              <a:rPr b="0" lang="hu-HU" sz="1000" spc="-1" strike="noStrike">
                <a:solidFill>
                  <a:srgbClr val="cacaca"/>
                </a:solidFill>
                <a:latin typeface="Advent Pro"/>
                <a:ea typeface="Roboto"/>
              </a:rPr>
              <a:t>A rendszer működési logikája</a:t>
            </a:r>
            <a:endParaRPr b="0" lang="hu-HU" sz="1000" spc="-1" strike="noStrike">
              <a:latin typeface="Arial"/>
            </a:endParaRPr>
          </a:p>
          <a:p>
            <a:pPr marL="171360" indent="-170640">
              <a:lnSpc>
                <a:spcPct val="100000"/>
              </a:lnSpc>
              <a:buClr>
                <a:srgbClr val="ffffff"/>
              </a:buClr>
              <a:buFont typeface="Arial"/>
              <a:buChar char="•"/>
            </a:pPr>
            <a:r>
              <a:rPr b="0" lang="hu-HU" sz="1000" spc="-1" strike="noStrike">
                <a:solidFill>
                  <a:srgbClr val="cacaca"/>
                </a:solidFill>
                <a:latin typeface="Advent Pro"/>
                <a:ea typeface="Roboto"/>
              </a:rPr>
              <a:t>Tesztelés</a:t>
            </a:r>
            <a:endParaRPr b="0" lang="hu-HU" sz="1000" spc="-1" strike="noStrike">
              <a:latin typeface="Arial"/>
            </a:endParaRPr>
          </a:p>
        </p:txBody>
      </p:sp>
      <p:sp>
        <p:nvSpPr>
          <p:cNvPr id="300" name="CustomShape 97"/>
          <p:cNvSpPr/>
          <p:nvPr/>
        </p:nvSpPr>
        <p:spPr>
          <a:xfrm>
            <a:off x="4250880" y="1204560"/>
            <a:ext cx="523800" cy="360"/>
          </a:xfrm>
          <a:custGeom>
            <a:avLst/>
            <a:gdLst/>
            <a:ahLst/>
            <a:rect l="l" t="t" r="r" b="b"/>
            <a:pathLst>
              <a:path w="21600" h="21600">
                <a:moveTo>
                  <a:pt x="0" y="0"/>
                </a:moveTo>
                <a:lnTo>
                  <a:pt x="21600" y="21600"/>
                </a:lnTo>
              </a:path>
            </a:pathLst>
          </a:custGeom>
          <a:noFill/>
          <a:ln w="38160">
            <a:solidFill>
              <a:schemeClr val="accent6"/>
            </a:solidFill>
            <a:round/>
          </a:ln>
        </p:spPr>
        <p:style>
          <a:lnRef idx="0"/>
          <a:fillRef idx="0"/>
          <a:effectRef idx="0"/>
          <a:fontRef idx="minor"/>
        </p:style>
      </p:sp>
    </p:spTree>
  </p:cSld>
  <mc:AlternateContent>
    <mc:Choice Requires="p14">
      <p:transition spd="slow" p14:dur="2000"/>
    </mc:Choice>
    <mc:Fallback>
      <p:transition spd="slow"/>
    </mc:Fallback>
  </mc:AlternateContent>
  <p:timing>
    <p:tnLst>
      <p:par>
        <p:cTn id="12" dur="indefinite" restart="never" nodeType="tmRoot">
          <p:childTnLst>
            <p:seq>
              <p:cTn id="13" dur="indefinite" nodeType="mainSeq">
                <p:childTnLst>
                  <p:par>
                    <p:cTn id="14" fill="hold">
                      <p:stCondLst>
                        <p:cond delay="0"/>
                      </p:stCondLst>
                      <p:childTnLst>
                        <p:par>
                          <p:cTn id="15" fill="hold">
                            <p:stCondLst>
                              <p:cond delay="0"/>
                            </p:stCondLst>
                            <p:childTnLst>
                              <p:par>
                                <p:cTn id="16" nodeType="withEffect" fill="hold" presetClass="entr" presetID="2" presetSubtype="8">
                                  <p:stCondLst>
                                    <p:cond delay="0"/>
                                  </p:stCondLst>
                                  <p:childTnLst>
                                    <p:set>
                                      <p:cBhvr>
                                        <p:cTn id="17" dur="1" fill="hold">
                                          <p:stCondLst>
                                            <p:cond delay="0"/>
                                          </p:stCondLst>
                                        </p:cTn>
                                        <p:tgtEl>
                                          <p:spTgt spid="207"/>
                                        </p:tgtEl>
                                        <p:attrNameLst>
                                          <p:attrName>style.visibility</p:attrName>
                                        </p:attrNameLst>
                                      </p:cBhvr>
                                      <p:to>
                                        <p:strVal val="visible"/>
                                      </p:to>
                                    </p:set>
                                    <p:anim calcmode="lin" valueType="num">
                                      <p:cBhvr additive="repl">
                                        <p:cTn id="18" dur="1000"/>
                                        <p:tgtEl>
                                          <p:spTgt spid="207"/>
                                        </p:tgtEl>
                                        <p:attrNameLst>
                                          <p:attrName>ppt_x</p:attrName>
                                        </p:attrNameLst>
                                      </p:cBhvr>
                                      <p:tavLst>
                                        <p:tav tm="0">
                                          <p:val>
                                            <p:strVal val="#ppt_x-1"/>
                                          </p:val>
                                        </p:tav>
                                        <p:tav tm="100000">
                                          <p:val>
                                            <p:strVal val="#ppt_x"/>
                                          </p:val>
                                        </p:tav>
                                      </p:tavLst>
                                    </p:anim>
                                  </p:childTnLst>
                                </p:cTn>
                              </p:par>
                              <p:par>
                                <p:cTn id="19" nodeType="withEffect" fill="hold" presetClass="entr" presetID="2" presetSubtype="8">
                                  <p:stCondLst>
                                    <p:cond delay="0"/>
                                  </p:stCondLst>
                                  <p:childTnLst>
                                    <p:set>
                                      <p:cBhvr>
                                        <p:cTn id="20" dur="1" fill="hold">
                                          <p:stCondLst>
                                            <p:cond delay="0"/>
                                          </p:stCondLst>
                                        </p:cTn>
                                        <p:tgtEl>
                                          <p:spTgt spid="224"/>
                                        </p:tgtEl>
                                        <p:attrNameLst>
                                          <p:attrName>style.visibility</p:attrName>
                                        </p:attrNameLst>
                                      </p:cBhvr>
                                      <p:to>
                                        <p:strVal val="visible"/>
                                      </p:to>
                                    </p:set>
                                    <p:anim calcmode="lin" valueType="num">
                                      <p:cBhvr additive="repl">
                                        <p:cTn id="21" dur="1000"/>
                                        <p:tgtEl>
                                          <p:spTgt spid="224"/>
                                        </p:tgtEl>
                                        <p:attrNameLst>
                                          <p:attrName>ppt_x</p:attrName>
                                        </p:attrNameLst>
                                      </p:cBhvr>
                                      <p:tavLst>
                                        <p:tav tm="0">
                                          <p:val>
                                            <p:strVal val="#ppt_x-1"/>
                                          </p:val>
                                        </p:tav>
                                        <p:tav tm="100000">
                                          <p:val>
                                            <p:strVal val="#ppt_x"/>
                                          </p:val>
                                        </p:tav>
                                      </p:tavLst>
                                    </p:anim>
                                  </p:childTnLst>
                                </p:cTn>
                              </p:par>
                              <p:par>
                                <p:cTn id="22" nodeType="withEffect" fill="hold" presetClass="entr" presetID="2" presetSubtype="8">
                                  <p:stCondLst>
                                    <p:cond delay="0"/>
                                  </p:stCondLst>
                                  <p:childTnLst>
                                    <p:set>
                                      <p:cBhvr>
                                        <p:cTn id="23" dur="1" fill="hold">
                                          <p:stCondLst>
                                            <p:cond delay="0"/>
                                          </p:stCondLst>
                                        </p:cTn>
                                        <p:tgtEl>
                                          <p:spTgt spid="241"/>
                                        </p:tgtEl>
                                        <p:attrNameLst>
                                          <p:attrName>style.visibility</p:attrName>
                                        </p:attrNameLst>
                                      </p:cBhvr>
                                      <p:to>
                                        <p:strVal val="visible"/>
                                      </p:to>
                                    </p:set>
                                    <p:anim calcmode="lin" valueType="num">
                                      <p:cBhvr additive="repl">
                                        <p:cTn id="24" dur="1000"/>
                                        <p:tgtEl>
                                          <p:spTgt spid="241"/>
                                        </p:tgtEl>
                                        <p:attrNameLst>
                                          <p:attrName>ppt_x</p:attrName>
                                        </p:attrNameLst>
                                      </p:cBhvr>
                                      <p:tavLst>
                                        <p:tav tm="0">
                                          <p:val>
                                            <p:strVal val="#ppt_x-1"/>
                                          </p:val>
                                        </p:tav>
                                        <p:tav tm="100000">
                                          <p:val>
                                            <p:strVal val="#ppt_x"/>
                                          </p:val>
                                        </p:tav>
                                      </p:tavLst>
                                    </p:anim>
                                  </p:childTnLst>
                                </p:cTn>
                              </p:par>
                              <p:par>
                                <p:cTn id="25" nodeType="withEffect" fill="hold" presetClass="entr" presetID="2" presetSubtype="8">
                                  <p:stCondLst>
                                    <p:cond delay="0"/>
                                  </p:stCondLst>
                                  <p:childTnLst>
                                    <p:set>
                                      <p:cBhvr>
                                        <p:cTn id="26" dur="1" fill="hold">
                                          <p:stCondLst>
                                            <p:cond delay="0"/>
                                          </p:stCondLst>
                                        </p:cTn>
                                        <p:tgtEl>
                                          <p:spTgt spid="258"/>
                                        </p:tgtEl>
                                        <p:attrNameLst>
                                          <p:attrName>style.visibility</p:attrName>
                                        </p:attrNameLst>
                                      </p:cBhvr>
                                      <p:to>
                                        <p:strVal val="visible"/>
                                      </p:to>
                                    </p:set>
                                    <p:anim calcmode="lin" valueType="num">
                                      <p:cBhvr additive="repl">
                                        <p:cTn id="27" dur="1000"/>
                                        <p:tgtEl>
                                          <p:spTgt spid="258"/>
                                        </p:tgtEl>
                                        <p:attrNameLst>
                                          <p:attrName>ppt_x</p:attrName>
                                        </p:attrNameLst>
                                      </p:cBhvr>
                                      <p:tavLst>
                                        <p:tav tm="0">
                                          <p:val>
                                            <p:strVal val="#ppt_x-1"/>
                                          </p:val>
                                        </p:tav>
                                        <p:tav tm="100000">
                                          <p:val>
                                            <p:strVal val="#ppt_x"/>
                                          </p:val>
                                        </p:tav>
                                      </p:tavLst>
                                    </p:anim>
                                  </p:childTnLst>
                                </p:cTn>
                              </p:par>
                              <p:par>
                                <p:cTn id="28" nodeType="withEffect" fill="hold" presetClass="entr" presetID="2" presetSubtype="8">
                                  <p:stCondLst>
                                    <p:cond delay="0"/>
                                  </p:stCondLst>
                                  <p:childTnLst>
                                    <p:set>
                                      <p:cBhvr>
                                        <p:cTn id="29" dur="1" fill="hold">
                                          <p:stCondLst>
                                            <p:cond delay="0"/>
                                          </p:stCondLst>
                                        </p:cTn>
                                        <p:tgtEl>
                                          <p:spTgt spid="275"/>
                                        </p:tgtEl>
                                        <p:attrNameLst>
                                          <p:attrName>style.visibility</p:attrName>
                                        </p:attrNameLst>
                                      </p:cBhvr>
                                      <p:to>
                                        <p:strVal val="visible"/>
                                      </p:to>
                                    </p:set>
                                    <p:anim calcmode="lin" valueType="num">
                                      <p:cBhvr additive="repl">
                                        <p:cTn id="30" dur="1000"/>
                                        <p:tgtEl>
                                          <p:spTgt spid="275"/>
                                        </p:tgtEl>
                                        <p:attrNameLst>
                                          <p:attrName>ppt_x</p:attrName>
                                        </p:attrNameLst>
                                      </p:cBhvr>
                                      <p:tavLst>
                                        <p:tav tm="0">
                                          <p:val>
                                            <p:strVal val="#ppt_x-1"/>
                                          </p:val>
                                        </p:tav>
                                        <p:tav tm="100000">
                                          <p:val>
                                            <p:strVal val="#ppt_x"/>
                                          </p:val>
                                        </p:tav>
                                      </p:tavLst>
                                    </p:anim>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1" name="CustomShape 1"/>
          <p:cNvSpPr/>
          <p:nvPr/>
        </p:nvSpPr>
        <p:spPr>
          <a:xfrm>
            <a:off x="311760" y="444960"/>
            <a:ext cx="8519760" cy="572040"/>
          </a:xfrm>
          <a:prstGeom prst="rect">
            <a:avLst/>
          </a:prstGeom>
          <a:noFill/>
          <a:ln>
            <a:noFill/>
          </a:ln>
        </p:spPr>
        <p:style>
          <a:lnRef idx="0"/>
          <a:fillRef idx="0"/>
          <a:effectRef idx="0"/>
          <a:fontRef idx="minor"/>
        </p:style>
        <p:txBody>
          <a:bodyPr lIns="90000" rIns="90000" tIns="91440" bIns="91440">
            <a:normAutofit fontScale="81000"/>
          </a:bodyPr>
          <a:p>
            <a:pPr>
              <a:lnSpc>
                <a:spcPct val="100000"/>
              </a:lnSpc>
            </a:pPr>
            <a:r>
              <a:rPr b="0" lang="hu-HU" sz="3000" spc="-1" strike="noStrike">
                <a:solidFill>
                  <a:srgbClr val="0bffc5"/>
                </a:solidFill>
                <a:latin typeface="Oswald"/>
                <a:ea typeface="Oswald"/>
              </a:rPr>
              <a:t>Időbeosztás</a:t>
            </a:r>
            <a:endParaRPr b="0" lang="hu-HU" sz="3000" spc="-1" strike="noStrike">
              <a:latin typeface="Arial"/>
            </a:endParaRPr>
          </a:p>
        </p:txBody>
      </p:sp>
      <p:pic>
        <p:nvPicPr>
          <p:cNvPr id="302" name="Google Shape;85;p17" descr=""/>
          <p:cNvPicPr/>
          <p:nvPr/>
        </p:nvPicPr>
        <p:blipFill>
          <a:blip r:embed="rId1"/>
          <a:stretch/>
        </p:blipFill>
        <p:spPr>
          <a:xfrm>
            <a:off x="552960" y="1119960"/>
            <a:ext cx="7635600" cy="3661200"/>
          </a:xfrm>
          <a:prstGeom prst="rect">
            <a:avLst/>
          </a:prstGeom>
          <a:ln>
            <a:noFill/>
          </a:ln>
        </p:spPr>
      </p:pic>
      <p:grpSp>
        <p:nvGrpSpPr>
          <p:cNvPr id="303" name="Group 2"/>
          <p:cNvGrpSpPr/>
          <p:nvPr/>
        </p:nvGrpSpPr>
        <p:grpSpPr>
          <a:xfrm>
            <a:off x="8188560" y="560160"/>
            <a:ext cx="654480" cy="559080"/>
            <a:chOff x="8188560" y="560160"/>
            <a:chExt cx="654480" cy="559080"/>
          </a:xfrm>
        </p:grpSpPr>
        <p:sp>
          <p:nvSpPr>
            <p:cNvPr id="304" name="CustomShape 3"/>
            <p:cNvSpPr/>
            <p:nvPr/>
          </p:nvSpPr>
          <p:spPr>
            <a:xfrm flipH="1">
              <a:off x="8188560" y="560160"/>
              <a:ext cx="654480" cy="559080"/>
            </a:xfrm>
            <a:custGeom>
              <a:avLst/>
              <a:gdLst/>
              <a:ahLst/>
              <a:rect l="l" t="t" r="r" b="b"/>
              <a:pathLst>
                <a:path w="28105" h="24005">
                  <a:moveTo>
                    <a:pt x="2052" y="0"/>
                  </a:moveTo>
                  <a:cubicBezTo>
                    <a:pt x="919" y="0"/>
                    <a:pt x="1" y="918"/>
                    <a:pt x="1" y="2052"/>
                  </a:cubicBezTo>
                  <a:lnTo>
                    <a:pt x="1" y="15485"/>
                  </a:lnTo>
                  <a:cubicBezTo>
                    <a:pt x="1" y="16619"/>
                    <a:pt x="919" y="17537"/>
                    <a:pt x="2052" y="17537"/>
                  </a:cubicBezTo>
                  <a:lnTo>
                    <a:pt x="18239" y="17537"/>
                  </a:lnTo>
                  <a:lnTo>
                    <a:pt x="24707" y="24004"/>
                  </a:lnTo>
                  <a:lnTo>
                    <a:pt x="24707" y="17537"/>
                  </a:lnTo>
                  <a:lnTo>
                    <a:pt x="26053" y="17537"/>
                  </a:lnTo>
                  <a:cubicBezTo>
                    <a:pt x="27185" y="17537"/>
                    <a:pt x="28103" y="16619"/>
                    <a:pt x="28103" y="15485"/>
                  </a:cubicBezTo>
                  <a:lnTo>
                    <a:pt x="28103" y="2052"/>
                  </a:lnTo>
                  <a:cubicBezTo>
                    <a:pt x="28104" y="918"/>
                    <a:pt x="27185" y="0"/>
                    <a:pt x="26053" y="0"/>
                  </a:cubicBezTo>
                  <a:close/>
                </a:path>
              </a:pathLst>
            </a:custGeom>
            <a:solidFill>
              <a:schemeClr val="accent1"/>
            </a:solidFill>
            <a:ln>
              <a:noFill/>
            </a:ln>
          </p:spPr>
          <p:style>
            <a:lnRef idx="0"/>
            <a:fillRef idx="0"/>
            <a:effectRef idx="0"/>
            <a:fontRef idx="minor"/>
          </p:style>
        </p:sp>
        <p:grpSp>
          <p:nvGrpSpPr>
            <p:cNvPr id="305" name="Group 4"/>
            <p:cNvGrpSpPr/>
            <p:nvPr/>
          </p:nvGrpSpPr>
          <p:grpSpPr>
            <a:xfrm>
              <a:off x="8339760" y="648000"/>
              <a:ext cx="353520" cy="249120"/>
              <a:chOff x="8339760" y="648000"/>
              <a:chExt cx="353520" cy="249120"/>
            </a:xfrm>
          </p:grpSpPr>
          <p:grpSp>
            <p:nvGrpSpPr>
              <p:cNvPr id="306" name="Group 5"/>
              <p:cNvGrpSpPr/>
              <p:nvPr/>
            </p:nvGrpSpPr>
            <p:grpSpPr>
              <a:xfrm>
                <a:off x="8339760" y="648000"/>
                <a:ext cx="353520" cy="249120"/>
                <a:chOff x="8339760" y="648000"/>
                <a:chExt cx="353520" cy="249120"/>
              </a:xfrm>
            </p:grpSpPr>
            <p:sp>
              <p:nvSpPr>
                <p:cNvPr id="307" name="CustomShape 6"/>
                <p:cNvSpPr/>
                <p:nvPr/>
              </p:nvSpPr>
              <p:spPr>
                <a:xfrm>
                  <a:off x="8339760" y="648000"/>
                  <a:ext cx="215640" cy="249120"/>
                </a:xfrm>
                <a:custGeom>
                  <a:avLst/>
                  <a:gdLst/>
                  <a:ahLst/>
                  <a:rect l="l" t="t" r="r" b="b"/>
                  <a:pathLst>
                    <a:path w="13289" h="15345">
                      <a:moveTo>
                        <a:pt x="3165" y="1"/>
                      </a:moveTo>
                      <a:lnTo>
                        <a:pt x="2916" y="391"/>
                      </a:lnTo>
                      <a:cubicBezTo>
                        <a:pt x="0" y="4964"/>
                        <a:pt x="447" y="10911"/>
                        <a:pt x="4016" y="14996"/>
                      </a:cubicBezTo>
                      <a:lnTo>
                        <a:pt x="4320" y="15344"/>
                      </a:lnTo>
                      <a:lnTo>
                        <a:pt x="13289" y="10693"/>
                      </a:lnTo>
                      <a:lnTo>
                        <a:pt x="8715" y="1876"/>
                      </a:lnTo>
                      <a:lnTo>
                        <a:pt x="3165" y="1"/>
                      </a:lnTo>
                      <a:close/>
                    </a:path>
                  </a:pathLst>
                </a:custGeom>
                <a:solidFill>
                  <a:schemeClr val="accent4"/>
                </a:solidFill>
                <a:ln>
                  <a:noFill/>
                </a:ln>
              </p:spPr>
              <p:style>
                <a:lnRef idx="0"/>
                <a:fillRef idx="0"/>
                <a:effectRef idx="0"/>
                <a:fontRef idx="minor"/>
              </p:style>
            </p:sp>
            <p:sp>
              <p:nvSpPr>
                <p:cNvPr id="308" name="CustomShape 7"/>
                <p:cNvSpPr/>
                <p:nvPr/>
              </p:nvSpPr>
              <p:spPr>
                <a:xfrm>
                  <a:off x="8339760" y="648000"/>
                  <a:ext cx="111960" cy="249120"/>
                </a:xfrm>
                <a:custGeom>
                  <a:avLst/>
                  <a:gdLst/>
                  <a:ahLst/>
                  <a:rect l="l" t="t" r="r" b="b"/>
                  <a:pathLst>
                    <a:path w="6931" h="15345">
                      <a:moveTo>
                        <a:pt x="3165" y="1"/>
                      </a:moveTo>
                      <a:lnTo>
                        <a:pt x="2916" y="391"/>
                      </a:lnTo>
                      <a:cubicBezTo>
                        <a:pt x="0" y="4964"/>
                        <a:pt x="447" y="10911"/>
                        <a:pt x="4016" y="14996"/>
                      </a:cubicBezTo>
                      <a:lnTo>
                        <a:pt x="4320" y="15344"/>
                      </a:lnTo>
                      <a:lnTo>
                        <a:pt x="6931" y="13990"/>
                      </a:lnTo>
                      <a:cubicBezTo>
                        <a:pt x="4078" y="10204"/>
                        <a:pt x="3670" y="5103"/>
                        <a:pt x="5870" y="915"/>
                      </a:cubicBezTo>
                      <a:lnTo>
                        <a:pt x="3165" y="1"/>
                      </a:lnTo>
                      <a:close/>
                    </a:path>
                  </a:pathLst>
                </a:custGeom>
                <a:solidFill>
                  <a:schemeClr val="accent5"/>
                </a:solidFill>
                <a:ln>
                  <a:noFill/>
                </a:ln>
              </p:spPr>
              <p:style>
                <a:lnRef idx="0"/>
                <a:fillRef idx="0"/>
                <a:effectRef idx="0"/>
                <a:fontRef idx="minor"/>
              </p:style>
            </p:sp>
            <p:sp>
              <p:nvSpPr>
                <p:cNvPr id="309" name="CustomShape 8"/>
                <p:cNvSpPr/>
                <p:nvPr/>
              </p:nvSpPr>
              <p:spPr>
                <a:xfrm>
                  <a:off x="8470440" y="675000"/>
                  <a:ext cx="222840" cy="200160"/>
                </a:xfrm>
                <a:custGeom>
                  <a:avLst/>
                  <a:gdLst/>
                  <a:ahLst/>
                  <a:rect l="l" t="t" r="r" b="b"/>
                  <a:pathLst>
                    <a:path w="13745" h="12337">
                      <a:moveTo>
                        <a:pt x="1" y="0"/>
                      </a:moveTo>
                      <a:lnTo>
                        <a:pt x="4811" y="9276"/>
                      </a:lnTo>
                      <a:lnTo>
                        <a:pt x="6300" y="8504"/>
                      </a:lnTo>
                      <a:lnTo>
                        <a:pt x="7936" y="11658"/>
                      </a:lnTo>
                      <a:cubicBezTo>
                        <a:pt x="8159" y="12089"/>
                        <a:pt x="8598" y="12336"/>
                        <a:pt x="9052" y="12336"/>
                      </a:cubicBezTo>
                      <a:cubicBezTo>
                        <a:pt x="9247" y="12336"/>
                        <a:pt x="9445" y="12291"/>
                        <a:pt x="9631" y="12195"/>
                      </a:cubicBezTo>
                      <a:cubicBezTo>
                        <a:pt x="10247" y="11874"/>
                        <a:pt x="10488" y="11115"/>
                        <a:pt x="10169" y="10499"/>
                      </a:cubicBezTo>
                      <a:lnTo>
                        <a:pt x="8533" y="7346"/>
                      </a:lnTo>
                      <a:lnTo>
                        <a:pt x="13744" y="4644"/>
                      </a:lnTo>
                      <a:lnTo>
                        <a:pt x="1" y="0"/>
                      </a:lnTo>
                      <a:close/>
                    </a:path>
                  </a:pathLst>
                </a:custGeom>
                <a:solidFill>
                  <a:schemeClr val="accent4"/>
                </a:solidFill>
                <a:ln>
                  <a:noFill/>
                </a:ln>
              </p:spPr>
              <p:style>
                <a:lnRef idx="0"/>
                <a:fillRef idx="0"/>
                <a:effectRef idx="0"/>
                <a:fontRef idx="minor"/>
              </p:style>
            </p:sp>
            <p:sp>
              <p:nvSpPr>
                <p:cNvPr id="310" name="CustomShape 9"/>
                <p:cNvSpPr/>
                <p:nvPr/>
              </p:nvSpPr>
              <p:spPr>
                <a:xfrm>
                  <a:off x="8510400" y="691920"/>
                  <a:ext cx="98280" cy="61560"/>
                </a:xfrm>
                <a:custGeom>
                  <a:avLst/>
                  <a:gdLst/>
                  <a:ahLst/>
                  <a:rect l="l" t="t" r="r" b="b"/>
                  <a:pathLst>
                    <a:path w="6087" h="3824">
                      <a:moveTo>
                        <a:pt x="489" y="1"/>
                      </a:moveTo>
                      <a:lnTo>
                        <a:pt x="489" y="1"/>
                      </a:lnTo>
                      <a:cubicBezTo>
                        <a:pt x="0" y="1546"/>
                        <a:pt x="855" y="3195"/>
                        <a:pt x="2401" y="3686"/>
                      </a:cubicBezTo>
                      <a:cubicBezTo>
                        <a:pt x="2696" y="3779"/>
                        <a:pt x="2994" y="3823"/>
                        <a:pt x="3288" y="3823"/>
                      </a:cubicBezTo>
                      <a:cubicBezTo>
                        <a:pt x="4533" y="3823"/>
                        <a:pt x="5689" y="3025"/>
                        <a:pt x="6086" y="1775"/>
                      </a:cubicBezTo>
                      <a:lnTo>
                        <a:pt x="489" y="1"/>
                      </a:lnTo>
                      <a:close/>
                    </a:path>
                  </a:pathLst>
                </a:custGeom>
                <a:solidFill>
                  <a:schemeClr val="accent2"/>
                </a:solidFill>
                <a:ln>
                  <a:noFill/>
                </a:ln>
              </p:spPr>
              <p:style>
                <a:lnRef idx="0"/>
                <a:fillRef idx="0"/>
                <a:effectRef idx="0"/>
                <a:fontRef idx="minor"/>
              </p:style>
            </p:sp>
          </p:grpSp>
          <p:sp>
            <p:nvSpPr>
              <p:cNvPr id="311" name="CustomShape 10"/>
              <p:cNvSpPr/>
              <p:nvPr/>
            </p:nvSpPr>
            <p:spPr>
              <a:xfrm>
                <a:off x="8450280" y="757800"/>
                <a:ext cx="50040" cy="50040"/>
              </a:xfrm>
              <a:prstGeom prst="ellipse">
                <a:avLst/>
              </a:prstGeom>
              <a:solidFill>
                <a:schemeClr val="accent6"/>
              </a:solidFill>
              <a:ln>
                <a:noFill/>
              </a:ln>
            </p:spPr>
            <p:style>
              <a:lnRef idx="0"/>
              <a:fillRef idx="0"/>
              <a:effectRef idx="0"/>
              <a:fontRef idx="minor"/>
            </p:style>
          </p:sp>
        </p:grpSp>
      </p:grpSp>
      <p:sp>
        <p:nvSpPr>
          <p:cNvPr id="312" name="CustomShape 11"/>
          <p:cNvSpPr/>
          <p:nvPr/>
        </p:nvSpPr>
        <p:spPr>
          <a:xfrm>
            <a:off x="311760" y="1017000"/>
            <a:ext cx="523800" cy="360"/>
          </a:xfrm>
          <a:custGeom>
            <a:avLst/>
            <a:gdLst/>
            <a:ahLst/>
            <a:rect l="l" t="t" r="r" b="b"/>
            <a:pathLst>
              <a:path w="21600" h="21600">
                <a:moveTo>
                  <a:pt x="0" y="0"/>
                </a:moveTo>
                <a:lnTo>
                  <a:pt x="21600" y="21600"/>
                </a:lnTo>
              </a:path>
            </a:pathLst>
          </a:custGeom>
          <a:noFill/>
          <a:ln w="38160">
            <a:solidFill>
              <a:schemeClr val="accent6"/>
            </a:solidFill>
            <a:round/>
          </a:ln>
        </p:spPr>
        <p:style>
          <a:lnRef idx="0"/>
          <a:fillRef idx="0"/>
          <a:effectRef idx="0"/>
          <a:fontRef idx="minor"/>
        </p:style>
      </p:sp>
    </p:spTree>
  </p:cSld>
  <mc:AlternateContent>
    <mc:Choice Requires="p14">
      <p:transition spd="slow" p14:dur="2000"/>
    </mc:Choice>
    <mc:Fallback>
      <p:transition spd="slow"/>
    </mc:Fallback>
  </mc:AlternateContent>
  <p:timing>
    <p:tnLst>
      <p:par>
        <p:cTn id="31" dur="indefinite" restart="never" nodeType="tmRoot">
          <p:childTnLst>
            <p:seq>
              <p:cTn id="32" dur="indefinite" nodeType="mainSeq">
                <p:childTnLst>
                  <p:par>
                    <p:cTn id="33" fill="hold">
                      <p:stCondLst>
                        <p:cond delay="0"/>
                      </p:stCondLst>
                      <p:childTnLst>
                        <p:par>
                          <p:cTn id="34" fill="hold">
                            <p:stCondLst>
                              <p:cond delay="0"/>
                            </p:stCondLst>
                            <p:childTnLst>
                              <p:par>
                                <p:cTn id="35" nodeType="withEffect" fill="hold" presetClass="emph" presetID="8">
                                  <p:stCondLst>
                                    <p:cond delay="0"/>
                                  </p:stCondLst>
                                  <p:childTnLst>
                                    <p:animRot by="-21600000">
                                      <p:cBhvr>
                                        <p:cTn id="36" dur="1000" fill="hold"/>
                                        <p:tgtEl>
                                          <p:spTgt spid="303"/>
                                        </p:tgtEl>
                                        <p:attrNameLst>
                                          <p:attrName>r</p:attrName>
                                        </p:attrNameLst>
                                      </p:cBhvr>
                                    </p:animRo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6</TotalTime>
  <Application>LibreOffice/6.1.5.2$Linux_X86_64 LibreOffice_project/10$Build-2</Application>
  <Words>145</Words>
  <Paragraphs>35</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Bertalan Krisztian</dc:creator>
  <dc:description/>
  <dc:language>hu-HU</dc:language>
  <cp:lastModifiedBy/>
  <dcterms:modified xsi:type="dcterms:W3CDTF">2021-10-08T11:26:06Z</dcterms:modified>
  <cp:revision>4</cp:revision>
  <dc:subject/>
  <dc:title>Meal2Door</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Diavetítés a képernyőre (16:9 oldalarány)</vt:lpwstr>
  </property>
  <property fmtid="{D5CDD505-2E9C-101B-9397-08002B2CF9AE}" pid="9" name="ScaleCrop">
    <vt:bool>0</vt:bool>
  </property>
  <property fmtid="{D5CDD505-2E9C-101B-9397-08002B2CF9AE}" pid="10" name="ShareDoc">
    <vt:bool>0</vt:bool>
  </property>
  <property fmtid="{D5CDD505-2E9C-101B-9397-08002B2CF9AE}" pid="11" name="Slides">
    <vt:i4>5</vt:i4>
  </property>
</Properties>
</file>