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6" r:id="rId7"/>
    <p:sldId id="278" r:id="rId8"/>
    <p:sldId id="277" r:id="rId9"/>
    <p:sldId id="279" r:id="rId10"/>
    <p:sldId id="280" r:id="rId11"/>
    <p:sldId id="281" r:id="rId12"/>
    <p:sldId id="284" r:id="rId13"/>
    <p:sldId id="285" r:id="rId14"/>
    <p:sldId id="266" r:id="rId15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CDF06-EA5E-4692-AC20-2F72AD9B438F}" v="5" dt="2021-10-29T08:00:24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>
      <p:cViewPr varScale="1">
        <p:scale>
          <a:sx n="108" d="100"/>
          <a:sy n="108" d="100"/>
        </p:scale>
        <p:origin x="65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alan Krisztian" userId="9c28e0d3eee3e870" providerId="LiveId" clId="{62DCDF06-EA5E-4692-AC20-2F72AD9B438F}"/>
    <pc:docChg chg="modSld">
      <pc:chgData name="Bertalan Krisztian" userId="9c28e0d3eee3e870" providerId="LiveId" clId="{62DCDF06-EA5E-4692-AC20-2F72AD9B438F}" dt="2021-10-29T08:00:24.687" v="25" actId="14826"/>
      <pc:docMkLst>
        <pc:docMk/>
      </pc:docMkLst>
      <pc:sldChg chg="modSp">
        <pc:chgData name="Bertalan Krisztian" userId="9c28e0d3eee3e870" providerId="LiveId" clId="{62DCDF06-EA5E-4692-AC20-2F72AD9B438F}" dt="2021-10-29T05:00:13.716" v="0" actId="14826"/>
        <pc:sldMkLst>
          <pc:docMk/>
          <pc:sldMk cId="3042826300" sldId="265"/>
        </pc:sldMkLst>
        <pc:picChg chg="mod">
          <ac:chgData name="Bertalan Krisztian" userId="9c28e0d3eee3e870" providerId="LiveId" clId="{62DCDF06-EA5E-4692-AC20-2F72AD9B438F}" dt="2021-10-29T05:00:13.716" v="0" actId="14826"/>
          <ac:picMkLst>
            <pc:docMk/>
            <pc:sldMk cId="3042826300" sldId="265"/>
            <ac:picMk id="3" creationId="{25D78D5E-3FB1-470C-A86D-B34C7D835C80}"/>
          </ac:picMkLst>
        </pc:picChg>
      </pc:sldChg>
      <pc:sldChg chg="modSp">
        <pc:chgData name="Bertalan Krisztian" userId="9c28e0d3eee3e870" providerId="LiveId" clId="{62DCDF06-EA5E-4692-AC20-2F72AD9B438F}" dt="2021-10-29T08:00:24.687" v="25" actId="14826"/>
        <pc:sldMkLst>
          <pc:docMk/>
          <pc:sldMk cId="1005416039" sldId="277"/>
        </pc:sldMkLst>
        <pc:picChg chg="mod">
          <ac:chgData name="Bertalan Krisztian" userId="9c28e0d3eee3e870" providerId="LiveId" clId="{62DCDF06-EA5E-4692-AC20-2F72AD9B438F}" dt="2021-10-29T08:00:24.687" v="25" actId="14826"/>
          <ac:picMkLst>
            <pc:docMk/>
            <pc:sldMk cId="1005416039" sldId="277"/>
            <ac:picMk id="6" creationId="{E580FE54-DBED-4AA7-854C-D98831AB6BC9}"/>
          </ac:picMkLst>
        </pc:picChg>
      </pc:sldChg>
      <pc:sldChg chg="addSp modSp mod">
        <pc:chgData name="Bertalan Krisztian" userId="9c28e0d3eee3e870" providerId="LiveId" clId="{62DCDF06-EA5E-4692-AC20-2F72AD9B438F}" dt="2021-10-29T05:05:20.415" v="24" actId="1076"/>
        <pc:sldMkLst>
          <pc:docMk/>
          <pc:sldMk cId="4105490966" sldId="278"/>
        </pc:sldMkLst>
        <pc:picChg chg="mod">
          <ac:chgData name="Bertalan Krisztian" userId="9c28e0d3eee3e870" providerId="LiveId" clId="{62DCDF06-EA5E-4692-AC20-2F72AD9B438F}" dt="2021-10-29T05:05:18.908" v="23" actId="1076"/>
          <ac:picMkLst>
            <pc:docMk/>
            <pc:sldMk cId="4105490966" sldId="278"/>
            <ac:picMk id="3" creationId="{64A259E3-E4E2-4109-8C2D-00D26040185F}"/>
          </ac:picMkLst>
        </pc:picChg>
        <pc:picChg chg="add mod">
          <ac:chgData name="Bertalan Krisztian" userId="9c28e0d3eee3e870" providerId="LiveId" clId="{62DCDF06-EA5E-4692-AC20-2F72AD9B438F}" dt="2021-10-29T05:05:20.415" v="24" actId="1076"/>
          <ac:picMkLst>
            <pc:docMk/>
            <pc:sldMk cId="4105490966" sldId="278"/>
            <ac:picMk id="4" creationId="{945FEF23-8B29-4893-B889-6FDA0EB1894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33923884514429E-2"/>
          <c:y val="5.3487272424280301E-2"/>
          <c:w val="0.90804385389326325"/>
          <c:h val="0.81775590551181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személynap</c:v>
                </c:pt>
              </c:strCache>
            </c:strRef>
          </c:tx>
          <c:spPr>
            <a:solidFill>
              <a:srgbClr val="00BCE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Bertalan Krisztián</c:v>
                </c:pt>
                <c:pt idx="1">
                  <c:v>Tolnai József</c:v>
                </c:pt>
                <c:pt idx="2">
                  <c:v>Hódi Ákos</c:v>
                </c:pt>
                <c:pt idx="3">
                  <c:v>Kiss Máté Botond</c:v>
                </c:pt>
                <c:pt idx="4">
                  <c:v>Mándoki József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7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9F-4D30-B178-1291CD13C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915059055118111"/>
          <c:y val="0.94586260050826976"/>
          <c:w val="0.1216988188976378"/>
          <c:h val="5.41373994917302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587E90-DB4D-4AB9-A3BE-8D12381E9306}" type="datetime1">
              <a:rPr lang="hu-HU" smtClean="0"/>
              <a:t>2021. 10. 29.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hu-HU" smtClean="0"/>
              <a:pPr algn="r" rtl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63A96AB-C498-4426-9BEB-D3065E4EA84C}" type="datetime1">
              <a:rPr lang="hu-HU" smtClean="0"/>
              <a:pPr/>
              <a:t>2021. 10. 29.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44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7" name="Téglalap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B932FA-3D5B-490A-91E6-C5401EB65707}" type="datetime1">
              <a:rPr lang="hu-HU" smtClean="0"/>
              <a:pPr/>
              <a:t>2021. 10. 29.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A809B6-C9BE-46EB-8778-AD38FB37E99D}" type="datetime1">
              <a:rPr lang="hu-HU" smtClean="0"/>
              <a:pPr/>
              <a:t>2021. 10. 29.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39B665-8F0B-4FDC-9E99-50D219D141C1}" type="datetime1">
              <a:rPr lang="hu-HU" smtClean="0"/>
              <a:pPr/>
              <a:t>2021. 10. 29.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FA703B-9160-469B-833E-70BFD13EECD1}" type="datetime1">
              <a:rPr lang="hu-HU" smtClean="0"/>
              <a:pPr/>
              <a:t>2021. 10. 29.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1B663D-591C-4AC3-9885-B1388EE4E8B4}" type="datetime1">
              <a:rPr lang="hu-HU" smtClean="0"/>
              <a:pPr/>
              <a:t>2021. 10. 29.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FAFBE6-4330-478A-B2C1-7C1019038ABD}" type="datetime1">
              <a:rPr lang="hu-HU" smtClean="0"/>
              <a:pPr/>
              <a:t>2021. 10. 29.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D78EBC-FA22-460B-AA45-F0DD86F0BA22}" type="datetime1">
              <a:rPr lang="hu-HU" smtClean="0"/>
              <a:pPr/>
              <a:t>2021. 10. 29.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ADF2AB-14F7-495A-918A-F9A026390C0A}" type="datetime1">
              <a:rPr lang="hu-HU" smtClean="0"/>
              <a:pPr/>
              <a:t>2021. 10. 29.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6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98EA3C-B895-4B3E-A7CB-26C208A4C9A7}" type="datetime1">
              <a:rPr lang="hu-HU" smtClean="0"/>
              <a:pPr/>
              <a:t>2021. 10. 29.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6601B1B-F761-4653-BEBD-490CE75DF860}" type="datetime1">
              <a:rPr lang="hu-HU" smtClean="0"/>
              <a:pPr/>
              <a:t>2021. 10. 29.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Meal 2 Door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rgbClr val="00BCE3"/>
                </a:solidFill>
              </a:rPr>
              <a:t>UML </a:t>
            </a:r>
            <a:r>
              <a:rPr lang="hu-HU" dirty="0">
                <a:solidFill>
                  <a:srgbClr val="00BCE3"/>
                </a:solidFill>
              </a:rPr>
              <a:t>és Adatbázis tervek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37499" y="332656"/>
            <a:ext cx="4582412" cy="1143000"/>
          </a:xfrm>
        </p:spPr>
        <p:txBody>
          <a:bodyPr rtlCol="0">
            <a:normAutofit/>
          </a:bodyPr>
          <a:lstStyle/>
          <a:p>
            <a:pPr rtl="0"/>
            <a:r>
              <a:rPr lang="hu-HU" sz="4300" dirty="0">
                <a:solidFill>
                  <a:srgbClr val="00BCE3"/>
                </a:solidFill>
              </a:rPr>
              <a:t>Profil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B21C3FA-517F-423F-AB00-038B6ED17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67460"/>
            <a:ext cx="8790196" cy="65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hu-HU" sz="4300" dirty="0">
                <a:solidFill>
                  <a:srgbClr val="00BCE3"/>
                </a:solidFill>
              </a:rPr>
              <a:t>Erőforrás igény</a:t>
            </a:r>
          </a:p>
        </p:txBody>
      </p:sp>
      <p:graphicFrame>
        <p:nvGraphicFramePr>
          <p:cNvPr id="13" name="Tartalom helye 12" descr="Csoportosított oszlop diagram" title="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452363"/>
              </p:ext>
            </p:extLst>
          </p:nvPr>
        </p:nvGraphicFramePr>
        <p:xfrm>
          <a:off x="1524000" y="1600200"/>
          <a:ext cx="9144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45436" y="188640"/>
            <a:ext cx="3439954" cy="1143000"/>
          </a:xfrm>
        </p:spPr>
        <p:txBody>
          <a:bodyPr rtlCol="0"/>
          <a:lstStyle/>
          <a:p>
            <a:pPr rtl="0"/>
            <a:r>
              <a:rPr lang="en-GB" dirty="0">
                <a:solidFill>
                  <a:srgbClr val="00BCE3"/>
                </a:solidFill>
              </a:rPr>
              <a:t>Class diagram</a:t>
            </a:r>
            <a:endParaRPr lang="hu-HU" dirty="0">
              <a:solidFill>
                <a:srgbClr val="00BCE3"/>
              </a:solidFill>
            </a:endParaRP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45436" y="1666711"/>
            <a:ext cx="3203848" cy="4267200"/>
          </a:xfrm>
        </p:spPr>
        <p:txBody>
          <a:bodyPr rtlCol="0"/>
          <a:lstStyle/>
          <a:p>
            <a:pPr marL="0" indent="0" rtl="0">
              <a:buNone/>
            </a:pPr>
            <a:r>
              <a:rPr lang="hu-HU" dirty="0">
                <a:solidFill>
                  <a:srgbClr val="00BCE3"/>
                </a:solidFill>
              </a:rPr>
              <a:t>∕</a:t>
            </a:r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hu-HU" dirty="0">
                <a:solidFill>
                  <a:schemeClr val="bg1"/>
                </a:solidFill>
              </a:rPr>
              <a:t>Tolnai József</a:t>
            </a:r>
          </a:p>
          <a:p>
            <a:pPr marL="0" indent="0" rtl="0">
              <a:buNone/>
            </a:pPr>
            <a:r>
              <a:rPr lang="hu-HU" dirty="0">
                <a:solidFill>
                  <a:srgbClr val="00BCE3"/>
                </a:solidFill>
              </a:rPr>
              <a:t>∕ </a:t>
            </a:r>
            <a:r>
              <a:rPr lang="en-GB" dirty="0">
                <a:solidFill>
                  <a:srgbClr val="00BCE3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4*2 </a:t>
            </a:r>
            <a:r>
              <a:rPr lang="hu-HU" dirty="0">
                <a:solidFill>
                  <a:schemeClr val="bg1"/>
                </a:solidFill>
              </a:rPr>
              <a:t>személynap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5D78D5E-3FB1-470C-A86D-B34C7D835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8942" y="1007200"/>
            <a:ext cx="7644408" cy="48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45436" y="188640"/>
            <a:ext cx="9144000" cy="1143000"/>
          </a:xfrm>
        </p:spPr>
        <p:txBody>
          <a:bodyPr rtlCol="0"/>
          <a:lstStyle/>
          <a:p>
            <a:pPr rtl="0"/>
            <a:r>
              <a:rPr lang="hu-HU" dirty="0">
                <a:solidFill>
                  <a:srgbClr val="00BCE3"/>
                </a:solidFill>
              </a:rPr>
              <a:t>Egyed-kapcsolat diagram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45436" y="1666711"/>
            <a:ext cx="3203848" cy="4267200"/>
          </a:xfrm>
        </p:spPr>
        <p:txBody>
          <a:bodyPr rtlCol="0"/>
          <a:lstStyle/>
          <a:p>
            <a:pPr marL="0" indent="0" rtl="0">
              <a:buNone/>
            </a:pPr>
            <a:r>
              <a:rPr lang="hu-HU" dirty="0">
                <a:solidFill>
                  <a:srgbClr val="00BCE3"/>
                </a:solidFill>
              </a:rPr>
              <a:t>∕ </a:t>
            </a:r>
            <a:r>
              <a:rPr lang="en-GB" dirty="0">
                <a:solidFill>
                  <a:srgbClr val="00BCE3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Hódi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Ákos</a:t>
            </a:r>
          </a:p>
          <a:p>
            <a:pPr marL="0" indent="0" rtl="0">
              <a:buNone/>
            </a:pPr>
            <a:r>
              <a:rPr lang="hu-HU" dirty="0">
                <a:solidFill>
                  <a:srgbClr val="00BCE3"/>
                </a:solidFill>
              </a:rPr>
              <a:t>∕ </a:t>
            </a:r>
            <a:r>
              <a:rPr lang="en-GB" dirty="0">
                <a:solidFill>
                  <a:srgbClr val="00BCE3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1 </a:t>
            </a:r>
            <a:r>
              <a:rPr lang="hu-HU" dirty="0">
                <a:solidFill>
                  <a:schemeClr val="bg1"/>
                </a:solidFill>
              </a:rPr>
              <a:t>személynap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E8CAF8A-380C-4665-9FC4-14074100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45" y="1916832"/>
            <a:ext cx="7321022" cy="386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6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45436" y="159777"/>
            <a:ext cx="9144000" cy="1143000"/>
          </a:xfrm>
        </p:spPr>
        <p:txBody>
          <a:bodyPr rtlCol="0"/>
          <a:lstStyle/>
          <a:p>
            <a:pPr rtl="0"/>
            <a:r>
              <a:rPr lang="en-GB" dirty="0">
                <a:solidFill>
                  <a:srgbClr val="00BCE3"/>
                </a:solidFill>
              </a:rPr>
              <a:t>Sequence diagram</a:t>
            </a:r>
            <a:endParaRPr lang="hu-HU" dirty="0">
              <a:solidFill>
                <a:srgbClr val="00BCE3"/>
              </a:solidFill>
            </a:endParaRP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45436" y="1666711"/>
            <a:ext cx="3203848" cy="4267200"/>
          </a:xfrm>
        </p:spPr>
        <p:txBody>
          <a:bodyPr rtlCol="0"/>
          <a:lstStyle/>
          <a:p>
            <a:pPr marL="0" indent="0" rtl="0">
              <a:buNone/>
            </a:pPr>
            <a:r>
              <a:rPr lang="hu-HU" dirty="0">
                <a:solidFill>
                  <a:srgbClr val="00BCE3"/>
                </a:solidFill>
              </a:rPr>
              <a:t>∕ </a:t>
            </a:r>
            <a:r>
              <a:rPr lang="en-GB" dirty="0">
                <a:solidFill>
                  <a:srgbClr val="00BCE3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Kiss Máté Botond</a:t>
            </a:r>
            <a:endParaRPr lang="en-GB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r>
              <a:rPr lang="hu-HU" dirty="0">
                <a:solidFill>
                  <a:srgbClr val="00BCE3"/>
                </a:solidFill>
              </a:rPr>
              <a:t>∕ </a:t>
            </a:r>
            <a:r>
              <a:rPr lang="en-GB" dirty="0">
                <a:solidFill>
                  <a:srgbClr val="00BCE3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1 </a:t>
            </a:r>
            <a:r>
              <a:rPr lang="hu-HU" dirty="0">
                <a:solidFill>
                  <a:schemeClr val="bg1"/>
                </a:solidFill>
              </a:rPr>
              <a:t>személynap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4A259E3-E4E2-4109-8C2D-00D260401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584" y="1350998"/>
            <a:ext cx="4587688" cy="469549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45FEF23-8B29-4893-B889-6FDA0EB18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1" y="1350998"/>
            <a:ext cx="5135934" cy="26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9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45436" y="188640"/>
            <a:ext cx="5086468" cy="1143000"/>
          </a:xfrm>
        </p:spPr>
        <p:txBody>
          <a:bodyPr rtlCol="0"/>
          <a:lstStyle/>
          <a:p>
            <a:pPr rtl="0"/>
            <a:r>
              <a:rPr lang="en-GB" dirty="0">
                <a:solidFill>
                  <a:srgbClr val="00BCE3"/>
                </a:solidFill>
              </a:rPr>
              <a:t>Package diagram</a:t>
            </a:r>
            <a:endParaRPr lang="hu-HU" dirty="0">
              <a:solidFill>
                <a:srgbClr val="00BCE3"/>
              </a:solidFill>
            </a:endParaRP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45436" y="1666711"/>
            <a:ext cx="3203848" cy="4267200"/>
          </a:xfrm>
        </p:spPr>
        <p:txBody>
          <a:bodyPr rtlCol="0"/>
          <a:lstStyle/>
          <a:p>
            <a:pPr marL="0" indent="0" rtl="0">
              <a:buNone/>
            </a:pPr>
            <a:r>
              <a:rPr lang="hu-HU" dirty="0">
                <a:solidFill>
                  <a:srgbClr val="00BCE3"/>
                </a:solidFill>
              </a:rPr>
              <a:t>∕ </a:t>
            </a:r>
            <a:r>
              <a:rPr lang="en-GB" dirty="0">
                <a:solidFill>
                  <a:srgbClr val="00BCE3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Bertalan Krisztián</a:t>
            </a:r>
            <a:r>
              <a:rPr lang="en-GB" dirty="0">
                <a:solidFill>
                  <a:schemeClr val="bg1"/>
                </a:solidFill>
              </a:rPr>
              <a:t>	</a:t>
            </a:r>
            <a:endParaRPr lang="hu-HU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r>
              <a:rPr lang="hu-HU" dirty="0">
                <a:solidFill>
                  <a:srgbClr val="00BCE3"/>
                </a:solidFill>
              </a:rPr>
              <a:t>∕ </a:t>
            </a:r>
            <a:r>
              <a:rPr lang="en-GB" dirty="0">
                <a:solidFill>
                  <a:srgbClr val="00BCE3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1 </a:t>
            </a:r>
            <a:r>
              <a:rPr lang="hu-HU" dirty="0">
                <a:solidFill>
                  <a:schemeClr val="bg1"/>
                </a:solidFill>
              </a:rPr>
              <a:t>személynap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580FE54-DBED-4AA7-854C-D98831AB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9738" y="355160"/>
            <a:ext cx="8835762" cy="56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45436" y="116632"/>
            <a:ext cx="4582412" cy="1143000"/>
          </a:xfrm>
        </p:spPr>
        <p:txBody>
          <a:bodyPr rtlCol="0"/>
          <a:lstStyle/>
          <a:p>
            <a:pPr rtl="0"/>
            <a:r>
              <a:rPr lang="en-GB" dirty="0">
                <a:solidFill>
                  <a:srgbClr val="00BCE3"/>
                </a:solidFill>
              </a:rPr>
              <a:t>Use-Case diagram</a:t>
            </a:r>
            <a:endParaRPr lang="hu-HU" dirty="0">
              <a:solidFill>
                <a:srgbClr val="00BCE3"/>
              </a:solidFill>
            </a:endParaRP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45436" y="1511077"/>
            <a:ext cx="3203848" cy="4267200"/>
          </a:xfrm>
        </p:spPr>
        <p:txBody>
          <a:bodyPr rtlCol="0"/>
          <a:lstStyle/>
          <a:p>
            <a:pPr marL="0" indent="0" rtl="0">
              <a:buNone/>
            </a:pPr>
            <a:r>
              <a:rPr lang="hu-HU" dirty="0">
                <a:solidFill>
                  <a:srgbClr val="00BCE3"/>
                </a:solidFill>
              </a:rPr>
              <a:t>∕ </a:t>
            </a:r>
            <a:r>
              <a:rPr lang="en-GB" dirty="0">
                <a:solidFill>
                  <a:srgbClr val="00BCE3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Mándoki József</a:t>
            </a:r>
          </a:p>
          <a:p>
            <a:pPr marL="0" indent="0" rtl="0">
              <a:buNone/>
            </a:pPr>
            <a:r>
              <a:rPr lang="hu-HU" dirty="0">
                <a:solidFill>
                  <a:srgbClr val="00BCE3"/>
                </a:solidFill>
              </a:rPr>
              <a:t>∕ </a:t>
            </a:r>
            <a:r>
              <a:rPr lang="en-GB" dirty="0">
                <a:solidFill>
                  <a:srgbClr val="00BCE3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1 személynap</a:t>
            </a:r>
          </a:p>
        </p:txBody>
      </p:sp>
      <p:pic>
        <p:nvPicPr>
          <p:cNvPr id="3" name="Kép 2" descr="A képen szöveg, monitor látható&#10;&#10;Automatikusan generált leírás">
            <a:extLst>
              <a:ext uri="{FF2B5EF4-FFF2-40B4-BE49-F238E27FC236}">
                <a16:creationId xmlns:a16="http://schemas.microsoft.com/office/drawing/2014/main" id="{4DBF317E-0E83-40D7-AC2C-2E1E725D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39" y="1060698"/>
            <a:ext cx="93821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6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51885" y="188640"/>
            <a:ext cx="2376264" cy="1368152"/>
          </a:xfrm>
        </p:spPr>
        <p:txBody>
          <a:bodyPr vert="horz" rtlCol="0">
            <a:normAutofit fontScale="90000"/>
          </a:bodyPr>
          <a:lstStyle/>
          <a:p>
            <a:pPr rtl="0"/>
            <a:r>
              <a:rPr lang="hu-HU" sz="4800" dirty="0">
                <a:solidFill>
                  <a:srgbClr val="00BCE3"/>
                </a:solidFill>
              </a:rPr>
              <a:t>Főoldal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4544C29-05B1-4C8C-9775-6FED5E98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09" y="37751"/>
            <a:ext cx="9003306" cy="66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2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37499" y="332656"/>
            <a:ext cx="4582412" cy="1143000"/>
          </a:xfrm>
        </p:spPr>
        <p:txBody>
          <a:bodyPr rtlCol="0">
            <a:normAutofit/>
          </a:bodyPr>
          <a:lstStyle/>
          <a:p>
            <a:pPr rtl="0"/>
            <a:r>
              <a:rPr lang="hu-HU" sz="4300" dirty="0">
                <a:solidFill>
                  <a:srgbClr val="00BCE3"/>
                </a:solidFill>
              </a:rPr>
              <a:t>Étterem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F795A69-D908-4BE0-87E7-2C249C1BD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1583" y="445355"/>
            <a:ext cx="8928992" cy="58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37499" y="332656"/>
            <a:ext cx="4582412" cy="1143000"/>
          </a:xfrm>
        </p:spPr>
        <p:txBody>
          <a:bodyPr rtlCol="0">
            <a:normAutofit/>
          </a:bodyPr>
          <a:lstStyle/>
          <a:p>
            <a:pPr rtl="0"/>
            <a:r>
              <a:rPr lang="hu-HU" sz="4300" dirty="0">
                <a:solidFill>
                  <a:srgbClr val="00BCE3"/>
                </a:solidFill>
              </a:rPr>
              <a:t>Fizetés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0A1B91B-EB89-47B6-AF6E-DA03D2E31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61215"/>
            <a:ext cx="9094296" cy="67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342"/>
      </p:ext>
    </p:extLst>
  </p:cSld>
  <p:clrMapOvr>
    <a:masterClrMapping/>
  </p:clrMapOvr>
</p:sld>
</file>

<file path=ppt/theme/theme1.xml><?xml version="1.0" encoding="utf-8"?>
<a:theme xmlns:a="http://schemas.openxmlformats.org/drawingml/2006/main" name="Számítógépes technológi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6_TF02901026_TF02901026.potx" id="{564A31B6-16CB-4D80-9004-6A6AD8F5FE0C}" vid="{1EF8D9C0-D9A1-4861-B119-1265E35248D0}"/>
    </a:ext>
  </a:extLst>
</a:theme>
</file>

<file path=ppt/theme/theme2.xml><?xml version="1.0" encoding="utf-8"?>
<a:theme xmlns:a="http://schemas.openxmlformats.org/drawingml/2006/main" name="Office-té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Üzleti technológia, áramköri lapos mintázatú bemutató (szélesvásznú)</Template>
  <TotalTime>42</TotalTime>
  <Words>56</Words>
  <Application>Microsoft Office PowerPoint</Application>
  <PresentationFormat>Szélesvásznú</PresentationFormat>
  <Paragraphs>23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Számítógépes technológia 16x9</vt:lpstr>
      <vt:lpstr>Meal 2 Door</vt:lpstr>
      <vt:lpstr>Class diagram</vt:lpstr>
      <vt:lpstr>Egyed-kapcsolat diagram</vt:lpstr>
      <vt:lpstr>Sequence diagram</vt:lpstr>
      <vt:lpstr>Package diagram</vt:lpstr>
      <vt:lpstr>Use-Case diagram</vt:lpstr>
      <vt:lpstr>Főoldal</vt:lpstr>
      <vt:lpstr>Étterem</vt:lpstr>
      <vt:lpstr>Fizetés</vt:lpstr>
      <vt:lpstr>Profil</vt:lpstr>
      <vt:lpstr>Erőforrás igény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2 Door</dc:title>
  <dc:creator>Bertalan Krisztian</dc:creator>
  <cp:lastModifiedBy>Bertalan Krisztian</cp:lastModifiedBy>
  <cp:revision>2</cp:revision>
  <dcterms:created xsi:type="dcterms:W3CDTF">2021-10-21T20:23:24Z</dcterms:created>
  <dcterms:modified xsi:type="dcterms:W3CDTF">2021-10-29T08:00:26Z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