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60" r:id="rId3"/>
    <p:sldId id="271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04"/>
    <a:srgbClr val="FF5504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4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720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CE68-9BEE-44C3-A2B7-6C5CA28DEA7B}" type="datetimeFigureOut">
              <a:rPr lang="zh-CN" altLang="en-US" smtClean="0"/>
              <a:pPr/>
              <a:t>2017/5/4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37EA-AE31-4210-B576-6CC655240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2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8" Type="http://schemas.openxmlformats.org/officeDocument/2006/relationships/image" Target="../media/image2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8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66" name="内容占位符 65"/>
          <p:cNvSpPr>
            <a:spLocks noGrp="1"/>
          </p:cNvSpPr>
          <p:nvPr>
            <p:ph sz="quarter" idx="16" hasCustomPrompt="1"/>
          </p:nvPr>
        </p:nvSpPr>
        <p:spPr>
          <a:xfrm>
            <a:off x="1003300" y="1384300"/>
            <a:ext cx="9512300" cy="8509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输入内容</a:t>
            </a:r>
            <a:endParaRPr lang="zh-CN" altLang="en-US" dirty="0"/>
          </a:p>
        </p:txBody>
      </p:sp>
      <p:sp>
        <p:nvSpPr>
          <p:cNvPr id="68" name="图片占位符 67"/>
          <p:cNvSpPr>
            <a:spLocks noGrp="1"/>
          </p:cNvSpPr>
          <p:nvPr>
            <p:ph type="pic" sz="quarter" idx="17"/>
          </p:nvPr>
        </p:nvSpPr>
        <p:spPr>
          <a:xfrm>
            <a:off x="1168400" y="2489200"/>
            <a:ext cx="2717800" cy="2057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9" name="图片占位符 67"/>
          <p:cNvSpPr>
            <a:spLocks noGrp="1"/>
          </p:cNvSpPr>
          <p:nvPr>
            <p:ph type="pic" sz="quarter" idx="18"/>
          </p:nvPr>
        </p:nvSpPr>
        <p:spPr>
          <a:xfrm>
            <a:off x="4432300" y="2476500"/>
            <a:ext cx="2717800" cy="2057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0" name="图片占位符 67"/>
          <p:cNvSpPr>
            <a:spLocks noGrp="1"/>
          </p:cNvSpPr>
          <p:nvPr>
            <p:ph type="pic" sz="quarter" idx="19"/>
          </p:nvPr>
        </p:nvSpPr>
        <p:spPr>
          <a:xfrm>
            <a:off x="7696200" y="2463800"/>
            <a:ext cx="2717800" cy="2057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2" name="内容占位符 71"/>
          <p:cNvSpPr>
            <a:spLocks noGrp="1"/>
          </p:cNvSpPr>
          <p:nvPr>
            <p:ph sz="quarter" idx="20" hasCustomPrompt="1"/>
          </p:nvPr>
        </p:nvSpPr>
        <p:spPr>
          <a:xfrm>
            <a:off x="1574800" y="4749800"/>
            <a:ext cx="1981200" cy="14986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73" name="内容占位符 71"/>
          <p:cNvSpPr>
            <a:spLocks noGrp="1"/>
          </p:cNvSpPr>
          <p:nvPr>
            <p:ph sz="quarter" idx="21" hasCustomPrompt="1"/>
          </p:nvPr>
        </p:nvSpPr>
        <p:spPr>
          <a:xfrm>
            <a:off x="4800600" y="4749800"/>
            <a:ext cx="1981200" cy="14986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74" name="内容占位符 71"/>
          <p:cNvSpPr>
            <a:spLocks noGrp="1"/>
          </p:cNvSpPr>
          <p:nvPr>
            <p:ph sz="quarter" idx="22" hasCustomPrompt="1"/>
          </p:nvPr>
        </p:nvSpPr>
        <p:spPr>
          <a:xfrm>
            <a:off x="8077200" y="4724400"/>
            <a:ext cx="1981200" cy="14986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59" name="内容占位符 82"/>
          <p:cNvSpPr>
            <a:spLocks noGrp="1"/>
          </p:cNvSpPr>
          <p:nvPr>
            <p:ph sz="quarter" idx="23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60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53" name="矩形 52"/>
          <p:cNvSpPr/>
          <p:nvPr userDrawn="1"/>
        </p:nvSpPr>
        <p:spPr>
          <a:xfrm>
            <a:off x="1379219" y="2296795"/>
            <a:ext cx="2173605" cy="2834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3799099" y="2296795"/>
            <a:ext cx="2173605" cy="2834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6218979" y="2310142"/>
            <a:ext cx="2173605" cy="2834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8638858" y="2296795"/>
            <a:ext cx="2173605" cy="2834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>
            <a:grpSpLocks noChangeAspect="1"/>
          </p:cNvGrpSpPr>
          <p:nvPr userDrawn="1"/>
        </p:nvGrpSpPr>
        <p:grpSpPr>
          <a:xfrm>
            <a:off x="4743509" y="2498356"/>
            <a:ext cx="284783" cy="360000"/>
            <a:chOff x="4619625" y="3498588"/>
            <a:chExt cx="447905" cy="566206"/>
          </a:xfrm>
        </p:grpSpPr>
        <p:grpSp>
          <p:nvGrpSpPr>
            <p:cNvPr id="58" name="组合 18"/>
            <p:cNvGrpSpPr/>
            <p:nvPr/>
          </p:nvGrpSpPr>
          <p:grpSpPr>
            <a:xfrm>
              <a:off x="4619625" y="3505200"/>
              <a:ext cx="123825" cy="559594"/>
              <a:chOff x="4619625" y="3505200"/>
              <a:chExt cx="123825" cy="559594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619625" y="3505200"/>
                <a:ext cx="123825" cy="559594"/>
              </a:xfrm>
              <a:prstGeom prst="roundRect">
                <a:avLst/>
              </a:prstGeom>
              <a:noFill/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4681537" y="3671893"/>
                <a:ext cx="0" cy="226208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19"/>
            <p:cNvGrpSpPr/>
            <p:nvPr/>
          </p:nvGrpSpPr>
          <p:grpSpPr>
            <a:xfrm>
              <a:off x="4744404" y="3505200"/>
              <a:ext cx="123825" cy="559594"/>
              <a:chOff x="4619625" y="3505200"/>
              <a:chExt cx="123825" cy="559594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4619625" y="3505200"/>
                <a:ext cx="123825" cy="559594"/>
              </a:xfrm>
              <a:prstGeom prst="roundRect">
                <a:avLst/>
              </a:prstGeom>
              <a:noFill/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4681537" y="3671893"/>
                <a:ext cx="0" cy="226208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26"/>
            <p:cNvGrpSpPr/>
            <p:nvPr/>
          </p:nvGrpSpPr>
          <p:grpSpPr>
            <a:xfrm rot="20964699">
              <a:off x="4943705" y="3498588"/>
              <a:ext cx="123825" cy="559594"/>
              <a:chOff x="4619625" y="3505200"/>
              <a:chExt cx="123825" cy="559594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4619625" y="3505200"/>
                <a:ext cx="123825" cy="559594"/>
              </a:xfrm>
              <a:prstGeom prst="roundRect">
                <a:avLst/>
              </a:prstGeom>
              <a:noFill/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4681537" y="3671893"/>
                <a:ext cx="0" cy="226208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Shape 2807"/>
          <p:cNvSpPr>
            <a:spLocks noChangeAspect="1"/>
          </p:cNvSpPr>
          <p:nvPr userDrawn="1"/>
        </p:nvSpPr>
        <p:spPr>
          <a:xfrm>
            <a:off x="9545660" y="2547447"/>
            <a:ext cx="360000" cy="26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8" name="组合 67"/>
          <p:cNvGrpSpPr>
            <a:grpSpLocks noChangeAspect="1"/>
          </p:cNvGrpSpPr>
          <p:nvPr userDrawn="1"/>
        </p:nvGrpSpPr>
        <p:grpSpPr>
          <a:xfrm>
            <a:off x="7171976" y="2481001"/>
            <a:ext cx="249600" cy="468000"/>
            <a:chOff x="7280333" y="3492757"/>
            <a:chExt cx="159675" cy="307631"/>
          </a:xfrm>
        </p:grpSpPr>
        <p:sp>
          <p:nvSpPr>
            <p:cNvPr id="69" name="Freeform 159"/>
            <p:cNvSpPr>
              <a:spLocks noChangeArrowheads="1"/>
            </p:cNvSpPr>
            <p:nvPr/>
          </p:nvSpPr>
          <p:spPr bwMode="auto">
            <a:xfrm>
              <a:off x="7280333" y="3492757"/>
              <a:ext cx="159675" cy="307631"/>
            </a:xfrm>
            <a:custGeom>
              <a:avLst/>
              <a:gdLst>
                <a:gd name="T0" fmla="*/ 478 w 479"/>
                <a:gd name="T1" fmla="*/ 239 h 927"/>
                <a:gd name="T2" fmla="*/ 478 w 479"/>
                <a:gd name="T3" fmla="*/ 239 h 927"/>
                <a:gd name="T4" fmla="*/ 239 w 479"/>
                <a:gd name="T5" fmla="*/ 0 h 927"/>
                <a:gd name="T6" fmla="*/ 0 w 479"/>
                <a:gd name="T7" fmla="*/ 239 h 927"/>
                <a:gd name="T8" fmla="*/ 0 w 479"/>
                <a:gd name="T9" fmla="*/ 687 h 927"/>
                <a:gd name="T10" fmla="*/ 239 w 479"/>
                <a:gd name="T11" fmla="*/ 926 h 927"/>
                <a:gd name="T12" fmla="*/ 478 w 479"/>
                <a:gd name="T13" fmla="*/ 687 h 927"/>
                <a:gd name="T14" fmla="*/ 478 w 479"/>
                <a:gd name="T15" fmla="*/ 239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9" h="927">
                  <a:moveTo>
                    <a:pt x="478" y="239"/>
                  </a:moveTo>
                  <a:lnTo>
                    <a:pt x="478" y="239"/>
                  </a:lnTo>
                  <a:cubicBezTo>
                    <a:pt x="478" y="104"/>
                    <a:pt x="374" y="0"/>
                    <a:pt x="239" y="0"/>
                  </a:cubicBezTo>
                  <a:cubicBezTo>
                    <a:pt x="105" y="0"/>
                    <a:pt x="0" y="104"/>
                    <a:pt x="0" y="239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821"/>
                    <a:pt x="105" y="926"/>
                    <a:pt x="239" y="926"/>
                  </a:cubicBezTo>
                  <a:cubicBezTo>
                    <a:pt x="374" y="926"/>
                    <a:pt x="478" y="821"/>
                    <a:pt x="478" y="687"/>
                  </a:cubicBezTo>
                  <a:lnTo>
                    <a:pt x="478" y="239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0" name="Line 160"/>
            <p:cNvSpPr>
              <a:spLocks noChangeShapeType="1"/>
            </p:cNvSpPr>
            <p:nvPr/>
          </p:nvSpPr>
          <p:spPr bwMode="auto">
            <a:xfrm>
              <a:off x="7359443" y="3536704"/>
              <a:ext cx="1465" cy="39553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217"/>
              <a:endParaRPr lang="en-US">
                <a:solidFill>
                  <a:srgbClr val="7F7F7F"/>
                </a:solidFill>
              </a:endParaRPr>
            </a:p>
          </p:txBody>
        </p:sp>
      </p:grpSp>
      <p:sp>
        <p:nvSpPr>
          <p:cNvPr id="71" name="任意多边形 70"/>
          <p:cNvSpPr>
            <a:spLocks noChangeAspect="1"/>
          </p:cNvSpPr>
          <p:nvPr userDrawn="1"/>
        </p:nvSpPr>
        <p:spPr>
          <a:xfrm>
            <a:off x="2241021" y="2498356"/>
            <a:ext cx="450000" cy="360000"/>
          </a:xfrm>
          <a:custGeom>
            <a:avLst/>
            <a:gdLst/>
            <a:ahLst/>
            <a:cxnLst/>
            <a:rect l="l" t="t" r="r" b="b"/>
            <a:pathLst>
              <a:path w="275545" h="220436">
                <a:moveTo>
                  <a:pt x="22962" y="18370"/>
                </a:moveTo>
                <a:cubicBezTo>
                  <a:pt x="21718" y="18370"/>
                  <a:pt x="20642" y="18824"/>
                  <a:pt x="19733" y="19733"/>
                </a:cubicBezTo>
                <a:cubicBezTo>
                  <a:pt x="18824" y="20642"/>
                  <a:pt x="18370" y="21718"/>
                  <a:pt x="18370" y="22962"/>
                </a:cubicBezTo>
                <a:lnTo>
                  <a:pt x="18370" y="160735"/>
                </a:lnTo>
                <a:cubicBezTo>
                  <a:pt x="18370" y="161978"/>
                  <a:pt x="18824" y="163055"/>
                  <a:pt x="19733" y="163964"/>
                </a:cubicBezTo>
                <a:cubicBezTo>
                  <a:pt x="20642" y="164872"/>
                  <a:pt x="21718" y="165327"/>
                  <a:pt x="22962" y="165327"/>
                </a:cubicBezTo>
                <a:lnTo>
                  <a:pt x="252583" y="165327"/>
                </a:lnTo>
                <a:cubicBezTo>
                  <a:pt x="253826" y="165327"/>
                  <a:pt x="254903" y="164872"/>
                  <a:pt x="255812" y="163964"/>
                </a:cubicBezTo>
                <a:cubicBezTo>
                  <a:pt x="256721" y="163055"/>
                  <a:pt x="257175" y="161978"/>
                  <a:pt x="257175" y="160735"/>
                </a:cubicBezTo>
                <a:lnTo>
                  <a:pt x="257175" y="22962"/>
                </a:lnTo>
                <a:cubicBezTo>
                  <a:pt x="257175" y="21718"/>
                  <a:pt x="256721" y="20642"/>
                  <a:pt x="255812" y="19733"/>
                </a:cubicBezTo>
                <a:cubicBezTo>
                  <a:pt x="254903" y="18824"/>
                  <a:pt x="253826" y="18370"/>
                  <a:pt x="252583" y="18370"/>
                </a:cubicBezTo>
                <a:close/>
                <a:moveTo>
                  <a:pt x="22962" y="0"/>
                </a:moveTo>
                <a:lnTo>
                  <a:pt x="252583" y="0"/>
                </a:lnTo>
                <a:cubicBezTo>
                  <a:pt x="258897" y="0"/>
                  <a:pt x="264303" y="2249"/>
                  <a:pt x="268800" y="6745"/>
                </a:cubicBezTo>
                <a:cubicBezTo>
                  <a:pt x="273296" y="11242"/>
                  <a:pt x="275545" y="16648"/>
                  <a:pt x="275545" y="22962"/>
                </a:cubicBezTo>
                <a:lnTo>
                  <a:pt x="275545" y="160735"/>
                </a:lnTo>
                <a:cubicBezTo>
                  <a:pt x="275545" y="167049"/>
                  <a:pt x="273296" y="172455"/>
                  <a:pt x="268800" y="176951"/>
                </a:cubicBezTo>
                <a:cubicBezTo>
                  <a:pt x="264303" y="181448"/>
                  <a:pt x="258897" y="183697"/>
                  <a:pt x="252583" y="183697"/>
                </a:cubicBezTo>
                <a:lnTo>
                  <a:pt x="146957" y="183697"/>
                </a:lnTo>
                <a:lnTo>
                  <a:pt x="146957" y="202066"/>
                </a:lnTo>
                <a:lnTo>
                  <a:pt x="197474" y="202066"/>
                </a:lnTo>
                <a:cubicBezTo>
                  <a:pt x="198813" y="202066"/>
                  <a:pt x="199913" y="202497"/>
                  <a:pt x="200774" y="203358"/>
                </a:cubicBezTo>
                <a:cubicBezTo>
                  <a:pt x="201636" y="204219"/>
                  <a:pt x="202066" y="205319"/>
                  <a:pt x="202066" y="206659"/>
                </a:cubicBezTo>
                <a:lnTo>
                  <a:pt x="202066" y="215843"/>
                </a:lnTo>
                <a:cubicBezTo>
                  <a:pt x="202066" y="217183"/>
                  <a:pt x="201636" y="218283"/>
                  <a:pt x="200774" y="219144"/>
                </a:cubicBezTo>
                <a:cubicBezTo>
                  <a:pt x="199913" y="220005"/>
                  <a:pt x="198813" y="220436"/>
                  <a:pt x="197474" y="220436"/>
                </a:cubicBezTo>
                <a:lnTo>
                  <a:pt x="78071" y="220436"/>
                </a:lnTo>
                <a:cubicBezTo>
                  <a:pt x="76732" y="220436"/>
                  <a:pt x="75631" y="220005"/>
                  <a:pt x="74770" y="219144"/>
                </a:cubicBezTo>
                <a:cubicBezTo>
                  <a:pt x="73909" y="218283"/>
                  <a:pt x="73479" y="217183"/>
                  <a:pt x="73479" y="215843"/>
                </a:cubicBezTo>
                <a:lnTo>
                  <a:pt x="73479" y="206659"/>
                </a:lnTo>
                <a:cubicBezTo>
                  <a:pt x="73479" y="205319"/>
                  <a:pt x="73909" y="204219"/>
                  <a:pt x="74770" y="203358"/>
                </a:cubicBezTo>
                <a:cubicBezTo>
                  <a:pt x="75631" y="202497"/>
                  <a:pt x="76732" y="202066"/>
                  <a:pt x="78071" y="202066"/>
                </a:cubicBezTo>
                <a:lnTo>
                  <a:pt x="128588" y="202066"/>
                </a:lnTo>
                <a:lnTo>
                  <a:pt x="128588" y="183697"/>
                </a:lnTo>
                <a:lnTo>
                  <a:pt x="22962" y="183697"/>
                </a:lnTo>
                <a:cubicBezTo>
                  <a:pt x="16647" y="183697"/>
                  <a:pt x="11242" y="181448"/>
                  <a:pt x="6745" y="176951"/>
                </a:cubicBezTo>
                <a:cubicBezTo>
                  <a:pt x="2248" y="172455"/>
                  <a:pt x="0" y="167049"/>
                  <a:pt x="0" y="160735"/>
                </a:cubicBezTo>
                <a:lnTo>
                  <a:pt x="0" y="22962"/>
                </a:lnTo>
                <a:cubicBezTo>
                  <a:pt x="0" y="16648"/>
                  <a:pt x="2248" y="11242"/>
                  <a:pt x="6745" y="6745"/>
                </a:cubicBezTo>
                <a:cubicBezTo>
                  <a:pt x="11242" y="2249"/>
                  <a:pt x="16647" y="0"/>
                  <a:pt x="2296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FontAwesome" pitchFamily="2" charset="0"/>
            </a:endParaRPr>
          </a:p>
        </p:txBody>
      </p:sp>
      <p:sp>
        <p:nvSpPr>
          <p:cNvPr id="90" name="内容占位符 102"/>
          <p:cNvSpPr>
            <a:spLocks noGrp="1"/>
          </p:cNvSpPr>
          <p:nvPr>
            <p:ph sz="quarter" idx="19" hasCustomPrompt="1"/>
          </p:nvPr>
        </p:nvSpPr>
        <p:spPr>
          <a:xfrm>
            <a:off x="1485900" y="3124200"/>
            <a:ext cx="1993900" cy="18796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91" name="内容占位符 102"/>
          <p:cNvSpPr>
            <a:spLocks noGrp="1"/>
          </p:cNvSpPr>
          <p:nvPr>
            <p:ph sz="quarter" idx="20" hasCustomPrompt="1"/>
          </p:nvPr>
        </p:nvSpPr>
        <p:spPr>
          <a:xfrm>
            <a:off x="3886200" y="3136900"/>
            <a:ext cx="1993900" cy="18796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92" name="内容占位符 102"/>
          <p:cNvSpPr>
            <a:spLocks noGrp="1"/>
          </p:cNvSpPr>
          <p:nvPr>
            <p:ph sz="quarter" idx="21" hasCustomPrompt="1"/>
          </p:nvPr>
        </p:nvSpPr>
        <p:spPr>
          <a:xfrm>
            <a:off x="6311900" y="3149600"/>
            <a:ext cx="1993900" cy="18796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93" name="内容占位符 102"/>
          <p:cNvSpPr>
            <a:spLocks noGrp="1"/>
          </p:cNvSpPr>
          <p:nvPr>
            <p:ph sz="quarter" idx="22" hasCustomPrompt="1"/>
          </p:nvPr>
        </p:nvSpPr>
        <p:spPr>
          <a:xfrm>
            <a:off x="8737600" y="3149600"/>
            <a:ext cx="1993900" cy="18796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94" name="内容占位符 58"/>
          <p:cNvSpPr>
            <a:spLocks noGrp="1"/>
          </p:cNvSpPr>
          <p:nvPr>
            <p:ph sz="quarter" idx="11"/>
          </p:nvPr>
        </p:nvSpPr>
        <p:spPr>
          <a:xfrm>
            <a:off x="2108200" y="5600700"/>
            <a:ext cx="7924800" cy="6731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76" name="内容占位符 82"/>
          <p:cNvSpPr>
            <a:spLocks noGrp="1"/>
          </p:cNvSpPr>
          <p:nvPr>
            <p:ph sz="quarter" idx="16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77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pic>
        <p:nvPicPr>
          <p:cNvPr id="52" name="图片 5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1193800" y="2730917"/>
            <a:ext cx="8776359" cy="495439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1193800" y="4280781"/>
            <a:ext cx="8776359" cy="49543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1193800" y="5840489"/>
            <a:ext cx="8776359" cy="495439"/>
          </a:xfrm>
          <a:prstGeom prst="rect">
            <a:avLst/>
          </a:prstGeom>
        </p:spPr>
      </p:pic>
      <p:sp>
        <p:nvSpPr>
          <p:cNvPr id="65" name="任意多边形 64"/>
          <p:cNvSpPr/>
          <p:nvPr userDrawn="1"/>
        </p:nvSpPr>
        <p:spPr>
          <a:xfrm>
            <a:off x="9465602" y="1222385"/>
            <a:ext cx="2726398" cy="1516578"/>
          </a:xfrm>
          <a:custGeom>
            <a:avLst/>
            <a:gdLst>
              <a:gd name="connsiteX0" fmla="*/ 415526 w 2726398"/>
              <a:gd name="connsiteY0" fmla="*/ 0 h 1516578"/>
              <a:gd name="connsiteX1" fmla="*/ 504558 w 2726398"/>
              <a:gd name="connsiteY1" fmla="*/ 0 h 1516578"/>
              <a:gd name="connsiteX2" fmla="*/ 637761 w 2726398"/>
              <a:gd name="connsiteY2" fmla="*/ 0 h 1516578"/>
              <a:gd name="connsiteX3" fmla="*/ 2726398 w 2726398"/>
              <a:gd name="connsiteY3" fmla="*/ 0 h 1516578"/>
              <a:gd name="connsiteX4" fmla="*/ 2726398 w 2726398"/>
              <a:gd name="connsiteY4" fmla="*/ 1516578 h 1516578"/>
              <a:gd name="connsiteX5" fmla="*/ 504558 w 2726398"/>
              <a:gd name="connsiteY5" fmla="*/ 1516578 h 1516578"/>
              <a:gd name="connsiteX6" fmla="*/ 504558 w 2726398"/>
              <a:gd name="connsiteY6" fmla="*/ 1514696 h 1516578"/>
              <a:gd name="connsiteX7" fmla="*/ 260520 w 2726398"/>
              <a:gd name="connsiteY7" fmla="*/ 1514696 h 1516578"/>
              <a:gd name="connsiteX8" fmla="*/ 260520 w 2726398"/>
              <a:gd name="connsiteY8" fmla="*/ 702617 h 1516578"/>
              <a:gd name="connsiteX9" fmla="*/ 252116 w 2726398"/>
              <a:gd name="connsiteY9" fmla="*/ 491177 h 1516578"/>
              <a:gd name="connsiteX10" fmla="*/ 205895 w 2726398"/>
              <a:gd name="connsiteY10" fmla="*/ 437381 h 1516578"/>
              <a:gd name="connsiteX11" fmla="*/ 37351 w 2726398"/>
              <a:gd name="connsiteY11" fmla="*/ 419137 h 1516578"/>
              <a:gd name="connsiteX12" fmla="*/ 0 w 2726398"/>
              <a:gd name="connsiteY12" fmla="*/ 419137 h 1516578"/>
              <a:gd name="connsiteX13" fmla="*/ 0 w 2726398"/>
              <a:gd name="connsiteY13" fmla="*/ 242547 h 1516578"/>
              <a:gd name="connsiteX14" fmla="*/ 415526 w 2726398"/>
              <a:gd name="connsiteY14" fmla="*/ 0 h 15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6398" h="1516578">
                <a:moveTo>
                  <a:pt x="415526" y="0"/>
                </a:moveTo>
                <a:lnTo>
                  <a:pt x="504558" y="0"/>
                </a:lnTo>
                <a:lnTo>
                  <a:pt x="637761" y="0"/>
                </a:lnTo>
                <a:lnTo>
                  <a:pt x="2726398" y="0"/>
                </a:lnTo>
                <a:lnTo>
                  <a:pt x="2726398" y="1516578"/>
                </a:lnTo>
                <a:lnTo>
                  <a:pt x="504558" y="1516578"/>
                </a:lnTo>
                <a:lnTo>
                  <a:pt x="504558" y="1514696"/>
                </a:lnTo>
                <a:lnTo>
                  <a:pt x="260520" y="1514696"/>
                </a:lnTo>
                <a:lnTo>
                  <a:pt x="260520" y="702617"/>
                </a:lnTo>
                <a:cubicBezTo>
                  <a:pt x="260520" y="585358"/>
                  <a:pt x="257719" y="514878"/>
                  <a:pt x="252116" y="491177"/>
                </a:cubicBezTo>
                <a:cubicBezTo>
                  <a:pt x="246514" y="467476"/>
                  <a:pt x="231107" y="449544"/>
                  <a:pt x="205895" y="437381"/>
                </a:cubicBezTo>
                <a:cubicBezTo>
                  <a:pt x="180684" y="425219"/>
                  <a:pt x="124502" y="419137"/>
                  <a:pt x="37351" y="419137"/>
                </a:cubicBezTo>
                <a:lnTo>
                  <a:pt x="0" y="419137"/>
                </a:lnTo>
                <a:lnTo>
                  <a:pt x="0" y="242547"/>
                </a:lnTo>
                <a:cubicBezTo>
                  <a:pt x="182395" y="203215"/>
                  <a:pt x="320904" y="122365"/>
                  <a:pt x="415526" y="0"/>
                </a:cubicBezTo>
                <a:close/>
              </a:path>
            </a:pathLst>
          </a:custGeom>
          <a:gradFill flip="none" rotWithShape="1">
            <a:gsLst>
              <a:gs pos="0">
                <a:srgbClr val="EA5504">
                  <a:shade val="30000"/>
                  <a:satMod val="115000"/>
                </a:srgbClr>
              </a:gs>
              <a:gs pos="50000">
                <a:srgbClr val="EA5504">
                  <a:shade val="67500"/>
                  <a:satMod val="115000"/>
                </a:srgbClr>
              </a:gs>
              <a:gs pos="100000">
                <a:srgbClr val="EA55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A5504"/>
              </a:solidFill>
            </a:endParaRPr>
          </a:p>
        </p:txBody>
      </p:sp>
      <p:sp>
        <p:nvSpPr>
          <p:cNvPr id="66" name="任意多边形 65"/>
          <p:cNvSpPr/>
          <p:nvPr userDrawn="1"/>
        </p:nvSpPr>
        <p:spPr>
          <a:xfrm>
            <a:off x="9465602" y="2794416"/>
            <a:ext cx="2728604" cy="1549864"/>
          </a:xfrm>
          <a:custGeom>
            <a:avLst/>
            <a:gdLst>
              <a:gd name="connsiteX0" fmla="*/ 521362 w 2728604"/>
              <a:gd name="connsiteY0" fmla="*/ 1134352 h 1549864"/>
              <a:gd name="connsiteX1" fmla="*/ 491857 w 2728604"/>
              <a:gd name="connsiteY1" fmla="*/ 1179084 h 1549864"/>
              <a:gd name="connsiteX2" fmla="*/ 416430 w 2728604"/>
              <a:gd name="connsiteY2" fmla="*/ 1291646 h 1549864"/>
              <a:gd name="connsiteX3" fmla="*/ 521362 w 2728604"/>
              <a:gd name="connsiteY3" fmla="*/ 1291646 h 1549864"/>
              <a:gd name="connsiteX4" fmla="*/ 521362 w 2728604"/>
              <a:gd name="connsiteY4" fmla="*/ 0 h 1549864"/>
              <a:gd name="connsiteX5" fmla="*/ 2728604 w 2728604"/>
              <a:gd name="connsiteY5" fmla="*/ 0 h 1549864"/>
              <a:gd name="connsiteX6" fmla="*/ 2728604 w 2728604"/>
              <a:gd name="connsiteY6" fmla="*/ 1545965 h 1549864"/>
              <a:gd name="connsiteX7" fmla="*/ 830117 w 2728604"/>
              <a:gd name="connsiteY7" fmla="*/ 1545965 h 1549864"/>
              <a:gd name="connsiteX8" fmla="*/ 830117 w 2728604"/>
              <a:gd name="connsiteY8" fmla="*/ 1549864 h 1549864"/>
              <a:gd name="connsiteX9" fmla="*/ 0 w 2728604"/>
              <a:gd name="connsiteY9" fmla="*/ 1549864 h 1549864"/>
              <a:gd name="connsiteX10" fmla="*/ 234 w 2728604"/>
              <a:gd name="connsiteY10" fmla="*/ 1333746 h 1549864"/>
              <a:gd name="connsiteX11" fmla="*/ 438636 w 2728604"/>
              <a:gd name="connsiteY11" fmla="*/ 585754 h 1549864"/>
              <a:gd name="connsiteX12" fmla="*/ 508202 w 2728604"/>
              <a:gd name="connsiteY12" fmla="*/ 361683 h 1549864"/>
              <a:gd name="connsiteX13" fmla="*/ 487163 w 2728604"/>
              <a:gd name="connsiteY13" fmla="*/ 269529 h 1549864"/>
              <a:gd name="connsiteX14" fmla="*/ 423112 w 2728604"/>
              <a:gd name="connsiteY14" fmla="*/ 239123 h 1549864"/>
              <a:gd name="connsiteX15" fmla="*/ 359062 w 2728604"/>
              <a:gd name="connsiteY15" fmla="*/ 272803 h 1549864"/>
              <a:gd name="connsiteX16" fmla="*/ 338023 w 2728604"/>
              <a:gd name="connsiteY16" fmla="*/ 406591 h 1549864"/>
              <a:gd name="connsiteX17" fmla="*/ 338023 w 2728604"/>
              <a:gd name="connsiteY17" fmla="*/ 550669 h 1549864"/>
              <a:gd name="connsiteX18" fmla="*/ 0 w 2728604"/>
              <a:gd name="connsiteY18" fmla="*/ 550669 h 1549864"/>
              <a:gd name="connsiteX19" fmla="*/ 0 w 2728604"/>
              <a:gd name="connsiteY19" fmla="*/ 495471 h 1549864"/>
              <a:gd name="connsiteX20" fmla="*/ 13073 w 2728604"/>
              <a:gd name="connsiteY20" fmla="*/ 294790 h 1549864"/>
              <a:gd name="connsiteX21" fmla="*/ 77503 w 2728604"/>
              <a:gd name="connsiteY21" fmla="*/ 150243 h 1549864"/>
              <a:gd name="connsiteX22" fmla="*/ 211031 w 2728604"/>
              <a:gd name="connsiteY22" fmla="*/ 42652 h 1549864"/>
              <a:gd name="connsiteX23" fmla="*/ 408055 w 2728604"/>
              <a:gd name="connsiteY23" fmla="*/ 6164 h 1549864"/>
              <a:gd name="connsiteX24" fmla="*/ 513717 w 2728604"/>
              <a:gd name="connsiteY24" fmla="*/ 13152 h 1549864"/>
              <a:gd name="connsiteX25" fmla="*/ 521362 w 2728604"/>
              <a:gd name="connsiteY25" fmla="*/ 14895 h 154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28604" h="1549864">
                <a:moveTo>
                  <a:pt x="521362" y="1134352"/>
                </a:moveTo>
                <a:lnTo>
                  <a:pt x="491857" y="1179084"/>
                </a:lnTo>
                <a:cubicBezTo>
                  <a:pt x="468030" y="1214909"/>
                  <a:pt x="442888" y="1252429"/>
                  <a:pt x="416430" y="1291646"/>
                </a:cubicBezTo>
                <a:lnTo>
                  <a:pt x="521362" y="1291646"/>
                </a:lnTo>
                <a:close/>
                <a:moveTo>
                  <a:pt x="521362" y="0"/>
                </a:moveTo>
                <a:lnTo>
                  <a:pt x="2728604" y="0"/>
                </a:lnTo>
                <a:lnTo>
                  <a:pt x="2728604" y="1545965"/>
                </a:lnTo>
                <a:lnTo>
                  <a:pt x="830117" y="1545965"/>
                </a:lnTo>
                <a:lnTo>
                  <a:pt x="830117" y="1549864"/>
                </a:lnTo>
                <a:lnTo>
                  <a:pt x="0" y="1549864"/>
                </a:lnTo>
                <a:lnTo>
                  <a:pt x="234" y="1333746"/>
                </a:lnTo>
                <a:cubicBezTo>
                  <a:pt x="246125" y="930825"/>
                  <a:pt x="392259" y="681494"/>
                  <a:pt x="438636" y="585754"/>
                </a:cubicBezTo>
                <a:cubicBezTo>
                  <a:pt x="485013" y="490013"/>
                  <a:pt x="508202" y="415323"/>
                  <a:pt x="508202" y="361683"/>
                </a:cubicBezTo>
                <a:cubicBezTo>
                  <a:pt x="508202" y="320518"/>
                  <a:pt x="501188" y="289800"/>
                  <a:pt x="487163" y="269529"/>
                </a:cubicBezTo>
                <a:cubicBezTo>
                  <a:pt x="473137" y="249259"/>
                  <a:pt x="451786" y="239123"/>
                  <a:pt x="423112" y="239123"/>
                </a:cubicBezTo>
                <a:cubicBezTo>
                  <a:pt x="394438" y="239123"/>
                  <a:pt x="373088" y="250350"/>
                  <a:pt x="359062" y="272803"/>
                </a:cubicBezTo>
                <a:cubicBezTo>
                  <a:pt x="345036" y="295257"/>
                  <a:pt x="338023" y="339853"/>
                  <a:pt x="338023" y="406591"/>
                </a:cubicBezTo>
                <a:lnTo>
                  <a:pt x="338023" y="550669"/>
                </a:lnTo>
                <a:lnTo>
                  <a:pt x="0" y="550669"/>
                </a:lnTo>
                <a:lnTo>
                  <a:pt x="0" y="495471"/>
                </a:lnTo>
                <a:cubicBezTo>
                  <a:pt x="0" y="410645"/>
                  <a:pt x="4358" y="343752"/>
                  <a:pt x="13073" y="294790"/>
                </a:cubicBezTo>
                <a:cubicBezTo>
                  <a:pt x="21788" y="245828"/>
                  <a:pt x="43264" y="197645"/>
                  <a:pt x="77503" y="150243"/>
                </a:cubicBezTo>
                <a:cubicBezTo>
                  <a:pt x="111741" y="102840"/>
                  <a:pt x="156250" y="66977"/>
                  <a:pt x="211031" y="42652"/>
                </a:cubicBezTo>
                <a:cubicBezTo>
                  <a:pt x="265812" y="18327"/>
                  <a:pt x="331487" y="6164"/>
                  <a:pt x="408055" y="6164"/>
                </a:cubicBezTo>
                <a:cubicBezTo>
                  <a:pt x="445561" y="6164"/>
                  <a:pt x="480782" y="8493"/>
                  <a:pt x="513717" y="13152"/>
                </a:cubicBezTo>
                <a:lnTo>
                  <a:pt x="521362" y="14895"/>
                </a:lnTo>
                <a:close/>
              </a:path>
            </a:pathLst>
          </a:custGeom>
          <a:gradFill flip="none" rotWithShape="1">
            <a:gsLst>
              <a:gs pos="0">
                <a:srgbClr val="EA5504">
                  <a:shade val="30000"/>
                  <a:satMod val="115000"/>
                </a:srgbClr>
              </a:gs>
              <a:gs pos="50000">
                <a:srgbClr val="EA5504">
                  <a:shade val="67500"/>
                  <a:satMod val="115000"/>
                </a:srgbClr>
              </a:gs>
              <a:gs pos="100000">
                <a:srgbClr val="EA55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/>
        </p:blipFill>
        <p:spPr>
          <a:xfrm>
            <a:off x="9433728" y="2738963"/>
            <a:ext cx="3083029" cy="401752"/>
          </a:xfrm>
          <a:prstGeom prst="rect">
            <a:avLst/>
          </a:prstGeom>
        </p:spPr>
      </p:pic>
      <p:sp>
        <p:nvSpPr>
          <p:cNvPr id="68" name="任意多边形 67"/>
          <p:cNvSpPr/>
          <p:nvPr userDrawn="1"/>
        </p:nvSpPr>
        <p:spPr>
          <a:xfrm>
            <a:off x="9465601" y="4415582"/>
            <a:ext cx="2726398" cy="1579471"/>
          </a:xfrm>
          <a:custGeom>
            <a:avLst/>
            <a:gdLst>
              <a:gd name="connsiteX0" fmla="*/ 526177 w 2726398"/>
              <a:gd name="connsiteY0" fmla="*/ 0 h 1579471"/>
              <a:gd name="connsiteX1" fmla="*/ 2726398 w 2726398"/>
              <a:gd name="connsiteY1" fmla="*/ 0 h 1579471"/>
              <a:gd name="connsiteX2" fmla="*/ 2726398 w 2726398"/>
              <a:gd name="connsiteY2" fmla="*/ 1575644 h 1579471"/>
              <a:gd name="connsiteX3" fmla="*/ 526177 w 2726398"/>
              <a:gd name="connsiteY3" fmla="*/ 1575644 h 1579471"/>
              <a:gd name="connsiteX4" fmla="*/ 526177 w 2726398"/>
              <a:gd name="connsiteY4" fmla="*/ 1572417 h 1579471"/>
              <a:gd name="connsiteX5" fmla="*/ 448207 w 2726398"/>
              <a:gd name="connsiteY5" fmla="*/ 1579471 h 1579471"/>
              <a:gd name="connsiteX6" fmla="*/ 166677 w 2726398"/>
              <a:gd name="connsiteY6" fmla="*/ 1519127 h 1579471"/>
              <a:gd name="connsiteX7" fmla="*/ 32215 w 2726398"/>
              <a:gd name="connsiteY7" fmla="*/ 1371306 h 1579471"/>
              <a:gd name="connsiteX8" fmla="*/ 0 w 2726398"/>
              <a:gd name="connsiteY8" fmla="*/ 1067712 h 1579471"/>
              <a:gd name="connsiteX9" fmla="*/ 0 w 2726398"/>
              <a:gd name="connsiteY9" fmla="*/ 947959 h 1579471"/>
              <a:gd name="connsiteX10" fmla="*/ 377241 w 2726398"/>
              <a:gd name="connsiteY10" fmla="*/ 947959 h 1579471"/>
              <a:gd name="connsiteX11" fmla="*/ 377241 w 2726398"/>
              <a:gd name="connsiteY11" fmla="*/ 1194015 h 1579471"/>
              <a:gd name="connsiteX12" fmla="*/ 388913 w 2726398"/>
              <a:gd name="connsiteY12" fmla="*/ 1318914 h 1579471"/>
              <a:gd name="connsiteX13" fmla="*/ 440737 w 2726398"/>
              <a:gd name="connsiteY13" fmla="*/ 1345578 h 1579471"/>
              <a:gd name="connsiteX14" fmla="*/ 498630 w 2726398"/>
              <a:gd name="connsiteY14" fmla="*/ 1311897 h 1579471"/>
              <a:gd name="connsiteX15" fmla="*/ 512637 w 2726398"/>
              <a:gd name="connsiteY15" fmla="*/ 1136009 h 1579471"/>
              <a:gd name="connsiteX16" fmla="*/ 512637 w 2726398"/>
              <a:gd name="connsiteY16" fmla="*/ 1031225 h 1579471"/>
              <a:gd name="connsiteX17" fmla="*/ 493028 w 2726398"/>
              <a:gd name="connsiteY17" fmla="*/ 903987 h 1579471"/>
              <a:gd name="connsiteX18" fmla="*/ 435135 w 2726398"/>
              <a:gd name="connsiteY18" fmla="*/ 851126 h 1579471"/>
              <a:gd name="connsiteX19" fmla="*/ 286666 w 2726398"/>
              <a:gd name="connsiteY19" fmla="*/ 836625 h 1579471"/>
              <a:gd name="connsiteX20" fmla="*/ 286666 w 2726398"/>
              <a:gd name="connsiteY20" fmla="*/ 616765 h 1579471"/>
              <a:gd name="connsiteX21" fmla="*/ 452876 w 2726398"/>
              <a:gd name="connsiteY21" fmla="*/ 606473 h 1579471"/>
              <a:gd name="connsiteX22" fmla="*/ 498630 w 2726398"/>
              <a:gd name="connsiteY22" fmla="*/ 561566 h 1579471"/>
              <a:gd name="connsiteX23" fmla="*/ 512637 w 2726398"/>
              <a:gd name="connsiteY23" fmla="*/ 453040 h 1579471"/>
              <a:gd name="connsiteX24" fmla="*/ 512637 w 2726398"/>
              <a:gd name="connsiteY24" fmla="*/ 368838 h 1579471"/>
              <a:gd name="connsiteX25" fmla="*/ 496296 w 2726398"/>
              <a:gd name="connsiteY25" fmla="*/ 264053 h 1579471"/>
              <a:gd name="connsiteX26" fmla="*/ 445406 w 2726398"/>
              <a:gd name="connsiteY26" fmla="*/ 238793 h 1579471"/>
              <a:gd name="connsiteX27" fmla="*/ 391715 w 2726398"/>
              <a:gd name="connsiteY27" fmla="*/ 265457 h 1579471"/>
              <a:gd name="connsiteX28" fmla="*/ 377241 w 2726398"/>
              <a:gd name="connsiteY28" fmla="*/ 379129 h 1579471"/>
              <a:gd name="connsiteX29" fmla="*/ 377241 w 2726398"/>
              <a:gd name="connsiteY29" fmla="*/ 503560 h 1579471"/>
              <a:gd name="connsiteX30" fmla="*/ 0 w 2726398"/>
              <a:gd name="connsiteY30" fmla="*/ 503560 h 1579471"/>
              <a:gd name="connsiteX31" fmla="*/ 0 w 2726398"/>
              <a:gd name="connsiteY31" fmla="*/ 374451 h 1579471"/>
              <a:gd name="connsiteX32" fmla="*/ 98979 w 2726398"/>
              <a:gd name="connsiteY32" fmla="*/ 81148 h 1579471"/>
              <a:gd name="connsiteX33" fmla="*/ 413658 w 2726398"/>
              <a:gd name="connsiteY33" fmla="*/ 4899 h 1579471"/>
              <a:gd name="connsiteX34" fmla="*/ 526177 w 2726398"/>
              <a:gd name="connsiteY34" fmla="*/ 10887 h 157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26398" h="1579471">
                <a:moveTo>
                  <a:pt x="526177" y="0"/>
                </a:moveTo>
                <a:lnTo>
                  <a:pt x="2726398" y="0"/>
                </a:lnTo>
                <a:lnTo>
                  <a:pt x="2726398" y="1575644"/>
                </a:lnTo>
                <a:lnTo>
                  <a:pt x="526177" y="1575644"/>
                </a:lnTo>
                <a:lnTo>
                  <a:pt x="526177" y="1572417"/>
                </a:lnTo>
                <a:lnTo>
                  <a:pt x="448207" y="1579471"/>
                </a:lnTo>
                <a:cubicBezTo>
                  <a:pt x="328685" y="1579471"/>
                  <a:pt x="234842" y="1559357"/>
                  <a:pt x="166677" y="1519127"/>
                </a:cubicBezTo>
                <a:cubicBezTo>
                  <a:pt x="98512" y="1478897"/>
                  <a:pt x="53692" y="1429624"/>
                  <a:pt x="32215" y="1371306"/>
                </a:cubicBezTo>
                <a:cubicBezTo>
                  <a:pt x="10739" y="1312989"/>
                  <a:pt x="0" y="1211791"/>
                  <a:pt x="0" y="1067712"/>
                </a:cubicBezTo>
                <a:lnTo>
                  <a:pt x="0" y="947959"/>
                </a:lnTo>
                <a:lnTo>
                  <a:pt x="377241" y="947959"/>
                </a:lnTo>
                <a:lnTo>
                  <a:pt x="377241" y="1194015"/>
                </a:lnTo>
                <a:cubicBezTo>
                  <a:pt x="377241" y="1259505"/>
                  <a:pt x="381132" y="1301138"/>
                  <a:pt x="388913" y="1318914"/>
                </a:cubicBezTo>
                <a:cubicBezTo>
                  <a:pt x="396695" y="1336690"/>
                  <a:pt x="413969" y="1345578"/>
                  <a:pt x="440737" y="1345578"/>
                </a:cubicBezTo>
                <a:cubicBezTo>
                  <a:pt x="469995" y="1345578"/>
                  <a:pt x="489293" y="1334351"/>
                  <a:pt x="498630" y="1311897"/>
                </a:cubicBezTo>
                <a:cubicBezTo>
                  <a:pt x="507968" y="1289443"/>
                  <a:pt x="512637" y="1230814"/>
                  <a:pt x="512637" y="1136009"/>
                </a:cubicBezTo>
                <a:lnTo>
                  <a:pt x="512637" y="1031225"/>
                </a:lnTo>
                <a:cubicBezTo>
                  <a:pt x="512637" y="973219"/>
                  <a:pt x="506100" y="930807"/>
                  <a:pt x="493028" y="903987"/>
                </a:cubicBezTo>
                <a:cubicBezTo>
                  <a:pt x="479955" y="877167"/>
                  <a:pt x="460657" y="859547"/>
                  <a:pt x="435135" y="851126"/>
                </a:cubicBezTo>
                <a:cubicBezTo>
                  <a:pt x="409612" y="842706"/>
                  <a:pt x="360122" y="837872"/>
                  <a:pt x="286666" y="836625"/>
                </a:cubicBezTo>
                <a:lnTo>
                  <a:pt x="286666" y="616765"/>
                </a:lnTo>
                <a:cubicBezTo>
                  <a:pt x="376307" y="616765"/>
                  <a:pt x="431711" y="613335"/>
                  <a:pt x="452876" y="606473"/>
                </a:cubicBezTo>
                <a:cubicBezTo>
                  <a:pt x="474042" y="599613"/>
                  <a:pt x="489293" y="584643"/>
                  <a:pt x="498630" y="561566"/>
                </a:cubicBezTo>
                <a:cubicBezTo>
                  <a:pt x="507968" y="538489"/>
                  <a:pt x="512637" y="502313"/>
                  <a:pt x="512637" y="453040"/>
                </a:cubicBezTo>
                <a:lnTo>
                  <a:pt x="512637" y="368838"/>
                </a:lnTo>
                <a:cubicBezTo>
                  <a:pt x="512637" y="315822"/>
                  <a:pt x="507190" y="280893"/>
                  <a:pt x="496296" y="264053"/>
                </a:cubicBezTo>
                <a:cubicBezTo>
                  <a:pt x="485402" y="247213"/>
                  <a:pt x="468439" y="238793"/>
                  <a:pt x="445406" y="238793"/>
                </a:cubicBezTo>
                <a:cubicBezTo>
                  <a:pt x="419260" y="238793"/>
                  <a:pt x="401364" y="247681"/>
                  <a:pt x="391715" y="265457"/>
                </a:cubicBezTo>
                <a:cubicBezTo>
                  <a:pt x="382066" y="283233"/>
                  <a:pt x="377241" y="321123"/>
                  <a:pt x="377241" y="379129"/>
                </a:cubicBezTo>
                <a:lnTo>
                  <a:pt x="377241" y="503560"/>
                </a:lnTo>
                <a:lnTo>
                  <a:pt x="0" y="503560"/>
                </a:lnTo>
                <a:lnTo>
                  <a:pt x="0" y="374451"/>
                </a:lnTo>
                <a:cubicBezTo>
                  <a:pt x="0" y="229749"/>
                  <a:pt x="32993" y="131982"/>
                  <a:pt x="98979" y="81148"/>
                </a:cubicBezTo>
                <a:cubicBezTo>
                  <a:pt x="164965" y="30316"/>
                  <a:pt x="269858" y="4899"/>
                  <a:pt x="413658" y="4899"/>
                </a:cubicBezTo>
                <a:lnTo>
                  <a:pt x="526177" y="10887"/>
                </a:lnTo>
                <a:close/>
              </a:path>
            </a:pathLst>
          </a:custGeom>
          <a:gradFill flip="none" rotWithShape="1">
            <a:gsLst>
              <a:gs pos="0">
                <a:srgbClr val="EA5504">
                  <a:shade val="30000"/>
                  <a:satMod val="115000"/>
                </a:srgbClr>
              </a:gs>
              <a:gs pos="50000">
                <a:srgbClr val="EA5504">
                  <a:shade val="67500"/>
                  <a:satMod val="115000"/>
                </a:srgbClr>
              </a:gs>
              <a:gs pos="100000">
                <a:srgbClr val="EA550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/>
        </p:blipFill>
        <p:spPr>
          <a:xfrm>
            <a:off x="9433728" y="4276882"/>
            <a:ext cx="3083029" cy="401752"/>
          </a:xfrm>
          <a:prstGeom prst="rect">
            <a:avLst/>
          </a:prstGeom>
        </p:spPr>
      </p:pic>
      <p:sp>
        <p:nvSpPr>
          <p:cNvPr id="72" name="内容占位符 71"/>
          <p:cNvSpPr>
            <a:spLocks noGrp="1"/>
          </p:cNvSpPr>
          <p:nvPr>
            <p:ph sz="quarter" idx="16"/>
          </p:nvPr>
        </p:nvSpPr>
        <p:spPr>
          <a:xfrm>
            <a:off x="2349500" y="1625600"/>
            <a:ext cx="6413500" cy="10033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rgbClr val="EA5504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3" name="内容占位符 71"/>
          <p:cNvSpPr>
            <a:spLocks noGrp="1"/>
          </p:cNvSpPr>
          <p:nvPr>
            <p:ph sz="quarter" idx="17"/>
          </p:nvPr>
        </p:nvSpPr>
        <p:spPr>
          <a:xfrm>
            <a:off x="2349500" y="3175000"/>
            <a:ext cx="6413500" cy="10033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rgbClr val="EA5504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5" name="内容占位符 71"/>
          <p:cNvSpPr>
            <a:spLocks noGrp="1"/>
          </p:cNvSpPr>
          <p:nvPr>
            <p:ph sz="quarter" idx="19"/>
          </p:nvPr>
        </p:nvSpPr>
        <p:spPr>
          <a:xfrm>
            <a:off x="2324100" y="4775200"/>
            <a:ext cx="6413500" cy="10033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rgbClr val="EA5504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4" name="内容占位符 63"/>
          <p:cNvSpPr>
            <a:spLocks noGrp="1"/>
          </p:cNvSpPr>
          <p:nvPr>
            <p:ph sz="quarter" idx="20"/>
          </p:nvPr>
        </p:nvSpPr>
        <p:spPr>
          <a:xfrm>
            <a:off x="9994900" y="1587500"/>
            <a:ext cx="2019300" cy="7874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6" name="内容占位符 63"/>
          <p:cNvSpPr>
            <a:spLocks noGrp="1"/>
          </p:cNvSpPr>
          <p:nvPr>
            <p:ph sz="quarter" idx="23"/>
          </p:nvPr>
        </p:nvSpPr>
        <p:spPr>
          <a:xfrm>
            <a:off x="10020300" y="3200400"/>
            <a:ext cx="2019300" cy="7874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7" name="内容占位符 63"/>
          <p:cNvSpPr>
            <a:spLocks noGrp="1"/>
          </p:cNvSpPr>
          <p:nvPr>
            <p:ph sz="quarter" idx="24"/>
          </p:nvPr>
        </p:nvSpPr>
        <p:spPr>
          <a:xfrm>
            <a:off x="10007600" y="4787900"/>
            <a:ext cx="2019300" cy="7874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1" name="内容占位符 82"/>
          <p:cNvSpPr>
            <a:spLocks noGrp="1"/>
          </p:cNvSpPr>
          <p:nvPr>
            <p:ph sz="quarter" idx="25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70" name="Picture 2" descr="F:\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10458" y="597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grpSp>
        <p:nvGrpSpPr>
          <p:cNvPr id="54" name="组合 1"/>
          <p:cNvGrpSpPr/>
          <p:nvPr/>
        </p:nvGrpSpPr>
        <p:grpSpPr>
          <a:xfrm>
            <a:off x="782638" y="1684675"/>
            <a:ext cx="3774848" cy="7716186"/>
            <a:chOff x="901560" y="1027665"/>
            <a:chExt cx="2361296" cy="4826737"/>
          </a:xfrm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任意多边形 54"/>
            <p:cNvSpPr/>
            <p:nvPr/>
          </p:nvSpPr>
          <p:spPr>
            <a:xfrm>
              <a:off x="901560" y="1027665"/>
              <a:ext cx="2361296" cy="4826737"/>
            </a:xfrm>
            <a:custGeom>
              <a:avLst/>
              <a:gdLst>
                <a:gd name="connsiteX0" fmla="*/ 152937 w 2361296"/>
                <a:gd name="connsiteY0" fmla="*/ 597223 h 4826737"/>
                <a:gd name="connsiteX1" fmla="*/ 152937 w 2361296"/>
                <a:gd name="connsiteY1" fmla="*/ 4238663 h 4826737"/>
                <a:gd name="connsiteX2" fmla="*/ 2203470 w 2361296"/>
                <a:gd name="connsiteY2" fmla="*/ 4238663 h 4826737"/>
                <a:gd name="connsiteX3" fmla="*/ 2203470 w 2361296"/>
                <a:gd name="connsiteY3" fmla="*/ 597223 h 4826737"/>
                <a:gd name="connsiteX4" fmla="*/ 349644 w 2361296"/>
                <a:gd name="connsiteY4" fmla="*/ 0 h 4826737"/>
                <a:gd name="connsiteX5" fmla="*/ 2011820 w 2361296"/>
                <a:gd name="connsiteY5" fmla="*/ 0 h 4826737"/>
                <a:gd name="connsiteX6" fmla="*/ 2339269 w 2361296"/>
                <a:gd name="connsiteY6" fmla="*/ 327449 h 4826737"/>
                <a:gd name="connsiteX7" fmla="*/ 2339269 w 2361296"/>
                <a:gd name="connsiteY7" fmla="*/ 896820 h 4826737"/>
                <a:gd name="connsiteX8" fmla="*/ 2361296 w 2361296"/>
                <a:gd name="connsiteY8" fmla="*/ 896820 h 4826737"/>
                <a:gd name="connsiteX9" fmla="*/ 2361296 w 2361296"/>
                <a:gd name="connsiteY9" fmla="*/ 1146806 h 4826737"/>
                <a:gd name="connsiteX10" fmla="*/ 2339269 w 2361296"/>
                <a:gd name="connsiteY10" fmla="*/ 1146806 h 4826737"/>
                <a:gd name="connsiteX11" fmla="*/ 2339269 w 2361296"/>
                <a:gd name="connsiteY11" fmla="*/ 4499288 h 4826737"/>
                <a:gd name="connsiteX12" fmla="*/ 2011820 w 2361296"/>
                <a:gd name="connsiteY12" fmla="*/ 4826737 h 4826737"/>
                <a:gd name="connsiteX13" fmla="*/ 349644 w 2361296"/>
                <a:gd name="connsiteY13" fmla="*/ 4826737 h 4826737"/>
                <a:gd name="connsiteX14" fmla="*/ 22195 w 2361296"/>
                <a:gd name="connsiteY14" fmla="*/ 4499288 h 4826737"/>
                <a:gd name="connsiteX15" fmla="*/ 22195 w 2361296"/>
                <a:gd name="connsiteY15" fmla="*/ 1449438 h 4826737"/>
                <a:gd name="connsiteX16" fmla="*/ 6350 w 2361296"/>
                <a:gd name="connsiteY16" fmla="*/ 1449438 h 4826737"/>
                <a:gd name="connsiteX17" fmla="*/ 6350 w 2361296"/>
                <a:gd name="connsiteY17" fmla="*/ 1199453 h 4826737"/>
                <a:gd name="connsiteX18" fmla="*/ 22195 w 2361296"/>
                <a:gd name="connsiteY18" fmla="*/ 1199453 h 4826737"/>
                <a:gd name="connsiteX19" fmla="*/ 22195 w 2361296"/>
                <a:gd name="connsiteY19" fmla="*/ 1146806 h 4826737"/>
                <a:gd name="connsiteX20" fmla="*/ 0 w 2361296"/>
                <a:gd name="connsiteY20" fmla="*/ 1146806 h 4826737"/>
                <a:gd name="connsiteX21" fmla="*/ 0 w 2361296"/>
                <a:gd name="connsiteY21" fmla="*/ 896820 h 4826737"/>
                <a:gd name="connsiteX22" fmla="*/ 22195 w 2361296"/>
                <a:gd name="connsiteY22" fmla="*/ 896820 h 4826737"/>
                <a:gd name="connsiteX23" fmla="*/ 22195 w 2361296"/>
                <a:gd name="connsiteY23" fmla="*/ 745041 h 4826737"/>
                <a:gd name="connsiteX24" fmla="*/ 6350 w 2361296"/>
                <a:gd name="connsiteY24" fmla="*/ 745041 h 4826737"/>
                <a:gd name="connsiteX25" fmla="*/ 6350 w 2361296"/>
                <a:gd name="connsiteY25" fmla="*/ 603224 h 4826737"/>
                <a:gd name="connsiteX26" fmla="*/ 22195 w 2361296"/>
                <a:gd name="connsiteY26" fmla="*/ 603224 h 4826737"/>
                <a:gd name="connsiteX27" fmla="*/ 22195 w 2361296"/>
                <a:gd name="connsiteY27" fmla="*/ 327449 h 4826737"/>
                <a:gd name="connsiteX28" fmla="*/ 349644 w 2361296"/>
                <a:gd name="connsiteY28" fmla="*/ 0 h 48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1296" h="4826737">
                  <a:moveTo>
                    <a:pt x="152937" y="597223"/>
                  </a:moveTo>
                  <a:lnTo>
                    <a:pt x="152937" y="4238663"/>
                  </a:lnTo>
                  <a:lnTo>
                    <a:pt x="2203470" y="4238663"/>
                  </a:lnTo>
                  <a:lnTo>
                    <a:pt x="2203470" y="597223"/>
                  </a:lnTo>
                  <a:close/>
                  <a:moveTo>
                    <a:pt x="349644" y="0"/>
                  </a:moveTo>
                  <a:lnTo>
                    <a:pt x="2011820" y="0"/>
                  </a:lnTo>
                  <a:cubicBezTo>
                    <a:pt x="2192666" y="0"/>
                    <a:pt x="2339269" y="146604"/>
                    <a:pt x="2339269" y="327449"/>
                  </a:cubicBezTo>
                  <a:lnTo>
                    <a:pt x="2339269" y="896820"/>
                  </a:lnTo>
                  <a:lnTo>
                    <a:pt x="2361296" y="896820"/>
                  </a:lnTo>
                  <a:lnTo>
                    <a:pt x="2361296" y="1146806"/>
                  </a:lnTo>
                  <a:lnTo>
                    <a:pt x="2339269" y="1146806"/>
                  </a:lnTo>
                  <a:lnTo>
                    <a:pt x="2339269" y="4499288"/>
                  </a:lnTo>
                  <a:cubicBezTo>
                    <a:pt x="2339269" y="4680134"/>
                    <a:pt x="2192666" y="4826737"/>
                    <a:pt x="2011820" y="4826737"/>
                  </a:cubicBezTo>
                  <a:lnTo>
                    <a:pt x="349644" y="4826737"/>
                  </a:lnTo>
                  <a:cubicBezTo>
                    <a:pt x="168799" y="4826737"/>
                    <a:pt x="22195" y="4680134"/>
                    <a:pt x="22195" y="4499288"/>
                  </a:cubicBezTo>
                  <a:lnTo>
                    <a:pt x="22195" y="1449438"/>
                  </a:lnTo>
                  <a:lnTo>
                    <a:pt x="6350" y="1449438"/>
                  </a:lnTo>
                  <a:lnTo>
                    <a:pt x="6350" y="1199453"/>
                  </a:lnTo>
                  <a:lnTo>
                    <a:pt x="22195" y="1199453"/>
                  </a:lnTo>
                  <a:lnTo>
                    <a:pt x="22195" y="1146806"/>
                  </a:lnTo>
                  <a:lnTo>
                    <a:pt x="0" y="1146806"/>
                  </a:lnTo>
                  <a:lnTo>
                    <a:pt x="0" y="896820"/>
                  </a:lnTo>
                  <a:lnTo>
                    <a:pt x="22195" y="896820"/>
                  </a:lnTo>
                  <a:lnTo>
                    <a:pt x="22195" y="745041"/>
                  </a:lnTo>
                  <a:lnTo>
                    <a:pt x="6350" y="745041"/>
                  </a:lnTo>
                  <a:lnTo>
                    <a:pt x="6350" y="603224"/>
                  </a:lnTo>
                  <a:lnTo>
                    <a:pt x="22195" y="603224"/>
                  </a:lnTo>
                  <a:lnTo>
                    <a:pt x="22195" y="327449"/>
                  </a:lnTo>
                  <a:cubicBezTo>
                    <a:pt x="22195" y="146604"/>
                    <a:pt x="168799" y="0"/>
                    <a:pt x="3496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椭圆 3"/>
            <p:cNvSpPr/>
            <p:nvPr/>
          </p:nvSpPr>
          <p:spPr>
            <a:xfrm>
              <a:off x="1690348" y="1314944"/>
              <a:ext cx="44377" cy="44377"/>
            </a:xfrm>
            <a:prstGeom prst="ellipse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876276" y="1318432"/>
              <a:ext cx="399615" cy="42292"/>
            </a:xfrm>
            <a:prstGeom prst="roundRect">
              <a:avLst>
                <a:gd name="adj" fmla="val 43334"/>
              </a:avLst>
            </a:prstGeom>
            <a:solidFill>
              <a:srgbClr val="1F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901261" y="5352417"/>
              <a:ext cx="357007" cy="3570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D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图片占位符 78"/>
          <p:cNvSpPr>
            <a:spLocks noGrp="1"/>
          </p:cNvSpPr>
          <p:nvPr>
            <p:ph type="pic" sz="quarter" idx="16"/>
          </p:nvPr>
        </p:nvSpPr>
        <p:spPr>
          <a:xfrm>
            <a:off x="1028700" y="2654300"/>
            <a:ext cx="3263900" cy="58166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2" name="内容占位符 82"/>
          <p:cNvSpPr>
            <a:spLocks noGrp="1"/>
          </p:cNvSpPr>
          <p:nvPr>
            <p:ph sz="quarter" idx="20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59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pic>
        <p:nvPicPr>
          <p:cNvPr id="93" name="Picture 3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85" y="2324100"/>
            <a:ext cx="7557025" cy="4099473"/>
          </a:xfrm>
          <a:prstGeom prst="rect">
            <a:avLst/>
          </a:prstGeom>
        </p:spPr>
      </p:pic>
      <p:grpSp>
        <p:nvGrpSpPr>
          <p:cNvPr id="94" name="组合 93"/>
          <p:cNvGrpSpPr/>
          <p:nvPr userDrawn="1">
            <p:custDataLst>
              <p:tags r:id="rId1"/>
            </p:custDataLst>
          </p:nvPr>
        </p:nvGrpSpPr>
        <p:grpSpPr>
          <a:xfrm>
            <a:off x="2198392" y="-584777"/>
            <a:ext cx="1316444" cy="329112"/>
            <a:chOff x="2208291" y="-389974"/>
            <a:chExt cx="1316444" cy="329112"/>
          </a:xfrm>
        </p:grpSpPr>
        <p:sp>
          <p:nvSpPr>
            <p:cNvPr id="95" name="PA_矩形 41"/>
            <p:cNvSpPr/>
            <p:nvPr>
              <p:custDataLst>
                <p:tags r:id="rId2"/>
              </p:custDataLst>
            </p:nvPr>
          </p:nvSpPr>
          <p:spPr>
            <a:xfrm rot="10800000" flipV="1">
              <a:off x="2208291" y="-389974"/>
              <a:ext cx="329111" cy="329111"/>
            </a:xfrm>
            <a:prstGeom prst="rect">
              <a:avLst/>
            </a:prstGeom>
            <a:solidFill>
              <a:srgbClr val="FA3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PA_矩形 43"/>
            <p:cNvSpPr/>
            <p:nvPr>
              <p:custDataLst>
                <p:tags r:id="rId3"/>
              </p:custDataLst>
            </p:nvPr>
          </p:nvSpPr>
          <p:spPr>
            <a:xfrm rot="10800000" flipV="1">
              <a:off x="2537402" y="-389973"/>
              <a:ext cx="329111" cy="329111"/>
            </a:xfrm>
            <a:prstGeom prst="rect">
              <a:avLst/>
            </a:prstGeom>
            <a:solidFill>
              <a:srgbClr val="FA7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7" name="PA_矩形 44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866513" y="-389974"/>
              <a:ext cx="329111" cy="329111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PA_矩形 45"/>
            <p:cNvSpPr/>
            <p:nvPr>
              <p:custDataLst>
                <p:tags r:id="rId5"/>
              </p:custDataLst>
            </p:nvPr>
          </p:nvSpPr>
          <p:spPr>
            <a:xfrm rot="10800000" flipV="1">
              <a:off x="3195624" y="-389974"/>
              <a:ext cx="329111" cy="329111"/>
            </a:xfrm>
            <a:prstGeom prst="rect">
              <a:avLst/>
            </a:prstGeom>
            <a:solidFill>
              <a:srgbClr val="FFD2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图片占位符 104"/>
          <p:cNvSpPr>
            <a:spLocks noGrp="1"/>
          </p:cNvSpPr>
          <p:nvPr>
            <p:ph type="pic" sz="quarter" idx="23"/>
          </p:nvPr>
        </p:nvSpPr>
        <p:spPr>
          <a:xfrm>
            <a:off x="6622435" y="2514600"/>
            <a:ext cx="4775200" cy="2921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9" name="内容占位符 82"/>
          <p:cNvSpPr>
            <a:spLocks noGrp="1"/>
          </p:cNvSpPr>
          <p:nvPr>
            <p:ph sz="quarter" idx="16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59" name="Picture 2" descr="F:\LOGO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内容占位符 60"/>
          <p:cNvSpPr>
            <a:spLocks noGrp="1"/>
          </p:cNvSpPr>
          <p:nvPr>
            <p:ph sz="quarter" idx="24" hasCustomPrompt="1"/>
          </p:nvPr>
        </p:nvSpPr>
        <p:spPr>
          <a:xfrm>
            <a:off x="769257" y="2017713"/>
            <a:ext cx="4281714" cy="39331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 userDrawn="1"/>
        </p:nvGrpSpPr>
        <p:grpSpPr>
          <a:xfrm>
            <a:off x="5391471" y="1426056"/>
            <a:ext cx="5253824" cy="4203055"/>
            <a:chOff x="5391471" y="1426056"/>
            <a:chExt cx="5253824" cy="4203055"/>
          </a:xfrm>
        </p:grpSpPr>
        <p:sp>
          <p:nvSpPr>
            <p:cNvPr id="55" name="菱形 54"/>
            <p:cNvSpPr/>
            <p:nvPr/>
          </p:nvSpPr>
          <p:spPr>
            <a:xfrm>
              <a:off x="5391471" y="2476820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7493000" y="2476820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菱形 56"/>
            <p:cNvSpPr/>
            <p:nvPr/>
          </p:nvSpPr>
          <p:spPr>
            <a:xfrm>
              <a:off x="6442235" y="3527583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菱形 57"/>
            <p:cNvSpPr/>
            <p:nvPr/>
          </p:nvSpPr>
          <p:spPr>
            <a:xfrm>
              <a:off x="8543765" y="3527583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菱形 58"/>
            <p:cNvSpPr/>
            <p:nvPr/>
          </p:nvSpPr>
          <p:spPr>
            <a:xfrm>
              <a:off x="6442235" y="1426056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菱形 59"/>
            <p:cNvSpPr/>
            <p:nvPr/>
          </p:nvSpPr>
          <p:spPr>
            <a:xfrm>
              <a:off x="8543765" y="1426056"/>
              <a:ext cx="2101530" cy="2101528"/>
            </a:xfrm>
            <a:prstGeom prst="diamond">
              <a:avLst/>
            </a:prstGeom>
            <a:noFill/>
            <a:ln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274320" y="2183130"/>
            <a:ext cx="3395032" cy="0"/>
            <a:chOff x="274320" y="2183130"/>
            <a:chExt cx="3395032" cy="0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274320" y="2183130"/>
              <a:ext cx="23545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846070" y="2183130"/>
              <a:ext cx="823282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连接符 67"/>
          <p:cNvCxnSpPr/>
          <p:nvPr userDrawn="1"/>
        </p:nvCxnSpPr>
        <p:spPr>
          <a:xfrm>
            <a:off x="3669350" y="2183130"/>
            <a:ext cx="1014724" cy="3805714"/>
          </a:xfrm>
          <a:prstGeom prst="line">
            <a:avLst/>
          </a:prstGeom>
          <a:ln w="12700"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4684075" y="5988844"/>
            <a:ext cx="7218365" cy="0"/>
            <a:chOff x="4684075" y="5988844"/>
            <a:chExt cx="7218365" cy="0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684075" y="5988844"/>
              <a:ext cx="17230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591776" y="5988844"/>
              <a:ext cx="5310664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 userDrawn="1"/>
        </p:nvCxnSpPr>
        <p:spPr>
          <a:xfrm>
            <a:off x="6149816" y="6118384"/>
            <a:ext cx="715804" cy="0"/>
          </a:xfrm>
          <a:prstGeom prst="line">
            <a:avLst/>
          </a:prstGeom>
          <a:ln w="25400"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菱形 76"/>
          <p:cNvSpPr/>
          <p:nvPr/>
        </p:nvSpPr>
        <p:spPr>
          <a:xfrm>
            <a:off x="9688832" y="2592705"/>
            <a:ext cx="1869757" cy="1869757"/>
          </a:xfrm>
          <a:prstGeom prst="diamon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内容占位符 82"/>
          <p:cNvSpPr>
            <a:spLocks noGrp="1"/>
          </p:cNvSpPr>
          <p:nvPr>
            <p:ph sz="quarter" idx="16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sp>
        <p:nvSpPr>
          <p:cNvPr id="86" name="内容占位符 85"/>
          <p:cNvSpPr>
            <a:spLocks noGrp="1"/>
          </p:cNvSpPr>
          <p:nvPr>
            <p:ph sz="quarter" idx="17" hasCustomPrompt="1"/>
          </p:nvPr>
        </p:nvSpPr>
        <p:spPr>
          <a:xfrm>
            <a:off x="161925" y="2298700"/>
            <a:ext cx="3441700" cy="4291013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pc="130" dirty="0" smtClean="0">
                <a:solidFill>
                  <a:schemeClr val="bg1"/>
                </a:solidFill>
              </a:rPr>
              <a:t>内容</a:t>
            </a:r>
            <a:r>
              <a:rPr lang="zh-CN" altLang="en-US" spc="130" dirty="0" smtClean="0">
                <a:solidFill>
                  <a:schemeClr val="bg1"/>
                </a:solidFill>
                <a:latin typeface="+mn-ea"/>
              </a:rPr>
              <a:t>标题等都可以通过点击和重新输入进行更改，顶部“开始”面板中可以对字体、字号、颜色、行距等进行修改。建议正文</a:t>
            </a:r>
            <a:r>
              <a:rPr lang="en-US" altLang="zh-CN" spc="130" dirty="0" smtClean="0">
                <a:solidFill>
                  <a:schemeClr val="bg1"/>
                </a:solidFill>
                <a:latin typeface="+mn-ea"/>
              </a:rPr>
              <a:t>18-28</a:t>
            </a:r>
            <a:r>
              <a:rPr lang="zh-CN" altLang="en-US" spc="130" dirty="0" smtClean="0">
                <a:solidFill>
                  <a:schemeClr val="bg1"/>
                </a:solidFill>
                <a:latin typeface="+mn-ea"/>
              </a:rPr>
              <a:t>号字，微软雅黑，右侧可插入企业</a:t>
            </a:r>
            <a:r>
              <a:rPr lang="en-US" altLang="zh-CN" spc="130" dirty="0" smtClean="0">
                <a:solidFill>
                  <a:schemeClr val="bg1"/>
                </a:solidFill>
                <a:latin typeface="+mn-ea"/>
              </a:rPr>
              <a:t>Logo</a:t>
            </a:r>
            <a:r>
              <a:rPr lang="zh-CN" altLang="en-US" spc="130" dirty="0" smtClean="0">
                <a:solidFill>
                  <a:schemeClr val="bg1"/>
                </a:solidFill>
                <a:latin typeface="+mn-ea"/>
              </a:rPr>
              <a:t>。</a:t>
            </a:r>
          </a:p>
          <a:p>
            <a:pPr lvl="0"/>
            <a:endParaRPr lang="zh-CN" altLang="en-US" dirty="0"/>
          </a:p>
        </p:txBody>
      </p:sp>
      <p:sp>
        <p:nvSpPr>
          <p:cNvPr id="95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5433060" y="251745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6" name="图片占位符 17"/>
          <p:cNvSpPr>
            <a:spLocks noGrp="1"/>
          </p:cNvSpPr>
          <p:nvPr>
            <p:ph type="pic" sz="quarter" idx="18"/>
          </p:nvPr>
        </p:nvSpPr>
        <p:spPr>
          <a:xfrm>
            <a:off x="6492240" y="147351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7" name="图片占位符 17"/>
          <p:cNvSpPr>
            <a:spLocks noGrp="1"/>
          </p:cNvSpPr>
          <p:nvPr>
            <p:ph type="pic" sz="quarter" idx="19"/>
          </p:nvPr>
        </p:nvSpPr>
        <p:spPr>
          <a:xfrm>
            <a:off x="7551420" y="251745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8" name="图片占位符 17"/>
          <p:cNvSpPr>
            <a:spLocks noGrp="1"/>
          </p:cNvSpPr>
          <p:nvPr>
            <p:ph type="pic" sz="quarter" idx="20"/>
          </p:nvPr>
        </p:nvSpPr>
        <p:spPr>
          <a:xfrm>
            <a:off x="6492240" y="356139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9" name="图片占位符 17"/>
          <p:cNvSpPr>
            <a:spLocks noGrp="1"/>
          </p:cNvSpPr>
          <p:nvPr>
            <p:ph type="pic" sz="quarter" idx="21"/>
          </p:nvPr>
        </p:nvSpPr>
        <p:spPr>
          <a:xfrm>
            <a:off x="8595360" y="356901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00" name="图片占位符 17"/>
          <p:cNvSpPr>
            <a:spLocks noGrp="1"/>
          </p:cNvSpPr>
          <p:nvPr>
            <p:ph type="pic" sz="quarter" idx="22"/>
          </p:nvPr>
        </p:nvSpPr>
        <p:spPr>
          <a:xfrm>
            <a:off x="8595360" y="1465898"/>
            <a:ext cx="1998345" cy="2014061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  <a:gd name="connsiteX0" fmla="*/ 0 w 5049636"/>
              <a:gd name="connsiteY0" fmla="*/ 1882409 h 3542860"/>
              <a:gd name="connsiteX1" fmla="*/ 2102182 w 5049636"/>
              <a:gd name="connsiteY1" fmla="*/ 0 h 3542860"/>
              <a:gd name="connsiteX2" fmla="*/ 5049636 w 5049636"/>
              <a:gd name="connsiteY2" fmla="*/ 1879619 h 3542860"/>
              <a:gd name="connsiteX3" fmla="*/ 1852255 w 5049636"/>
              <a:gd name="connsiteY3" fmla="*/ 3542860 h 3542860"/>
              <a:gd name="connsiteX4" fmla="*/ 0 w 5049636"/>
              <a:gd name="connsiteY4" fmla="*/ 1882409 h 3542860"/>
              <a:gd name="connsiteX0" fmla="*/ 0 w 5049636"/>
              <a:gd name="connsiteY0" fmla="*/ 1882409 h 3968594"/>
              <a:gd name="connsiteX1" fmla="*/ 2102182 w 5049636"/>
              <a:gd name="connsiteY1" fmla="*/ 0 h 3968594"/>
              <a:gd name="connsiteX2" fmla="*/ 5049636 w 5049636"/>
              <a:gd name="connsiteY2" fmla="*/ 1879619 h 3968594"/>
              <a:gd name="connsiteX3" fmla="*/ 2526181 w 5049636"/>
              <a:gd name="connsiteY3" fmla="*/ 3968594 h 3968594"/>
              <a:gd name="connsiteX4" fmla="*/ 0 w 5049636"/>
              <a:gd name="connsiteY4" fmla="*/ 1882409 h 3968594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150464 h 4236649"/>
              <a:gd name="connsiteX1" fmla="*/ 2602815 w 5049636"/>
              <a:gd name="connsiteY1" fmla="*/ 0 h 4236649"/>
              <a:gd name="connsiteX2" fmla="*/ 5049636 w 5049636"/>
              <a:gd name="connsiteY2" fmla="*/ 2147674 h 4236649"/>
              <a:gd name="connsiteX3" fmla="*/ 2526181 w 5049636"/>
              <a:gd name="connsiteY3" fmla="*/ 4236649 h 4236649"/>
              <a:gd name="connsiteX4" fmla="*/ 0 w 5049636"/>
              <a:gd name="connsiteY4" fmla="*/ 2150464 h 4236649"/>
              <a:gd name="connsiteX0" fmla="*/ 0 w 5049636"/>
              <a:gd name="connsiteY0" fmla="*/ 2081478 h 4167663"/>
              <a:gd name="connsiteX1" fmla="*/ 2524592 w 5049636"/>
              <a:gd name="connsiteY1" fmla="*/ 0 h 4167663"/>
              <a:gd name="connsiteX2" fmla="*/ 5049636 w 5049636"/>
              <a:gd name="connsiteY2" fmla="*/ 2078688 h 4167663"/>
              <a:gd name="connsiteX3" fmla="*/ 2526181 w 5049636"/>
              <a:gd name="connsiteY3" fmla="*/ 4167663 h 4167663"/>
              <a:gd name="connsiteX4" fmla="*/ 0 w 5049636"/>
              <a:gd name="connsiteY4" fmla="*/ 2081478 h 41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36" h="4167663">
                <a:moveTo>
                  <a:pt x="0" y="2081478"/>
                </a:moveTo>
                <a:lnTo>
                  <a:pt x="2524592" y="0"/>
                </a:lnTo>
                <a:lnTo>
                  <a:pt x="5049636" y="2078688"/>
                </a:lnTo>
                <a:lnTo>
                  <a:pt x="2526181" y="4167663"/>
                </a:lnTo>
                <a:lnTo>
                  <a:pt x="0" y="208147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  <p:pic>
        <p:nvPicPr>
          <p:cNvPr id="75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内容占位符 82"/>
          <p:cNvSpPr>
            <a:spLocks noGrp="1"/>
          </p:cNvSpPr>
          <p:nvPr>
            <p:ph sz="quarter" idx="15" hasCustomPrompt="1"/>
          </p:nvPr>
        </p:nvSpPr>
        <p:spPr>
          <a:xfrm>
            <a:off x="1955800" y="355600"/>
            <a:ext cx="75565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pic>
        <p:nvPicPr>
          <p:cNvPr id="1026" name="Picture 2" descr="D:\sunning\My Documents\My Pictures\1111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196" y="178707"/>
            <a:ext cx="1785937" cy="1036638"/>
          </a:xfrm>
          <a:prstGeom prst="rect">
            <a:avLst/>
          </a:prstGeom>
          <a:noFill/>
        </p:spPr>
      </p:pic>
      <p:pic>
        <p:nvPicPr>
          <p:cNvPr id="6" name="Picture 2" descr="F: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46"/>
          <p:cNvSpPr txBox="1"/>
          <p:nvPr userDrawn="1">
            <p:custDataLst>
              <p:tags r:id="rId1"/>
            </p:custDataLst>
          </p:nvPr>
        </p:nvSpPr>
        <p:spPr>
          <a:xfrm>
            <a:off x="1198636" y="2237143"/>
            <a:ext cx="298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PPT</a:t>
            </a:r>
            <a:r>
              <a:rPr lang="zh-CN" altLang="en-US" dirty="0" smtClean="0"/>
              <a:t>买卖网独家发布</a:t>
            </a:r>
            <a:endParaRPr lang="en-US" altLang="zh-CN" dirty="0" smtClean="0"/>
          </a:p>
          <a:p>
            <a:pPr algn="ctr"/>
            <a:r>
              <a:rPr lang="en-US" altLang="zh-CN" dirty="0"/>
              <a:t>http://</a:t>
            </a:r>
            <a:r>
              <a:rPr lang="en-US" altLang="zh-CN" dirty="0" smtClean="0"/>
              <a:t>www.pptmai.com</a:t>
            </a:r>
          </a:p>
          <a:p>
            <a:pPr algn="ctr"/>
            <a:r>
              <a:rPr lang="zh-CN" altLang="en-US" dirty="0" smtClean="0"/>
              <a:t>原创设计：</a:t>
            </a:r>
            <a:r>
              <a:rPr lang="en-US" altLang="zh-CN" dirty="0" smtClean="0"/>
              <a:t>729615610</a:t>
            </a:r>
            <a:endParaRPr lang="zh-CN" altLang="en-US" dirty="0"/>
          </a:p>
        </p:txBody>
      </p:sp>
      <p:pic>
        <p:nvPicPr>
          <p:cNvPr id="4" name="PA_图片 3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8" name="PA_任意多边形 42"/>
          <p:cNvSpPr/>
          <p:nvPr userDrawn="1">
            <p:custDataLst>
              <p:tags r:id="rId3"/>
            </p:custDataLst>
          </p:nvPr>
        </p:nvSpPr>
        <p:spPr>
          <a:xfrm>
            <a:off x="8067675" y="2115394"/>
            <a:ext cx="2066925" cy="737345"/>
          </a:xfrm>
          <a:custGeom>
            <a:avLst/>
            <a:gdLst>
              <a:gd name="connsiteX0" fmla="*/ 985385 w 2066925"/>
              <a:gd name="connsiteY0" fmla="*/ 0 h 737345"/>
              <a:gd name="connsiteX1" fmla="*/ 2066925 w 2066925"/>
              <a:gd name="connsiteY1" fmla="*/ 277700 h 737345"/>
              <a:gd name="connsiteX2" fmla="*/ 2066925 w 2066925"/>
              <a:gd name="connsiteY2" fmla="*/ 281556 h 737345"/>
              <a:gd name="connsiteX3" fmla="*/ 1131435 w 2066925"/>
              <a:gd name="connsiteY3" fmla="*/ 737345 h 737345"/>
              <a:gd name="connsiteX4" fmla="*/ 1096252 w 2066925"/>
              <a:gd name="connsiteY4" fmla="*/ 737345 h 737345"/>
              <a:gd name="connsiteX5" fmla="*/ 0 w 2066925"/>
              <a:gd name="connsiteY5" fmla="*/ 404330 h 737345"/>
              <a:gd name="connsiteX6" fmla="*/ 0 w 2066925"/>
              <a:gd name="connsiteY6" fmla="*/ 397672 h 7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6925" h="737345">
                <a:moveTo>
                  <a:pt x="985385" y="0"/>
                </a:moveTo>
                <a:lnTo>
                  <a:pt x="2066925" y="277700"/>
                </a:lnTo>
                <a:lnTo>
                  <a:pt x="2066925" y="281556"/>
                </a:lnTo>
                <a:lnTo>
                  <a:pt x="1131435" y="737345"/>
                </a:lnTo>
                <a:lnTo>
                  <a:pt x="1096252" y="737345"/>
                </a:lnTo>
                <a:lnTo>
                  <a:pt x="0" y="404330"/>
                </a:lnTo>
                <a:lnTo>
                  <a:pt x="0" y="397672"/>
                </a:lnTo>
                <a:close/>
              </a:path>
            </a:pathLst>
          </a:custGeom>
          <a:solidFill>
            <a:srgbClr val="EA550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任意多边形 52"/>
          <p:cNvSpPr/>
          <p:nvPr userDrawn="1">
            <p:custDataLst>
              <p:tags r:id="rId4"/>
            </p:custDataLst>
          </p:nvPr>
        </p:nvSpPr>
        <p:spPr>
          <a:xfrm>
            <a:off x="8137525" y="807896"/>
            <a:ext cx="1523999" cy="337485"/>
          </a:xfrm>
          <a:custGeom>
            <a:avLst/>
            <a:gdLst>
              <a:gd name="connsiteX0" fmla="*/ 656427 w 1523999"/>
              <a:gd name="connsiteY0" fmla="*/ 0 h 337485"/>
              <a:gd name="connsiteX1" fmla="*/ 1523999 w 1523999"/>
              <a:gd name="connsiteY1" fmla="*/ 119395 h 337485"/>
              <a:gd name="connsiteX2" fmla="*/ 1523999 w 1523999"/>
              <a:gd name="connsiteY2" fmla="*/ 126797 h 337485"/>
              <a:gd name="connsiteX3" fmla="*/ 831276 w 1523999"/>
              <a:gd name="connsiteY3" fmla="*/ 337485 h 337485"/>
              <a:gd name="connsiteX4" fmla="*/ 829000 w 1523999"/>
              <a:gd name="connsiteY4" fmla="*/ 337485 h 337485"/>
              <a:gd name="connsiteX5" fmla="*/ 829496 w 1523999"/>
              <a:gd name="connsiteY5" fmla="*/ 334931 h 337485"/>
              <a:gd name="connsiteX6" fmla="*/ 0 w 1523999"/>
              <a:gd name="connsiteY6" fmla="*/ 173717 h 337485"/>
              <a:gd name="connsiteX7" fmla="*/ 0 w 1523999"/>
              <a:gd name="connsiteY7" fmla="*/ 167712 h 3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3999" h="337485">
                <a:moveTo>
                  <a:pt x="656427" y="0"/>
                </a:moveTo>
                <a:lnTo>
                  <a:pt x="1523999" y="119395"/>
                </a:lnTo>
                <a:lnTo>
                  <a:pt x="1523999" y="126797"/>
                </a:lnTo>
                <a:lnTo>
                  <a:pt x="831276" y="337485"/>
                </a:lnTo>
                <a:lnTo>
                  <a:pt x="829000" y="337485"/>
                </a:lnTo>
                <a:lnTo>
                  <a:pt x="829496" y="334931"/>
                </a:lnTo>
                <a:lnTo>
                  <a:pt x="0" y="173717"/>
                </a:lnTo>
                <a:lnTo>
                  <a:pt x="0" y="167712"/>
                </a:lnTo>
                <a:close/>
              </a:path>
            </a:pathLst>
          </a:custGeom>
          <a:solidFill>
            <a:srgbClr val="EA550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任意多边形 59"/>
          <p:cNvSpPr/>
          <p:nvPr userDrawn="1">
            <p:custDataLst>
              <p:tags r:id="rId5"/>
            </p:custDataLst>
          </p:nvPr>
        </p:nvSpPr>
        <p:spPr>
          <a:xfrm>
            <a:off x="9734550" y="5059362"/>
            <a:ext cx="2457450" cy="1798637"/>
          </a:xfrm>
          <a:custGeom>
            <a:avLst/>
            <a:gdLst>
              <a:gd name="connsiteX0" fmla="*/ 1342240 w 2457450"/>
              <a:gd name="connsiteY0" fmla="*/ 0 h 1798637"/>
              <a:gd name="connsiteX1" fmla="*/ 1372090 w 2457450"/>
              <a:gd name="connsiteY1" fmla="*/ 0 h 1798637"/>
              <a:gd name="connsiteX2" fmla="*/ 2457450 w 2457450"/>
              <a:gd name="connsiteY2" fmla="*/ 446282 h 1798637"/>
              <a:gd name="connsiteX3" fmla="*/ 2457450 w 2457450"/>
              <a:gd name="connsiteY3" fmla="*/ 1798637 h 1798637"/>
              <a:gd name="connsiteX4" fmla="*/ 1032538 w 2457450"/>
              <a:gd name="connsiteY4" fmla="*/ 1798637 h 1798637"/>
              <a:gd name="connsiteX5" fmla="*/ 0 w 2457450"/>
              <a:gd name="connsiteY5" fmla="*/ 1237075 h 1798637"/>
              <a:gd name="connsiteX6" fmla="*/ 0 w 2457450"/>
              <a:gd name="connsiteY6" fmla="*/ 1219287 h 179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7450" h="1798637">
                <a:moveTo>
                  <a:pt x="1342240" y="0"/>
                </a:moveTo>
                <a:lnTo>
                  <a:pt x="1372090" y="0"/>
                </a:lnTo>
                <a:lnTo>
                  <a:pt x="2457450" y="446282"/>
                </a:lnTo>
                <a:lnTo>
                  <a:pt x="2457450" y="1798637"/>
                </a:lnTo>
                <a:lnTo>
                  <a:pt x="1032538" y="1798637"/>
                </a:lnTo>
                <a:lnTo>
                  <a:pt x="0" y="1237075"/>
                </a:lnTo>
                <a:lnTo>
                  <a:pt x="0" y="1219287"/>
                </a:lnTo>
                <a:close/>
              </a:path>
            </a:pathLst>
          </a:custGeom>
          <a:solidFill>
            <a:srgbClr val="EA5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950" y="22479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dirty="0"/>
          </a:p>
        </p:txBody>
      </p:sp>
      <p:sp>
        <p:nvSpPr>
          <p:cNvPr id="19" name="内容占位符 18"/>
          <p:cNvSpPr>
            <a:spLocks noGrp="1"/>
          </p:cNvSpPr>
          <p:nvPr>
            <p:ph sz="quarter" idx="11" hasCustomPrompt="1"/>
          </p:nvPr>
        </p:nvSpPr>
        <p:spPr>
          <a:xfrm>
            <a:off x="381000" y="3826435"/>
            <a:ext cx="6375400" cy="571500"/>
          </a:xfrm>
          <a:prstGeom prst="rect">
            <a:avLst/>
          </a:prstGeom>
        </p:spPr>
        <p:txBody>
          <a:bodyPr/>
          <a:lstStyle>
            <a:lvl1pPr algn="l">
              <a:buNone/>
              <a:defRPr>
                <a:solidFill>
                  <a:srgbClr val="EA5504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altLang="zh-CN" dirty="0" smtClean="0"/>
              <a:t>PRESENT BY LIEPIN</a:t>
            </a:r>
            <a:endParaRPr lang="zh-CN" altLang="en-US" dirty="0" smtClean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2" hasCustomPrompt="1"/>
          </p:nvPr>
        </p:nvSpPr>
        <p:spPr>
          <a:xfrm>
            <a:off x="381000" y="1701800"/>
            <a:ext cx="6350000" cy="207682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EA5504"/>
                </a:solidFill>
                <a:latin typeface="Century Gothic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BUSINESS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REPORT</a:t>
            </a:r>
          </a:p>
          <a:p>
            <a:pPr lvl="0"/>
            <a:endParaRPr lang="zh-CN" altLang="en-US" dirty="0"/>
          </a:p>
        </p:txBody>
      </p:sp>
      <p:pic>
        <p:nvPicPr>
          <p:cNvPr id="16" name="Picture 2" descr="F:\LOGO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 userDrawn="1"/>
        </p:nvSpPr>
        <p:spPr>
          <a:xfrm rot="2700000">
            <a:off x="1123540" y="1398450"/>
            <a:ext cx="3260319" cy="3712923"/>
          </a:xfrm>
          <a:custGeom>
            <a:avLst/>
            <a:gdLst>
              <a:gd name="connsiteX0" fmla="*/ 0 w 3068223"/>
              <a:gd name="connsiteY0" fmla="*/ 0 h 3068222"/>
              <a:gd name="connsiteX1" fmla="*/ 2510265 w 3068223"/>
              <a:gd name="connsiteY1" fmla="*/ 0 h 3068222"/>
              <a:gd name="connsiteX2" fmla="*/ 2510266 w 3068223"/>
              <a:gd name="connsiteY2" fmla="*/ 557958 h 3068222"/>
              <a:gd name="connsiteX3" fmla="*/ 3068223 w 3068223"/>
              <a:gd name="connsiteY3" fmla="*/ 557958 h 3068222"/>
              <a:gd name="connsiteX4" fmla="*/ 3068223 w 3068223"/>
              <a:gd name="connsiteY4" fmla="*/ 3068222 h 3068222"/>
              <a:gd name="connsiteX5" fmla="*/ 0 w 3068223"/>
              <a:gd name="connsiteY5" fmla="*/ 3068222 h 3068222"/>
              <a:gd name="connsiteX6" fmla="*/ 0 w 3068223"/>
              <a:gd name="connsiteY6" fmla="*/ 0 h 306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8223" h="3068222">
                <a:moveTo>
                  <a:pt x="0" y="0"/>
                </a:moveTo>
                <a:lnTo>
                  <a:pt x="2510265" y="0"/>
                </a:lnTo>
                <a:lnTo>
                  <a:pt x="2510266" y="557958"/>
                </a:lnTo>
                <a:lnTo>
                  <a:pt x="3068223" y="557958"/>
                </a:lnTo>
                <a:lnTo>
                  <a:pt x="3068223" y="3068222"/>
                </a:lnTo>
                <a:lnTo>
                  <a:pt x="0" y="3068222"/>
                </a:lnTo>
                <a:lnTo>
                  <a:pt x="0" y="0"/>
                </a:lnTo>
                <a:close/>
              </a:path>
            </a:pathLst>
          </a:custGeom>
          <a:solidFill>
            <a:srgbClr val="EA5504"/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rot="2700000">
            <a:off x="313724" y="-346740"/>
            <a:ext cx="2066686" cy="2066686"/>
          </a:xfrm>
          <a:prstGeom prst="rect">
            <a:avLst/>
          </a:prstGeom>
          <a:solidFill>
            <a:schemeClr val="accent5">
              <a:lumMod val="85000"/>
              <a:lumOff val="1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-703323" y="1395885"/>
            <a:ext cx="1634775" cy="1634775"/>
          </a:xfrm>
          <a:prstGeom prst="rect">
            <a:avLst/>
          </a:prstGeom>
          <a:solidFill>
            <a:srgbClr val="EA5504"/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-691893" y="3848047"/>
            <a:ext cx="1634775" cy="1634775"/>
          </a:xfrm>
          <a:prstGeom prst="rect">
            <a:avLst/>
          </a:prstGeom>
          <a:solidFill>
            <a:schemeClr val="accent5">
              <a:lumMod val="85000"/>
              <a:lumOff val="15000"/>
            </a:schemeClr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2700000">
            <a:off x="975642" y="4861546"/>
            <a:ext cx="695449" cy="695449"/>
          </a:xfrm>
          <a:prstGeom prst="rect">
            <a:avLst/>
          </a:prstGeom>
          <a:solidFill>
            <a:srgbClr val="EA5504"/>
          </a:solidFill>
          <a:ln>
            <a:noFill/>
          </a:ln>
          <a:effectLst>
            <a:outerShdw blurRad="1524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5700355" y="1762433"/>
            <a:ext cx="900000" cy="36000"/>
          </a:xfrm>
          <a:prstGeom prst="roundRect">
            <a:avLst>
              <a:gd name="adj" fmla="val 50000"/>
            </a:avLst>
          </a:prstGeom>
          <a:solidFill>
            <a:srgbClr val="EA5504"/>
          </a:solidFill>
          <a:ln>
            <a:solidFill>
              <a:srgbClr val="EA5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 descr="D:\sunning\桌面\2017\Q1\70659108494569844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7768" y="2869812"/>
            <a:ext cx="546471" cy="548640"/>
          </a:xfrm>
          <a:prstGeom prst="rect">
            <a:avLst/>
          </a:prstGeom>
          <a:noFill/>
        </p:spPr>
      </p:pic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5665930" y="1856798"/>
            <a:ext cx="4891088" cy="5953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800" b="1" smtClean="0">
                <a:solidFill>
                  <a:schemeClr val="accent6"/>
                </a:solidFill>
                <a:latin typeface="Century Gothic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b="1" dirty="0" smtClean="0">
                <a:solidFill>
                  <a:schemeClr val="accent6"/>
                </a:solidFill>
                <a:latin typeface="+mj-ea"/>
                <a:ea typeface="+mj-ea"/>
              </a:rPr>
              <a:t>WELCOME</a:t>
            </a:r>
            <a:endParaRPr lang="zh-CN" altLang="en-US" sz="3600" b="1" dirty="0" smtClean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5666217" y="2563524"/>
            <a:ext cx="4932507" cy="3019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285750" y="1267922"/>
            <a:ext cx="4029075" cy="4025597"/>
          </a:xfrm>
          <a:custGeom>
            <a:avLst/>
            <a:gdLst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662546 h 3325091"/>
              <a:gd name="connsiteX1" fmla="*/ 2022764 w 4045528"/>
              <a:gd name="connsiteY1" fmla="*/ 0 h 3325091"/>
              <a:gd name="connsiteX2" fmla="*/ 4045528 w 4045528"/>
              <a:gd name="connsiteY2" fmla="*/ 1662546 h 3325091"/>
              <a:gd name="connsiteX3" fmla="*/ 2022764 w 4045528"/>
              <a:gd name="connsiteY3" fmla="*/ 3325091 h 3325091"/>
              <a:gd name="connsiteX4" fmla="*/ 0 w 4045528"/>
              <a:gd name="connsiteY4" fmla="*/ 1662546 h 332509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781816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444361"/>
              <a:gd name="connsiteX1" fmla="*/ 2022764 w 4045528"/>
              <a:gd name="connsiteY1" fmla="*/ 0 h 3444361"/>
              <a:gd name="connsiteX2" fmla="*/ 4045528 w 4045528"/>
              <a:gd name="connsiteY2" fmla="*/ 1639308 h 3444361"/>
              <a:gd name="connsiteX3" fmla="*/ 2022764 w 4045528"/>
              <a:gd name="connsiteY3" fmla="*/ 3444361 h 3444361"/>
              <a:gd name="connsiteX4" fmla="*/ 0 w 4045528"/>
              <a:gd name="connsiteY4" fmla="*/ 1781816 h 3444361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61720"/>
              <a:gd name="connsiteX1" fmla="*/ 2022764 w 4045528"/>
              <a:gd name="connsiteY1" fmla="*/ 0 h 3561720"/>
              <a:gd name="connsiteX2" fmla="*/ 4045528 w 4045528"/>
              <a:gd name="connsiteY2" fmla="*/ 1639308 h 3561720"/>
              <a:gd name="connsiteX3" fmla="*/ 1882619 w 4045528"/>
              <a:gd name="connsiteY3" fmla="*/ 3561720 h 3561720"/>
              <a:gd name="connsiteX4" fmla="*/ 0 w 4045528"/>
              <a:gd name="connsiteY4" fmla="*/ 1781816 h 3561720"/>
              <a:gd name="connsiteX0" fmla="*/ 0 w 4045528"/>
              <a:gd name="connsiteY0" fmla="*/ 1781816 h 3513520"/>
              <a:gd name="connsiteX1" fmla="*/ 2022764 w 4045528"/>
              <a:gd name="connsiteY1" fmla="*/ 0 h 3513520"/>
              <a:gd name="connsiteX2" fmla="*/ 4045528 w 4045528"/>
              <a:gd name="connsiteY2" fmla="*/ 1639308 h 3513520"/>
              <a:gd name="connsiteX3" fmla="*/ 1931670 w 4045528"/>
              <a:gd name="connsiteY3" fmla="*/ 3513520 h 3513520"/>
              <a:gd name="connsiteX4" fmla="*/ 0 w 404552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931670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4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781816 h 3513520"/>
              <a:gd name="connsiteX1" fmla="*/ 2022765 w 3952098"/>
              <a:gd name="connsiteY1" fmla="*/ 0 h 3513520"/>
              <a:gd name="connsiteX2" fmla="*/ 3952098 w 3952098"/>
              <a:gd name="connsiteY2" fmla="*/ 1558275 h 3513520"/>
              <a:gd name="connsiteX3" fmla="*/ 1782182 w 3952098"/>
              <a:gd name="connsiteY3" fmla="*/ 3513520 h 3513520"/>
              <a:gd name="connsiteX4" fmla="*/ 0 w 3952098"/>
              <a:gd name="connsiteY4" fmla="*/ 1781816 h 3513520"/>
              <a:gd name="connsiteX0" fmla="*/ 0 w 3952098"/>
              <a:gd name="connsiteY0" fmla="*/ 1882409 h 3614113"/>
              <a:gd name="connsiteX1" fmla="*/ 2102182 w 3952098"/>
              <a:gd name="connsiteY1" fmla="*/ 0 h 3614113"/>
              <a:gd name="connsiteX2" fmla="*/ 3952098 w 3952098"/>
              <a:gd name="connsiteY2" fmla="*/ 1658868 h 3614113"/>
              <a:gd name="connsiteX3" fmla="*/ 1782182 w 3952098"/>
              <a:gd name="connsiteY3" fmla="*/ 3614113 h 3614113"/>
              <a:gd name="connsiteX4" fmla="*/ 0 w 3952098"/>
              <a:gd name="connsiteY4" fmla="*/ 1882409 h 3614113"/>
              <a:gd name="connsiteX0" fmla="*/ 0 w 3952098"/>
              <a:gd name="connsiteY0" fmla="*/ 1882409 h 3542860"/>
              <a:gd name="connsiteX1" fmla="*/ 2102182 w 3952098"/>
              <a:gd name="connsiteY1" fmla="*/ 0 h 3542860"/>
              <a:gd name="connsiteX2" fmla="*/ 3952098 w 3952098"/>
              <a:gd name="connsiteY2" fmla="*/ 1658868 h 3542860"/>
              <a:gd name="connsiteX3" fmla="*/ 1852255 w 3952098"/>
              <a:gd name="connsiteY3" fmla="*/ 3542860 h 3542860"/>
              <a:gd name="connsiteX4" fmla="*/ 0 w 3952098"/>
              <a:gd name="connsiteY4" fmla="*/ 1882409 h 354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098" h="3542860">
                <a:moveTo>
                  <a:pt x="0" y="1882409"/>
                </a:moveTo>
                <a:lnTo>
                  <a:pt x="2102182" y="0"/>
                </a:lnTo>
                <a:lnTo>
                  <a:pt x="3952098" y="1658868"/>
                </a:lnTo>
                <a:lnTo>
                  <a:pt x="1852255" y="3542860"/>
                </a:lnTo>
                <a:lnTo>
                  <a:pt x="0" y="1882409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4"/>
          <p:cNvSpPr txBox="1"/>
          <p:nvPr userDrawn="1"/>
        </p:nvSpPr>
        <p:spPr>
          <a:xfrm>
            <a:off x="5368328" y="1115203"/>
            <a:ext cx="1455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</a:rPr>
              <a:t>目录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</a:endParaRPr>
          </a:p>
        </p:txBody>
      </p:sp>
      <p:sp>
        <p:nvSpPr>
          <p:cNvPr id="29" name="六边形 28"/>
          <p:cNvSpPr/>
          <p:nvPr userDrawn="1"/>
        </p:nvSpPr>
        <p:spPr>
          <a:xfrm rot="5400000">
            <a:off x="5117451" y="933180"/>
            <a:ext cx="1957098" cy="1694434"/>
          </a:xfrm>
          <a:prstGeom prst="hexagon">
            <a:avLst/>
          </a:prstGeom>
          <a:noFill/>
          <a:ln w="63500">
            <a:solidFill>
              <a:srgbClr val="EA5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0" name="文本框 68"/>
          <p:cNvSpPr txBox="1"/>
          <p:nvPr userDrawn="1"/>
        </p:nvSpPr>
        <p:spPr>
          <a:xfrm>
            <a:off x="4539038" y="1865208"/>
            <a:ext cx="3113924" cy="5355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b="1" spc="800" dirty="0" smtClean="0">
                <a:solidFill>
                  <a:schemeClr val="bg1"/>
                </a:solidFill>
                <a:latin typeface="Century Gothic" pitchFamily="34" charset="0"/>
              </a:rPr>
              <a:t>CONTENTS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sz="quarter" idx="10" hasCustomPrompt="1"/>
          </p:nvPr>
        </p:nvSpPr>
        <p:spPr>
          <a:xfrm>
            <a:off x="1333500" y="3575050"/>
            <a:ext cx="4533900" cy="12954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52" name="内容占位符 26"/>
          <p:cNvSpPr>
            <a:spLocks noGrp="1"/>
          </p:cNvSpPr>
          <p:nvPr>
            <p:ph sz="quarter" idx="11" hasCustomPrompt="1"/>
          </p:nvPr>
        </p:nvSpPr>
        <p:spPr>
          <a:xfrm>
            <a:off x="6419850" y="3556000"/>
            <a:ext cx="4533900" cy="1295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2" name="内容占位符 26"/>
          <p:cNvSpPr>
            <a:spLocks noGrp="1"/>
          </p:cNvSpPr>
          <p:nvPr>
            <p:ph sz="quarter" idx="12" hasCustomPrompt="1"/>
          </p:nvPr>
        </p:nvSpPr>
        <p:spPr>
          <a:xfrm>
            <a:off x="1333500" y="5048250"/>
            <a:ext cx="4533900" cy="12954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3" name="内容占位符 26"/>
          <p:cNvSpPr>
            <a:spLocks noGrp="1"/>
          </p:cNvSpPr>
          <p:nvPr>
            <p:ph sz="quarter" idx="13" hasCustomPrompt="1"/>
          </p:nvPr>
        </p:nvSpPr>
        <p:spPr>
          <a:xfrm>
            <a:off x="6419850" y="5029200"/>
            <a:ext cx="4533900" cy="1295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pic>
        <p:nvPicPr>
          <p:cNvPr id="11" name="Picture 2" descr="F: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20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4"/>
          <p:cNvSpPr txBox="1"/>
          <p:nvPr userDrawn="1"/>
        </p:nvSpPr>
        <p:spPr>
          <a:xfrm>
            <a:off x="5368328" y="1115203"/>
            <a:ext cx="1455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</a:rPr>
              <a:t>目录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</a:endParaRPr>
          </a:p>
        </p:txBody>
      </p:sp>
      <p:sp>
        <p:nvSpPr>
          <p:cNvPr id="29" name="六边形 28"/>
          <p:cNvSpPr/>
          <p:nvPr userDrawn="1"/>
        </p:nvSpPr>
        <p:spPr>
          <a:xfrm rot="5400000">
            <a:off x="5117451" y="933180"/>
            <a:ext cx="1957098" cy="1694434"/>
          </a:xfrm>
          <a:prstGeom prst="hexagon">
            <a:avLst/>
          </a:prstGeom>
          <a:noFill/>
          <a:ln w="63500">
            <a:solidFill>
              <a:srgbClr val="EA5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0" name="文本框 68"/>
          <p:cNvSpPr txBox="1"/>
          <p:nvPr userDrawn="1"/>
        </p:nvSpPr>
        <p:spPr>
          <a:xfrm>
            <a:off x="4539038" y="1865208"/>
            <a:ext cx="3113924" cy="5355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b="1" spc="800" dirty="0" smtClean="0">
                <a:solidFill>
                  <a:schemeClr val="bg1"/>
                </a:solidFill>
                <a:latin typeface="Century Gothic" pitchFamily="34" charset="0"/>
              </a:rPr>
              <a:t>CONTENTS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sz="quarter" idx="10" hasCustomPrompt="1"/>
          </p:nvPr>
        </p:nvSpPr>
        <p:spPr>
          <a:xfrm>
            <a:off x="1333500" y="2787650"/>
            <a:ext cx="4540250" cy="10668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52" name="内容占位符 26"/>
          <p:cNvSpPr>
            <a:spLocks noGrp="1"/>
          </p:cNvSpPr>
          <p:nvPr>
            <p:ph sz="quarter" idx="11" hasCustomPrompt="1"/>
          </p:nvPr>
        </p:nvSpPr>
        <p:spPr>
          <a:xfrm>
            <a:off x="6419850" y="2768600"/>
            <a:ext cx="4540250" cy="10668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2" name="内容占位符 26"/>
          <p:cNvSpPr>
            <a:spLocks noGrp="1"/>
          </p:cNvSpPr>
          <p:nvPr>
            <p:ph sz="quarter" idx="12" hasCustomPrompt="1"/>
          </p:nvPr>
        </p:nvSpPr>
        <p:spPr>
          <a:xfrm>
            <a:off x="1333500" y="4260850"/>
            <a:ext cx="4540250" cy="10668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3" name="内容占位符 26"/>
          <p:cNvSpPr>
            <a:spLocks noGrp="1"/>
          </p:cNvSpPr>
          <p:nvPr>
            <p:ph sz="quarter" idx="13" hasCustomPrompt="1"/>
          </p:nvPr>
        </p:nvSpPr>
        <p:spPr>
          <a:xfrm>
            <a:off x="6419850" y="4241800"/>
            <a:ext cx="4540250" cy="10668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0" name="内容占位符 26"/>
          <p:cNvSpPr>
            <a:spLocks noGrp="1"/>
          </p:cNvSpPr>
          <p:nvPr>
            <p:ph sz="quarter" idx="14" hasCustomPrompt="1"/>
          </p:nvPr>
        </p:nvSpPr>
        <p:spPr>
          <a:xfrm>
            <a:off x="1333500" y="5657850"/>
            <a:ext cx="4540250" cy="1066800"/>
          </a:xfrm>
          <a:prstGeom prst="rect">
            <a:avLst/>
          </a:prstGeom>
        </p:spPr>
        <p:txBody>
          <a:bodyPr/>
          <a:lstStyle>
            <a:lvl1pPr indent="0"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sp>
        <p:nvSpPr>
          <p:cNvPr id="11" name="内容占位符 26"/>
          <p:cNvSpPr>
            <a:spLocks noGrp="1"/>
          </p:cNvSpPr>
          <p:nvPr>
            <p:ph sz="quarter" idx="15" hasCustomPrompt="1"/>
          </p:nvPr>
        </p:nvSpPr>
        <p:spPr>
          <a:xfrm>
            <a:off x="6419850" y="5638800"/>
            <a:ext cx="4540250" cy="10668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输入内容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建议字体微软雅黑</a:t>
            </a:r>
          </a:p>
        </p:txBody>
      </p:sp>
      <p:pic>
        <p:nvPicPr>
          <p:cNvPr id="15" name="Picture 2" descr="F: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20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子标题页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 userDrawn="1"/>
        </p:nvSpPr>
        <p:spPr>
          <a:xfrm rot="5400000">
            <a:off x="1494575" y="958738"/>
            <a:ext cx="1957098" cy="1694434"/>
          </a:xfrm>
          <a:prstGeom prst="hexagon">
            <a:avLst/>
          </a:prstGeom>
          <a:noFill/>
          <a:ln w="63500">
            <a:solidFill>
              <a:srgbClr val="EA5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094702" y="3421771"/>
            <a:ext cx="2727249" cy="1373788"/>
          </a:xfrm>
          <a:custGeom>
            <a:avLst/>
            <a:gdLst>
              <a:gd name="connsiteX0" fmla="*/ 1145760 w 2727249"/>
              <a:gd name="connsiteY0" fmla="*/ 0 h 1373788"/>
              <a:gd name="connsiteX1" fmla="*/ 2727249 w 2727249"/>
              <a:gd name="connsiteY1" fmla="*/ 487752 h 1373788"/>
              <a:gd name="connsiteX2" fmla="*/ 1743207 w 2727249"/>
              <a:gd name="connsiteY2" fmla="*/ 1373788 h 1373788"/>
              <a:gd name="connsiteX3" fmla="*/ 0 w 2727249"/>
              <a:gd name="connsiteY3" fmla="*/ 709432 h 137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249" h="1373788">
                <a:moveTo>
                  <a:pt x="1145760" y="0"/>
                </a:moveTo>
                <a:lnTo>
                  <a:pt x="2727249" y="487752"/>
                </a:lnTo>
                <a:lnTo>
                  <a:pt x="1743207" y="1373788"/>
                </a:lnTo>
                <a:lnTo>
                  <a:pt x="0" y="709432"/>
                </a:lnTo>
                <a:close/>
              </a:path>
            </a:pathLst>
          </a:custGeom>
          <a:solidFill>
            <a:srgbClr val="EA5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94700" y="1619229"/>
            <a:ext cx="2727250" cy="3198331"/>
          </a:xfrm>
          <a:custGeom>
            <a:avLst/>
            <a:gdLst>
              <a:gd name="connsiteX0" fmla="*/ 0 w 2727250"/>
              <a:gd name="connsiteY0" fmla="*/ 0 h 3198331"/>
              <a:gd name="connsiteX1" fmla="*/ 2727249 w 2727250"/>
              <a:gd name="connsiteY1" fmla="*/ 0 h 3198331"/>
              <a:gd name="connsiteX2" fmla="*/ 2727249 w 2727250"/>
              <a:gd name="connsiteY2" fmla="*/ 971550 h 3198331"/>
              <a:gd name="connsiteX3" fmla="*/ 2727250 w 2727250"/>
              <a:gd name="connsiteY3" fmla="*/ 971550 h 3198331"/>
              <a:gd name="connsiteX4" fmla="*/ 2727250 w 2727250"/>
              <a:gd name="connsiteY4" fmla="*/ 2312035 h 3198331"/>
              <a:gd name="connsiteX5" fmla="*/ 1742920 w 2727250"/>
              <a:gd name="connsiteY5" fmla="*/ 3198331 h 3198331"/>
              <a:gd name="connsiteX6" fmla="*/ 1 w 2727250"/>
              <a:gd name="connsiteY6" fmla="*/ 2529287 h 3198331"/>
              <a:gd name="connsiteX7" fmla="*/ 1 w 2727250"/>
              <a:gd name="connsiteY7" fmla="*/ 1557738 h 3198331"/>
              <a:gd name="connsiteX8" fmla="*/ 0 w 2727250"/>
              <a:gd name="connsiteY8" fmla="*/ 1557737 h 319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7250" h="3198331">
                <a:moveTo>
                  <a:pt x="0" y="0"/>
                </a:moveTo>
                <a:lnTo>
                  <a:pt x="2727249" y="0"/>
                </a:lnTo>
                <a:lnTo>
                  <a:pt x="2727249" y="971550"/>
                </a:lnTo>
                <a:lnTo>
                  <a:pt x="2727250" y="971550"/>
                </a:lnTo>
                <a:lnTo>
                  <a:pt x="2727250" y="2312035"/>
                </a:lnTo>
                <a:lnTo>
                  <a:pt x="1742920" y="3198331"/>
                </a:lnTo>
                <a:lnTo>
                  <a:pt x="1" y="2529287"/>
                </a:lnTo>
                <a:lnTo>
                  <a:pt x="1" y="1557738"/>
                </a:lnTo>
                <a:lnTo>
                  <a:pt x="0" y="1557737"/>
                </a:lnTo>
                <a:close/>
              </a:path>
            </a:pathLst>
          </a:custGeom>
          <a:gradFill flip="none" rotWithShape="1">
            <a:gsLst>
              <a:gs pos="15000">
                <a:srgbClr val="EA5504"/>
              </a:gs>
              <a:gs pos="100000">
                <a:schemeClr val="accent4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619250" y="1200150"/>
            <a:ext cx="1676400" cy="685800"/>
          </a:xfrm>
          <a:prstGeom prst="rect">
            <a:avLst/>
          </a:prstGeom>
        </p:spPr>
        <p:txBody>
          <a:bodyPr/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 useBgFill="1"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1600201" y="1962149"/>
            <a:ext cx="1752600" cy="409576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0" baseline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en-US" altLang="zh-CN" dirty="0" smtClean="0"/>
              <a:t>PART ONE</a:t>
            </a:r>
          </a:p>
          <a:p>
            <a:pPr lvl="0"/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2" hasCustomPrompt="1"/>
          </p:nvPr>
        </p:nvSpPr>
        <p:spPr>
          <a:xfrm>
            <a:off x="5638800" y="2260601"/>
            <a:ext cx="6054725" cy="1676400"/>
          </a:xfrm>
          <a:prstGeom prst="rect">
            <a:avLst/>
          </a:prstGeom>
        </p:spPr>
        <p:txBody>
          <a:bodyPr/>
          <a:lstStyle>
            <a:lvl1pPr indent="0">
              <a:buNone/>
              <a:defRPr b="1">
                <a:solidFill>
                  <a:srgbClr val="EA5504"/>
                </a:solidFill>
              </a:defRPr>
            </a:lvl1pPr>
          </a:lstStyle>
          <a:p>
            <a:pPr lvl="0"/>
            <a:r>
              <a:rPr lang="zh-CN" altLang="en-US" dirty="0" smtClean="0"/>
              <a:t>标题（建议字体微软雅黑，</a:t>
            </a:r>
            <a:r>
              <a:rPr lang="en-US" altLang="zh-CN" dirty="0" smtClean="0"/>
              <a:t>28-44</a:t>
            </a:r>
            <a:r>
              <a:rPr lang="zh-CN" altLang="en-US" dirty="0" smtClean="0"/>
              <a:t>号加粗）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5651500" y="4098925"/>
            <a:ext cx="6057900" cy="81597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副标题（建议字体微软雅黑，</a:t>
            </a:r>
            <a:r>
              <a:rPr lang="en-US" altLang="zh-CN" dirty="0" smtClean="0"/>
              <a:t>16-20</a:t>
            </a:r>
            <a:r>
              <a:rPr lang="zh-CN" altLang="en-US" dirty="0" smtClean="0"/>
              <a:t>号）</a:t>
            </a:r>
          </a:p>
        </p:txBody>
      </p:sp>
      <p:pic>
        <p:nvPicPr>
          <p:cNvPr id="14" name="Picture 2" descr="F: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4.375E-6 0.13311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59" name="内容占位符 58"/>
          <p:cNvSpPr>
            <a:spLocks noGrp="1"/>
          </p:cNvSpPr>
          <p:nvPr>
            <p:ph sz="quarter" idx="11" hasCustomPrompt="1"/>
          </p:nvPr>
        </p:nvSpPr>
        <p:spPr>
          <a:xfrm>
            <a:off x="2133600" y="5778500"/>
            <a:ext cx="7924800" cy="67310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输入内容</a:t>
            </a:r>
          </a:p>
          <a:p>
            <a:pPr lvl="0"/>
            <a:endParaRPr lang="zh-CN" altLang="en-US" dirty="0"/>
          </a:p>
        </p:txBody>
      </p:sp>
      <p:sp>
        <p:nvSpPr>
          <p:cNvPr id="56" name="内容占位符 82"/>
          <p:cNvSpPr>
            <a:spLocks noGrp="1"/>
          </p:cNvSpPr>
          <p:nvPr>
            <p:ph sz="quarter" idx="15" hasCustomPrompt="1"/>
          </p:nvPr>
        </p:nvSpPr>
        <p:spPr>
          <a:xfrm>
            <a:off x="1955800" y="355600"/>
            <a:ext cx="75565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sp>
        <p:nvSpPr>
          <p:cNvPr id="60" name="内容占位符 59"/>
          <p:cNvSpPr>
            <a:spLocks noGrp="1"/>
          </p:cNvSpPr>
          <p:nvPr>
            <p:ph sz="quarter" idx="16" hasCustomPrompt="1"/>
          </p:nvPr>
        </p:nvSpPr>
        <p:spPr>
          <a:xfrm>
            <a:off x="749300" y="1447800"/>
            <a:ext cx="10718800" cy="38989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</a:p>
        </p:txBody>
      </p:sp>
      <p:pic>
        <p:nvPicPr>
          <p:cNvPr id="54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 userDrawn="1"/>
        </p:nvSpPr>
        <p:spPr>
          <a:xfrm>
            <a:off x="1061170" y="401166"/>
            <a:ext cx="34496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" dirty="0" smtClean="0"/>
              <a:t>PPT</a:t>
            </a:r>
            <a:r>
              <a:rPr lang="zh-CN" altLang="en-US" sz="100" dirty="0" smtClean="0"/>
              <a:t>买卖网独家发布</a:t>
            </a:r>
            <a:endParaRPr lang="en-US" altLang="zh-CN" sz="100" dirty="0" smtClean="0"/>
          </a:p>
          <a:p>
            <a:pPr algn="ctr"/>
            <a:r>
              <a:rPr lang="en-US" altLang="zh-CN" sz="100" dirty="0"/>
              <a:t>http://</a:t>
            </a:r>
            <a:r>
              <a:rPr lang="en-US" altLang="zh-CN" sz="100" dirty="0" smtClean="0"/>
              <a:t>www.pptmai.com</a:t>
            </a:r>
          </a:p>
          <a:p>
            <a:pPr algn="ctr"/>
            <a:r>
              <a:rPr lang="zh-CN" altLang="en-US" sz="100" dirty="0" smtClean="0"/>
              <a:t>原创设计：</a:t>
            </a:r>
            <a:r>
              <a:rPr lang="en-US" altLang="zh-CN" sz="100" dirty="0" smtClean="0"/>
              <a:t>729615610</a:t>
            </a:r>
            <a:endParaRPr lang="zh-CN" altLang="en-US" sz="100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402811" y="131634"/>
            <a:ext cx="1536747" cy="1011735"/>
            <a:chOff x="2564986" y="2924796"/>
            <a:chExt cx="1536747" cy="1011735"/>
          </a:xfrm>
        </p:grpSpPr>
        <p:grpSp>
          <p:nvGrpSpPr>
            <p:cNvPr id="4" name="组合 4"/>
            <p:cNvGrpSpPr/>
            <p:nvPr/>
          </p:nvGrpSpPr>
          <p:grpSpPr>
            <a:xfrm>
              <a:off x="3783555" y="3150059"/>
              <a:ext cx="318178" cy="468772"/>
              <a:chOff x="-991394" y="1409699"/>
              <a:chExt cx="6253933" cy="9213917"/>
            </a:xfrm>
          </p:grpSpPr>
          <p:sp>
            <p:nvSpPr>
              <p:cNvPr id="42" name="矩形 41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6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9" name="图文框 48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559618" y="3462189"/>
              <a:ext cx="272029" cy="400780"/>
              <a:chOff x="-991394" y="1409699"/>
              <a:chExt cx="6253933" cy="9213917"/>
            </a:xfrm>
          </p:grpSpPr>
          <p:sp>
            <p:nvSpPr>
              <p:cNvPr id="34" name="矩形 33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8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>
                  <a:alpha val="90000"/>
                </a:srgb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41" name="图文框 40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FF5504">
                      <a:shade val="30000"/>
                      <a:satMod val="115000"/>
                    </a:srgbClr>
                  </a:gs>
                  <a:gs pos="50000">
                    <a:srgbClr val="FF5504">
                      <a:shade val="67500"/>
                      <a:satMod val="115000"/>
                    </a:srgbClr>
                  </a:gs>
                  <a:gs pos="100000">
                    <a:srgbClr val="FF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6" name="组合 6"/>
            <p:cNvGrpSpPr/>
            <p:nvPr/>
          </p:nvGrpSpPr>
          <p:grpSpPr>
            <a:xfrm>
              <a:off x="3088611" y="3009594"/>
              <a:ext cx="525937" cy="774863"/>
              <a:chOff x="-991394" y="1409699"/>
              <a:chExt cx="6253933" cy="9213917"/>
            </a:xfrm>
          </p:grpSpPr>
          <p:sp>
            <p:nvSpPr>
              <p:cNvPr id="26" name="矩形 25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0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rgbClr val="FF5504"/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33" name="图文框 32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gradFill flip="none" rotWithShape="1">
                <a:gsLst>
                  <a:gs pos="0">
                    <a:srgbClr val="EA5504">
                      <a:shade val="30000"/>
                      <a:satMod val="115000"/>
                    </a:srgbClr>
                  </a:gs>
                  <a:gs pos="50000">
                    <a:srgbClr val="EA5504">
                      <a:shade val="67500"/>
                      <a:satMod val="115000"/>
                    </a:srgbClr>
                  </a:gs>
                  <a:gs pos="100000">
                    <a:srgbClr val="EA550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7" name="组合 7"/>
            <p:cNvGrpSpPr/>
            <p:nvPr/>
          </p:nvGrpSpPr>
          <p:grpSpPr>
            <a:xfrm>
              <a:off x="2986298" y="3403929"/>
              <a:ext cx="361503" cy="532602"/>
              <a:chOff x="-991394" y="1409699"/>
              <a:chExt cx="6253933" cy="9213917"/>
            </a:xfrm>
          </p:grpSpPr>
          <p:sp>
            <p:nvSpPr>
              <p:cNvPr id="18" name="矩形 17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2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25" name="图文框 24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8" name="组合 8"/>
            <p:cNvGrpSpPr/>
            <p:nvPr/>
          </p:nvGrpSpPr>
          <p:grpSpPr>
            <a:xfrm>
              <a:off x="2564986" y="2924796"/>
              <a:ext cx="454677" cy="669876"/>
              <a:chOff x="-991394" y="1409699"/>
              <a:chExt cx="6253933" cy="9213917"/>
            </a:xfrm>
          </p:grpSpPr>
          <p:sp>
            <p:nvSpPr>
              <p:cNvPr id="10" name="矩形 9"/>
              <p:cNvSpPr/>
              <p:nvPr/>
            </p:nvSpPr>
            <p:spPr>
              <a:xfrm rot="2546328">
                <a:off x="337464" y="3687615"/>
                <a:ext cx="3184849" cy="5091635"/>
              </a:xfrm>
              <a:prstGeom prst="rect">
                <a:avLst/>
              </a:prstGeom>
              <a:gradFill flip="none" rotWithShape="1">
                <a:gsLst>
                  <a:gs pos="24000">
                    <a:srgbClr val="000000">
                      <a:alpha val="20000"/>
                    </a:srgbClr>
                  </a:gs>
                  <a:gs pos="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546328">
                <a:off x="-991394" y="3840230"/>
                <a:ext cx="3713058" cy="6783386"/>
              </a:xfrm>
              <a:prstGeom prst="rect">
                <a:avLst/>
              </a:prstGeom>
              <a:gradFill>
                <a:gsLst>
                  <a:gs pos="31000">
                    <a:srgbClr val="000000">
                      <a:alpha val="10000"/>
                    </a:srgbClr>
                  </a:gs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50629" y="3892563"/>
                <a:ext cx="3045789" cy="3045789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13569" y="2041841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4" name="矩形 20"/>
              <p:cNvSpPr/>
              <p:nvPr/>
            </p:nvSpPr>
            <p:spPr>
              <a:xfrm>
                <a:off x="60916" y="2041747"/>
                <a:ext cx="3045789" cy="3045789"/>
              </a:xfrm>
              <a:custGeom>
                <a:avLst/>
                <a:gdLst>
                  <a:gd name="connsiteX0" fmla="*/ 0 w 3045789"/>
                  <a:gd name="connsiteY0" fmla="*/ 0 h 3045789"/>
                  <a:gd name="connsiteX1" fmla="*/ 3045789 w 3045789"/>
                  <a:gd name="connsiteY1" fmla="*/ 0 h 3045789"/>
                  <a:gd name="connsiteX2" fmla="*/ 3045789 w 3045789"/>
                  <a:gd name="connsiteY2" fmla="*/ 3045789 h 3045789"/>
                  <a:gd name="connsiteX3" fmla="*/ 0 w 3045789"/>
                  <a:gd name="connsiteY3" fmla="*/ 3045789 h 3045789"/>
                  <a:gd name="connsiteX4" fmla="*/ 0 w 3045789"/>
                  <a:gd name="connsiteY4" fmla="*/ 0 h 304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789" h="3045789">
                    <a:moveTo>
                      <a:pt x="0" y="0"/>
                    </a:moveTo>
                    <a:lnTo>
                      <a:pt x="3045789" y="0"/>
                    </a:lnTo>
                    <a:lnTo>
                      <a:pt x="3045789" y="3045789"/>
                    </a:lnTo>
                    <a:lnTo>
                      <a:pt x="0" y="30457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216750" y="3270408"/>
                <a:ext cx="3045789" cy="304578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38833" y="1409699"/>
                <a:ext cx="3045789" cy="3045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90000"/>
                </a:schemeClr>
              </a:solidFill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  <p:sp>
            <p:nvSpPr>
              <p:cNvPr id="17" name="图文框 16"/>
              <p:cNvSpPr>
                <a:spLocks noChangeAspect="1"/>
              </p:cNvSpPr>
              <p:nvPr/>
            </p:nvSpPr>
            <p:spPr>
              <a:xfrm>
                <a:off x="61010" y="3270504"/>
                <a:ext cx="3045599" cy="3045599"/>
              </a:xfrm>
              <a:prstGeom prst="frame">
                <a:avLst>
                  <a:gd name="adj1" fmla="val 50000"/>
                </a:avLst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FFA500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61" name="图片占位符 60"/>
          <p:cNvSpPr>
            <a:spLocks noGrp="1"/>
          </p:cNvSpPr>
          <p:nvPr>
            <p:ph type="pic" sz="quarter" idx="13" hasCustomPrompt="1"/>
          </p:nvPr>
        </p:nvSpPr>
        <p:spPr>
          <a:xfrm>
            <a:off x="723900" y="1473200"/>
            <a:ext cx="5257800" cy="38735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dirty="0" smtClean="0"/>
              <a:t>插入图片</a:t>
            </a:r>
            <a:endParaRPr lang="zh-CN" altLang="en-US" dirty="0"/>
          </a:p>
        </p:txBody>
      </p:sp>
      <p:sp>
        <p:nvSpPr>
          <p:cNvPr id="64" name="内容占位符 63"/>
          <p:cNvSpPr>
            <a:spLocks noGrp="1"/>
          </p:cNvSpPr>
          <p:nvPr>
            <p:ph sz="quarter" idx="15" hasCustomPrompt="1"/>
          </p:nvPr>
        </p:nvSpPr>
        <p:spPr>
          <a:xfrm>
            <a:off x="2197100" y="5638800"/>
            <a:ext cx="7810500" cy="8001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</a:p>
        </p:txBody>
      </p:sp>
      <p:sp>
        <p:nvSpPr>
          <p:cNvPr id="57" name="内容占位符 82"/>
          <p:cNvSpPr>
            <a:spLocks noGrp="1"/>
          </p:cNvSpPr>
          <p:nvPr>
            <p:ph sz="quarter" idx="16" hasCustomPrompt="1"/>
          </p:nvPr>
        </p:nvSpPr>
        <p:spPr>
          <a:xfrm>
            <a:off x="1955800" y="355600"/>
            <a:ext cx="7594600" cy="622300"/>
          </a:xfrm>
          <a:prstGeom prst="rect">
            <a:avLst/>
          </a:prstGeom>
        </p:spPr>
        <p:txBody>
          <a:bodyPr/>
          <a:lstStyle>
            <a:lvl1pPr marL="2286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3200" b="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标题</a:t>
            </a:r>
          </a:p>
          <a:p>
            <a:pPr lvl="0"/>
            <a:endParaRPr lang="zh-CN" altLang="en-US" dirty="0"/>
          </a:p>
        </p:txBody>
      </p:sp>
      <p:sp>
        <p:nvSpPr>
          <p:cNvPr id="59" name="内容占位符 58"/>
          <p:cNvSpPr>
            <a:spLocks noGrp="1"/>
          </p:cNvSpPr>
          <p:nvPr>
            <p:ph sz="quarter" idx="17" hasCustomPrompt="1"/>
          </p:nvPr>
        </p:nvSpPr>
        <p:spPr>
          <a:xfrm>
            <a:off x="6210300" y="1435100"/>
            <a:ext cx="5245100" cy="3911600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</a:p>
        </p:txBody>
      </p:sp>
      <p:pic>
        <p:nvPicPr>
          <p:cNvPr id="55" name="Picture 2" descr="F: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0"/>
            <a:ext cx="1841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25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2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53" r:id="rId2"/>
    <p:sldLayoutId id="2147483649" r:id="rId3"/>
    <p:sldLayoutId id="2147483698" r:id="rId4"/>
    <p:sldLayoutId id="2147483651" r:id="rId5"/>
    <p:sldLayoutId id="2147483696" r:id="rId6"/>
    <p:sldLayoutId id="2147483654" r:id="rId7"/>
    <p:sldLayoutId id="2147483657" r:id="rId8"/>
    <p:sldLayoutId id="2147483667" r:id="rId9"/>
    <p:sldLayoutId id="2147483659" r:id="rId10"/>
    <p:sldLayoutId id="2147483668" r:id="rId11"/>
    <p:sldLayoutId id="2147483677" r:id="rId12"/>
    <p:sldLayoutId id="2147483678" r:id="rId13"/>
    <p:sldLayoutId id="2147483679" r:id="rId14"/>
    <p:sldLayoutId id="214748368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冯枫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客户生日提醒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生日提醒</a:t>
            </a:r>
            <a:endParaRPr lang="en-US" altLang="zh-CN" dirty="0" smtClean="0"/>
          </a:p>
        </p:txBody>
      </p:sp>
      <p:sp>
        <p:nvSpPr>
          <p:cNvPr id="102" name="内容占位符 102"/>
          <p:cNvSpPr txBox="1">
            <a:spLocks/>
          </p:cNvSpPr>
          <p:nvPr/>
        </p:nvSpPr>
        <p:spPr>
          <a:xfrm>
            <a:off x="196850" y="2013031"/>
            <a:ext cx="2895600" cy="49739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根据联系人的出生日期</a:t>
            </a:r>
            <a:endParaRPr lang="en-US" altLang="zh-CN" sz="1600" spc="130" dirty="0" smtClean="0">
              <a:latin typeface="+mn-ea"/>
            </a:endParaRPr>
          </a:p>
          <a:p>
            <a:pPr indent="0" algn="l">
              <a:lnSpc>
                <a:spcPct val="100000"/>
              </a:lnSpc>
            </a:pPr>
            <a:endParaRPr kumimoji="0" lang="en-US" altLang="zh-CN" sz="1600" b="0" i="0" u="none" strike="noStrike" kern="1200" cap="none" spc="13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判断，生日提醒。</a:t>
            </a:r>
            <a:endParaRPr lang="en-US" altLang="zh-CN" sz="1600" spc="130" dirty="0" smtClean="0">
              <a:latin typeface="+mn-ea"/>
            </a:endParaRPr>
          </a:p>
          <a:p>
            <a:pPr indent="0" algn="l">
              <a:lnSpc>
                <a:spcPct val="100000"/>
              </a:lnSpc>
            </a:pPr>
            <a:endParaRPr kumimoji="0" lang="en-US" altLang="zh-CN" sz="1600" b="0" i="0" u="none" strike="noStrike" kern="1200" cap="none" spc="13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提前 ？ 天进行提醒</a:t>
            </a:r>
            <a:endParaRPr lang="en-US" altLang="zh-CN" sz="1600" spc="130" dirty="0" smtClean="0">
              <a:latin typeface="+mn-ea"/>
            </a:endParaRPr>
          </a:p>
          <a:p>
            <a:pPr indent="0" algn="l">
              <a:lnSpc>
                <a:spcPct val="100000"/>
              </a:lnSpc>
            </a:pPr>
            <a:endParaRPr kumimoji="0" lang="en-US" altLang="zh-CN" sz="1600" b="0" i="0" u="none" strike="noStrike" kern="1200" cap="none" spc="13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发邮件提醒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261639"/>
            <a:ext cx="8706884" cy="5283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生日提醒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02" name="内容占位符 102"/>
          <p:cNvSpPr txBox="1">
            <a:spLocks/>
          </p:cNvSpPr>
          <p:nvPr/>
        </p:nvSpPr>
        <p:spPr>
          <a:xfrm>
            <a:off x="196850" y="2013031"/>
            <a:ext cx="2895600" cy="497390"/>
          </a:xfrm>
          <a:prstGeom prst="rect">
            <a:avLst/>
          </a:prstGeom>
        </p:spPr>
        <p:txBody>
          <a:bodyPr/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algn="ctr">
              <a:buNone/>
              <a:defRPr sz="2000">
                <a:solidFill>
                  <a:schemeClr val="bg1"/>
                </a:solidFill>
              </a:defRPr>
            </a:lvl2pPr>
            <a:lvl3pPr algn="ctr">
              <a:buNone/>
              <a:defRPr sz="2000">
                <a:solidFill>
                  <a:schemeClr val="bg1"/>
                </a:solidFill>
              </a:defRPr>
            </a:lvl3pPr>
            <a:lvl4pPr algn="ctr">
              <a:buNone/>
              <a:defRPr sz="2000">
                <a:solidFill>
                  <a:schemeClr val="bg1"/>
                </a:solidFill>
              </a:defRPr>
            </a:lvl4pPr>
            <a:lvl5pPr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根据联系人的出生日期</a:t>
            </a:r>
            <a:endParaRPr lang="en-US" altLang="zh-CN" sz="1600" spc="130" dirty="0" smtClean="0">
              <a:latin typeface="+mn-ea"/>
            </a:endParaRPr>
          </a:p>
          <a:p>
            <a:pPr indent="0" algn="l">
              <a:lnSpc>
                <a:spcPct val="100000"/>
              </a:lnSpc>
            </a:pPr>
            <a:endParaRPr kumimoji="0" lang="en-US" altLang="zh-CN" sz="1600" b="0" i="0" u="none" strike="noStrike" kern="1200" cap="none" spc="13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判断，生日提醒。</a:t>
            </a:r>
            <a:endParaRPr lang="en-US" altLang="zh-CN" sz="1600" spc="130" dirty="0" smtClean="0">
              <a:latin typeface="+mn-ea"/>
            </a:endParaRPr>
          </a:p>
          <a:p>
            <a:pPr indent="0" algn="l">
              <a:lnSpc>
                <a:spcPct val="100000"/>
              </a:lnSpc>
            </a:pPr>
            <a:endParaRPr kumimoji="0" lang="en-US" altLang="zh-CN" sz="1600" b="0" i="0" u="none" strike="noStrike" kern="1200" cap="none" spc="13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每月</a:t>
            </a:r>
            <a:r>
              <a:rPr lang="en-US" altLang="zh-CN" sz="1600" spc="130" dirty="0" smtClean="0">
                <a:latin typeface="+mn-ea"/>
              </a:rPr>
              <a:t>1</a:t>
            </a:r>
            <a:r>
              <a:rPr lang="zh-CN" altLang="en-US" sz="1600" spc="130" dirty="0" smtClean="0">
                <a:latin typeface="+mn-ea"/>
              </a:rPr>
              <a:t>号，</a:t>
            </a:r>
            <a:r>
              <a:rPr lang="en-US" altLang="zh-CN" sz="1600" spc="130" dirty="0" smtClean="0">
                <a:latin typeface="+mn-ea"/>
              </a:rPr>
              <a:t>15</a:t>
            </a:r>
            <a:r>
              <a:rPr lang="zh-CN" altLang="en-US" sz="1600" spc="130" dirty="0" smtClean="0">
                <a:latin typeface="+mn-ea"/>
              </a:rPr>
              <a:t>号发邮件，</a:t>
            </a:r>
            <a:endParaRPr lang="en-US" altLang="zh-CN" sz="1600" spc="130" dirty="0" smtClean="0">
              <a:latin typeface="+mn-ea"/>
            </a:endParaRPr>
          </a:p>
          <a:p>
            <a:pPr indent="0" algn="l">
              <a:lnSpc>
                <a:spcPct val="100000"/>
              </a:lnSpc>
            </a:pPr>
            <a:endParaRPr kumimoji="0" lang="en-US" altLang="zh-CN" sz="1600" b="0" i="0" u="none" strike="noStrike" kern="1200" cap="none" spc="130" normalizeH="0" baseline="0" noProof="0" dirty="0" smtClean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提醒范围是发邮件日期</a:t>
            </a:r>
            <a:r>
              <a:rPr lang="en-US" altLang="zh-CN" sz="1600" spc="130" dirty="0" smtClean="0">
                <a:latin typeface="+mn-ea"/>
              </a:rPr>
              <a:t>+30</a:t>
            </a:r>
            <a:r>
              <a:rPr lang="zh-CN" altLang="en-US" sz="1600" spc="130" dirty="0" smtClean="0">
                <a:latin typeface="+mn-ea"/>
              </a:rPr>
              <a:t>天内过生日的人</a:t>
            </a:r>
            <a:endParaRPr kumimoji="0" lang="en-US" altLang="zh-CN" sz="1600" b="0" i="0" u="none" strike="noStrike" kern="1200" cap="none" spc="13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indent="0" algn="l">
              <a:lnSpc>
                <a:spcPct val="100000"/>
              </a:lnSpc>
            </a:pPr>
            <a:endParaRPr kumimoji="0" lang="en-US" altLang="zh-CN" sz="1600" b="0" i="0" u="none" strike="noStrike" kern="1200" cap="none" spc="13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600" spc="130" dirty="0" smtClean="0">
                <a:latin typeface="+mn-ea"/>
              </a:rPr>
              <a:t>发邮件提醒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84" y="1469985"/>
            <a:ext cx="7153737" cy="48539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51139" y="2510421"/>
            <a:ext cx="6574420" cy="2698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51139" y="2510421"/>
            <a:ext cx="4855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亲爱的</a:t>
            </a:r>
            <a:r>
              <a:rPr kumimoji="1" lang="en-US" altLang="zh-CN" sz="1100" dirty="0" smtClean="0"/>
              <a:t>XXX</a:t>
            </a:r>
            <a:r>
              <a:rPr kumimoji="1" lang="zh-CN" altLang="en-US" sz="1100" dirty="0" smtClean="0"/>
              <a:t>您好，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kumimoji="1" lang="zh-CN" altLang="en-US" sz="1100" dirty="0" smtClean="0"/>
              <a:t>      您名下客户的联系人马上就要过生日了，别忘了送份祝福表达心意哦！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en-US" altLang="zh-CN" sz="1100" dirty="0" smtClean="0"/>
          </a:p>
          <a:p>
            <a:r>
              <a:rPr kumimoji="1" lang="zh-CN" altLang="en-US" sz="1100" dirty="0" smtClean="0"/>
              <a:t>  </a:t>
            </a:r>
            <a:endParaRPr kumimoji="1" lang="zh-CN" altLang="en-US" sz="1100" dirty="0"/>
          </a:p>
        </p:txBody>
      </p:sp>
      <p:cxnSp>
        <p:nvCxnSpPr>
          <p:cNvPr id="8" name="直线连接符 7"/>
          <p:cNvCxnSpPr/>
          <p:nvPr/>
        </p:nvCxnSpPr>
        <p:spPr>
          <a:xfrm>
            <a:off x="4328932" y="3495554"/>
            <a:ext cx="56137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4328932" y="4018344"/>
            <a:ext cx="56137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301997" y="4550779"/>
            <a:ext cx="56137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28932" y="3528311"/>
            <a:ext cx="558678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100" dirty="0" smtClean="0"/>
              <a:t>张三（人力资源部 总监）       在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月</a:t>
            </a:r>
            <a:r>
              <a:rPr kumimoji="1" lang="en-US" altLang="zh-CN" sz="1100" dirty="0" smtClean="0"/>
              <a:t>13</a:t>
            </a:r>
            <a:r>
              <a:rPr kumimoji="1" lang="zh-CN" altLang="en-US" sz="1100" dirty="0" smtClean="0"/>
              <a:t>日过生日</a:t>
            </a: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</a:t>
            </a:r>
            <a:r>
              <a:rPr kumimoji="1" lang="zh-CN" altLang="en-US" sz="1100" dirty="0" smtClean="0">
                <a:solidFill>
                  <a:srgbClr val="0070C0"/>
                </a:solidFill>
              </a:rPr>
              <a:t>北京</a:t>
            </a:r>
            <a:r>
              <a:rPr kumimoji="1" lang="en-US" altLang="zh-CN" sz="1100" dirty="0" smtClean="0">
                <a:solidFill>
                  <a:srgbClr val="0070C0"/>
                </a:solidFill>
              </a:rPr>
              <a:t>xxx</a:t>
            </a:r>
            <a:r>
              <a:rPr kumimoji="1" lang="zh-CN" altLang="en-US" sz="1100" dirty="0" smtClean="0">
                <a:solidFill>
                  <a:srgbClr val="0070C0"/>
                </a:solidFill>
              </a:rPr>
              <a:t>信息技术有限公司</a:t>
            </a:r>
            <a:endParaRPr kumimoji="1"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42399" y="4060745"/>
            <a:ext cx="558678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100" dirty="0" smtClean="0"/>
              <a:t>李四 （采购部 经理）            在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月</a:t>
            </a:r>
            <a:r>
              <a:rPr kumimoji="1" lang="en-US" altLang="zh-CN" sz="1100" dirty="0" smtClean="0"/>
              <a:t>18</a:t>
            </a:r>
            <a:r>
              <a:rPr kumimoji="1" lang="zh-CN" altLang="en-US" sz="1100" dirty="0" smtClean="0"/>
              <a:t>日过生日</a:t>
            </a: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</a:t>
            </a:r>
            <a:r>
              <a:rPr kumimoji="1" lang="zh-CN" altLang="en-US" sz="1100" dirty="0" smtClean="0">
                <a:solidFill>
                  <a:srgbClr val="0070C0"/>
                </a:solidFill>
              </a:rPr>
              <a:t>北京</a:t>
            </a:r>
            <a:r>
              <a:rPr kumimoji="1" lang="en-US" altLang="zh-CN" sz="1100" dirty="0" smtClean="0">
                <a:solidFill>
                  <a:srgbClr val="0070C0"/>
                </a:solidFill>
              </a:rPr>
              <a:t>xxx</a:t>
            </a:r>
            <a:r>
              <a:rPr kumimoji="1" lang="zh-CN" altLang="en-US" sz="1100" dirty="0" smtClean="0">
                <a:solidFill>
                  <a:srgbClr val="0070C0"/>
                </a:solidFill>
              </a:rPr>
              <a:t>信息技术有限公司</a:t>
            </a:r>
            <a:endParaRPr kumimoji="1" lang="zh-CN" alt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060739B-FAC1-4115-839F-459B8A920C91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黑色质感方块"/>
  <p:tag name="ISPRING_ULTRA_SCORM_SLIDE_COUNT" val="4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wu4akpp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9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FA3C01"/>
      </a:accent1>
      <a:accent2>
        <a:srgbClr val="FA7A0E"/>
      </a:accent2>
      <a:accent3>
        <a:srgbClr val="FFA500"/>
      </a:accent3>
      <a:accent4>
        <a:srgbClr val="FFD20E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13776</TotalTime>
  <Words>124</Words>
  <Application>Microsoft Macintosh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Century Gothic</vt:lpstr>
      <vt:lpstr>FontAwesome</vt:lpstr>
      <vt:lpstr>Gill Sans</vt:lpstr>
      <vt:lpstr>Verdana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>猎聘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2017猎聘PPT模板</dc:title>
  <dc:creator>猎聘</dc:creator>
  <cp:lastModifiedBy>冯枫</cp:lastModifiedBy>
  <cp:revision>197</cp:revision>
  <dcterms:created xsi:type="dcterms:W3CDTF">2017-01-07T13:41:46Z</dcterms:created>
  <dcterms:modified xsi:type="dcterms:W3CDTF">2017-05-04T08:33:30Z</dcterms:modified>
</cp:coreProperties>
</file>