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2" r:id="rId4"/>
    <p:sldId id="343" r:id="rId5"/>
    <p:sldId id="359" r:id="rId6"/>
    <p:sldId id="360" r:id="rId7"/>
    <p:sldId id="361" r:id="rId8"/>
    <p:sldId id="363" r:id="rId9"/>
    <p:sldId id="362" r:id="rId10"/>
    <p:sldId id="364" r:id="rId11"/>
    <p:sldId id="36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FC-4421-99BD-558FEAF72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82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772F3716-E45D-42F3-9996-E6174CF372DE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4347"/>
            <a:ext cx="12197796" cy="980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6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7" y="1630206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80" r:id="rId8"/>
    <p:sldLayoutId id="2147483682" r:id="rId9"/>
    <p:sldLayoutId id="2147483694" r:id="rId10"/>
    <p:sldLayoutId id="2147483684" r:id="rId11"/>
    <p:sldLayoutId id="2147483685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042364" y="2450603"/>
            <a:ext cx="4805413" cy="1908613"/>
            <a:chOff x="6657374" y="1983729"/>
            <a:chExt cx="4805413" cy="19086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57374" y="1983729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Estación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Meteorológica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ESP32 y BMP280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3746642" y="2781669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1789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Gracias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877096"/>
            <a:ext cx="4158717" cy="1015663"/>
            <a:chOff x="2898066" y="559041"/>
            <a:chExt cx="4158717" cy="10156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35336" y="761995"/>
              <a:ext cx="3121447" cy="507831"/>
              <a:chOff x="3935336" y="803663"/>
              <a:chExt cx="3121447" cy="5078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35336" y="80366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Introducción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877096"/>
            <a:ext cx="4158717" cy="1015663"/>
            <a:chOff x="2898066" y="559041"/>
            <a:chExt cx="4158717" cy="10156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514232-7223-4172-8340-C5D1ABEC2389}"/>
                </a:ext>
              </a:extLst>
            </p:cNvPr>
            <p:cNvSpPr txBox="1"/>
            <p:nvPr/>
          </p:nvSpPr>
          <p:spPr>
            <a:xfrm>
              <a:off x="3957767" y="753157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Sensor BMP280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38670" y="2729230"/>
            <a:ext cx="4136286" cy="1015663"/>
            <a:chOff x="2898066" y="559041"/>
            <a:chExt cx="4136286" cy="10156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A90938-346C-4188-8DD4-C58ECAFEBDF8}"/>
                </a:ext>
              </a:extLst>
            </p:cNvPr>
            <p:cNvSpPr txBox="1"/>
            <p:nvPr/>
          </p:nvSpPr>
          <p:spPr>
            <a:xfrm>
              <a:off x="3935336" y="664949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MX" altLang="ko-KR" sz="2700" b="1" dirty="0">
                  <a:solidFill>
                    <a:schemeClr val="bg1"/>
                  </a:solidFill>
                  <a:cs typeface="Arial" pitchFamily="34" charset="0"/>
                </a:rPr>
                <a:t>Diagrama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94613" y="2729230"/>
            <a:ext cx="4158717" cy="1015663"/>
            <a:chOff x="2898066" y="559041"/>
            <a:chExt cx="4158717" cy="101566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3625-75B9-4F6F-8850-21FD51A3F8C2}"/>
                </a:ext>
              </a:extLst>
            </p:cNvPr>
            <p:cNvGrpSpPr/>
            <p:nvPr/>
          </p:nvGrpSpPr>
          <p:grpSpPr>
            <a:xfrm>
              <a:off x="3957767" y="748205"/>
              <a:ext cx="3099016" cy="507831"/>
              <a:chOff x="3957767" y="789873"/>
              <a:chExt cx="3099016" cy="50783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1ECB12-E601-4E39-856B-9716D8F9596D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192CB-9424-40A2-9527-742654B8485C}"/>
                  </a:ext>
                </a:extLst>
              </p:cNvPr>
              <p:cNvSpPr txBox="1"/>
              <p:nvPr/>
            </p:nvSpPr>
            <p:spPr>
              <a:xfrm>
                <a:off x="3957767" y="78987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Proyecto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A5B49-C99A-4816-A80E-F08943C62BEF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B619027-3093-495F-AAB2-9E96AE8072CA}"/>
                </a:ext>
              </a:extLst>
            </p:cNvPr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BC94994-98C0-4527-B936-F823AADF1771}"/>
                </a:ext>
              </a:extLst>
            </p:cNvPr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561C240-9DF3-49ED-862A-5BE137C17E10}"/>
                </a:ext>
              </a:extLst>
            </p:cNvPr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Chord 8">
              <a:extLst>
                <a:ext uri="{FF2B5EF4-FFF2-40B4-BE49-F238E27FC236}">
                  <a16:creationId xmlns:a16="http://schemas.microsoft.com/office/drawing/2014/main" id="{658549DE-3185-40DB-9C91-F224A4F9DB88}"/>
                </a:ext>
              </a:extLst>
            </p:cNvPr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F452299-58D4-4197-9F7F-B51DF655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4898A-2A31-4B4D-9BAA-D9D595860EFC}"/>
                </a:ext>
              </a:extLst>
            </p:cNvPr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ADDC0-FEB8-412D-83D9-63EF0C86903B}"/>
                </a:ext>
              </a:extLst>
            </p:cNvPr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7982-01A4-4704-943F-7DB820CD5A49}"/>
                </a:ext>
              </a:extLst>
            </p:cNvPr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6">
              <a:extLst>
                <a:ext uri="{FF2B5EF4-FFF2-40B4-BE49-F238E27FC236}">
                  <a16:creationId xmlns:a16="http://schemas.microsoft.com/office/drawing/2014/main" id="{1FF9C9A7-E302-43CE-8AC4-6E0D9E0079EA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28CABEF6-4775-4230-916B-403512CCF5BE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01B5C0-B64F-4AEE-9333-28AE248E905F}"/>
              </a:ext>
            </a:extLst>
          </p:cNvPr>
          <p:cNvSpPr txBox="1"/>
          <p:nvPr/>
        </p:nvSpPr>
        <p:spPr>
          <a:xfrm>
            <a:off x="845289" y="1296326"/>
            <a:ext cx="1051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Reuniendo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herramientas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desarrollar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idea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2A3215-E4A7-43E4-810C-FFC77C95E1A4}"/>
              </a:ext>
            </a:extLst>
          </p:cNvPr>
          <p:cNvSpPr txBox="1">
            <a:spLocks/>
          </p:cNvSpPr>
          <p:nvPr/>
        </p:nvSpPr>
        <p:spPr>
          <a:xfrm>
            <a:off x="791026" y="28451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Monitoreo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03557A-F5BA-4B5A-900D-361745A97AED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EBDD860B-BABA-4FE0-8AB0-40CFA9EB496D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E120B2-6D47-46E3-9746-7714363BCC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551606-97EB-448F-BA6B-E0CA71F2A05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40FCA0A8-BA03-4C78-8F69-ED145A7F296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1BC1A73F-16DE-4EB5-9865-A1EA3E462692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58D92DAB-7E4A-4F90-8707-4334C3C1CE0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21C19954-769C-41E6-AD89-CEC23CC2144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Block Arc 83">
                <a:extLst>
                  <a:ext uri="{FF2B5EF4-FFF2-40B4-BE49-F238E27FC236}">
                    <a16:creationId xmlns:a16="http://schemas.microsoft.com/office/drawing/2014/main" id="{20B55081-2A60-4BF6-A527-6B040C3D969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07BDC43B-F510-4596-9892-C67674E276D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Block Arc 83">
              <a:extLst>
                <a:ext uri="{FF2B5EF4-FFF2-40B4-BE49-F238E27FC236}">
                  <a16:creationId xmlns:a16="http://schemas.microsoft.com/office/drawing/2014/main" id="{C0A3EEB7-CA91-4EAD-B3A5-5CFF5ED638DC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1F1E76F-661F-47E1-9BD5-6D94AA2D79DB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51531F88-EB56-4C39-927B-D050B8DBB86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A59415C9-FDF7-4ADF-80A6-E988B508E41D}"/>
                </a:ext>
              </a:extLst>
            </p:cNvPr>
            <p:cNvSpPr/>
            <p:nvPr/>
          </p:nvSpPr>
          <p:spPr>
            <a:xfrm>
              <a:off x="6319854" y="4186898"/>
              <a:ext cx="120315" cy="87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E28B43F7-2449-4415-BC79-D5DC75AFF9A4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47" name="그룹 102">
              <a:extLst>
                <a:ext uri="{FF2B5EF4-FFF2-40B4-BE49-F238E27FC236}">
                  <a16:creationId xmlns:a16="http://schemas.microsoft.com/office/drawing/2014/main" id="{E20E6DCB-A621-4A58-AA7D-024F82C8CF06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A3D4C77F-24F1-42CC-9A53-CEB03C319FE4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Block Arc 83">
                <a:extLst>
                  <a:ext uri="{FF2B5EF4-FFF2-40B4-BE49-F238E27FC236}">
                    <a16:creationId xmlns:a16="http://schemas.microsoft.com/office/drawing/2014/main" id="{2CECC153-561F-4383-A4AB-18893B89231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C7B7B22-359D-4A80-9AD4-621CBB57393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그룹 103">
              <a:extLst>
                <a:ext uri="{FF2B5EF4-FFF2-40B4-BE49-F238E27FC236}">
                  <a16:creationId xmlns:a16="http://schemas.microsoft.com/office/drawing/2014/main" id="{6C199A4B-A975-44D2-9BA9-E54DF88567BC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08CDD858-E975-4F5F-B1B2-F0B7BDF9FFD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Block Arc 83">
                <a:extLst>
                  <a:ext uri="{FF2B5EF4-FFF2-40B4-BE49-F238E27FC236}">
                    <a16:creationId xmlns:a16="http://schemas.microsoft.com/office/drawing/2014/main" id="{44E9509E-781E-4DD4-8E11-9C362062EB5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D8896E9-E144-46E2-A406-9CB3A293553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Block Arc 83">
              <a:extLst>
                <a:ext uri="{FF2B5EF4-FFF2-40B4-BE49-F238E27FC236}">
                  <a16:creationId xmlns:a16="http://schemas.microsoft.com/office/drawing/2014/main" id="{6BC07D11-4F11-47ED-A00F-068C919C360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1174A5BE-42DD-46B8-AF3C-B6E8C0361E3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9F1A4AD1-1201-4DF3-B5B2-B22A27CC37A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03D3F952-3D33-4266-81F1-0F3495666ABE}"/>
                </a:ext>
              </a:extLst>
            </p:cNvPr>
            <p:cNvSpPr/>
            <p:nvPr/>
          </p:nvSpPr>
          <p:spPr>
            <a:xfrm>
              <a:off x="6319855" y="4140922"/>
              <a:ext cx="120315" cy="92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9" name="Graphic 14">
            <a:extLst>
              <a:ext uri="{FF2B5EF4-FFF2-40B4-BE49-F238E27FC236}">
                <a16:creationId xmlns:a16="http://schemas.microsoft.com/office/drawing/2014/main" id="{74E72C55-9EC5-456E-84CF-2029F2E9E1D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172701-B3DD-4885-A23B-A2EF346D4F9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43B059-E064-4015-9DE4-BAD125B1C3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C4443A-DB55-4AF2-81FC-3822D21A6D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A473A6-CC0B-4F6A-821E-D65F5BFE6ED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4D5584-0F49-4552-A908-0685D665C8A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770BBF-369C-482D-A756-8E2736EB56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F84345-C1BF-4216-8C81-29BB0904DF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E148-068E-49AF-92BE-3024BE00CC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Freeform 7">
            <a:extLst>
              <a:ext uri="{FF2B5EF4-FFF2-40B4-BE49-F238E27FC236}">
                <a16:creationId xmlns:a16="http://schemas.microsoft.com/office/drawing/2014/main" id="{22FCF92B-9EB6-4DDF-8A95-C82AEB4DDD85}"/>
              </a:ext>
            </a:extLst>
          </p:cNvPr>
          <p:cNvSpPr>
            <a:spLocks noChangeAspect="1"/>
          </p:cNvSpPr>
          <p:nvPr/>
        </p:nvSpPr>
        <p:spPr>
          <a:xfrm flipH="1">
            <a:off x="4460303" y="2572226"/>
            <a:ext cx="2996896" cy="161467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CACEEA-7991-4820-ADC5-6A4DD399DE5D}"/>
              </a:ext>
            </a:extLst>
          </p:cNvPr>
          <p:cNvGrpSpPr/>
          <p:nvPr/>
        </p:nvGrpSpPr>
        <p:grpSpPr>
          <a:xfrm>
            <a:off x="5002072" y="3343145"/>
            <a:ext cx="2045475" cy="749292"/>
            <a:chOff x="4743797" y="3085504"/>
            <a:chExt cx="2883692" cy="1056345"/>
          </a:xfrm>
          <a:solidFill>
            <a:schemeClr val="accent2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6F70C1-730E-40D6-8F6C-2EA52B9C62F6}"/>
                </a:ext>
              </a:extLst>
            </p:cNvPr>
            <p:cNvSpPr txBox="1"/>
            <p:nvPr/>
          </p:nvSpPr>
          <p:spPr>
            <a:xfrm>
              <a:off x="5849905" y="3674231"/>
              <a:ext cx="1777584" cy="467618"/>
            </a:xfrm>
            <a:custGeom>
              <a:avLst/>
              <a:gdLst/>
              <a:ahLst/>
              <a:cxnLst/>
              <a:rect l="l" t="t" r="r" b="b"/>
              <a:pathLst>
                <a:path w="3998714" h="1051917">
                  <a:moveTo>
                    <a:pt x="3012728" y="879276"/>
                  </a:moveTo>
                  <a:cubicBezTo>
                    <a:pt x="2921943" y="879276"/>
                    <a:pt x="2876550" y="894553"/>
                    <a:pt x="2876550" y="925106"/>
                  </a:cubicBezTo>
                  <a:cubicBezTo>
                    <a:pt x="2876550" y="955275"/>
                    <a:pt x="2920386" y="970359"/>
                    <a:pt x="3008058" y="970359"/>
                  </a:cubicBezTo>
                  <a:cubicBezTo>
                    <a:pt x="3111680" y="970359"/>
                    <a:pt x="3163491" y="952943"/>
                    <a:pt x="3163491" y="918111"/>
                  </a:cubicBezTo>
                  <a:cubicBezTo>
                    <a:pt x="3163491" y="892221"/>
                    <a:pt x="3113237" y="879276"/>
                    <a:pt x="3012728" y="879276"/>
                  </a:cubicBezTo>
                  <a:close/>
                  <a:moveTo>
                    <a:pt x="3018523" y="294084"/>
                  </a:moveTo>
                  <a:cubicBezTo>
                    <a:pt x="2987375" y="294084"/>
                    <a:pt x="2971800" y="339589"/>
                    <a:pt x="2971800" y="430597"/>
                  </a:cubicBezTo>
                  <a:cubicBezTo>
                    <a:pt x="2971800" y="513420"/>
                    <a:pt x="2988149" y="554831"/>
                    <a:pt x="3020848" y="554831"/>
                  </a:cubicBezTo>
                  <a:cubicBezTo>
                    <a:pt x="3050459" y="554831"/>
                    <a:pt x="3065264" y="518483"/>
                    <a:pt x="3065264" y="445787"/>
                  </a:cubicBezTo>
                  <a:cubicBezTo>
                    <a:pt x="3065264" y="344652"/>
                    <a:pt x="3049684" y="294084"/>
                    <a:pt x="3018523" y="294084"/>
                  </a:cubicBezTo>
                  <a:close/>
                  <a:moveTo>
                    <a:pt x="3739279" y="213717"/>
                  </a:moveTo>
                  <a:cubicBezTo>
                    <a:pt x="3880046" y="213717"/>
                    <a:pt x="3957526" y="276321"/>
                    <a:pt x="3971720" y="401529"/>
                  </a:cubicBezTo>
                  <a:lnTo>
                    <a:pt x="3843998" y="421621"/>
                  </a:lnTo>
                  <a:cubicBezTo>
                    <a:pt x="3843998" y="333421"/>
                    <a:pt x="3807141" y="289322"/>
                    <a:pt x="3733428" y="289322"/>
                  </a:cubicBezTo>
                  <a:cubicBezTo>
                    <a:pt x="3691607" y="289322"/>
                    <a:pt x="3670697" y="305997"/>
                    <a:pt x="3670697" y="339347"/>
                  </a:cubicBezTo>
                  <a:cubicBezTo>
                    <a:pt x="3670697" y="364523"/>
                    <a:pt x="3711284" y="393582"/>
                    <a:pt x="3792457" y="426523"/>
                  </a:cubicBezTo>
                  <a:cubicBezTo>
                    <a:pt x="3929961" y="482792"/>
                    <a:pt x="3998714" y="555197"/>
                    <a:pt x="3998714" y="643737"/>
                  </a:cubicBezTo>
                  <a:cubicBezTo>
                    <a:pt x="3998714" y="784492"/>
                    <a:pt x="3910279" y="854869"/>
                    <a:pt x="3733409" y="854869"/>
                  </a:cubicBezTo>
                  <a:cubicBezTo>
                    <a:pt x="3547201" y="854869"/>
                    <a:pt x="3454096" y="781273"/>
                    <a:pt x="3454096" y="634082"/>
                  </a:cubicBezTo>
                  <a:lnTo>
                    <a:pt x="3588237" y="609628"/>
                  </a:lnTo>
                  <a:cubicBezTo>
                    <a:pt x="3586854" y="630079"/>
                    <a:pt x="3586163" y="646128"/>
                    <a:pt x="3586163" y="657774"/>
                  </a:cubicBezTo>
                  <a:cubicBezTo>
                    <a:pt x="3586163" y="688786"/>
                    <a:pt x="3599128" y="715795"/>
                    <a:pt x="3625058" y="738801"/>
                  </a:cubicBezTo>
                  <a:cubicBezTo>
                    <a:pt x="3650988" y="761808"/>
                    <a:pt x="3681835" y="773311"/>
                    <a:pt x="3717596" y="773311"/>
                  </a:cubicBezTo>
                  <a:cubicBezTo>
                    <a:pt x="3760943" y="773311"/>
                    <a:pt x="3782616" y="755473"/>
                    <a:pt x="3782616" y="719798"/>
                  </a:cubicBezTo>
                  <a:cubicBezTo>
                    <a:pt x="3782616" y="695892"/>
                    <a:pt x="3743576" y="667227"/>
                    <a:pt x="3665497" y="633803"/>
                  </a:cubicBezTo>
                  <a:cubicBezTo>
                    <a:pt x="3536011" y="578036"/>
                    <a:pt x="3471267" y="505451"/>
                    <a:pt x="3471267" y="416049"/>
                  </a:cubicBezTo>
                  <a:cubicBezTo>
                    <a:pt x="3471267" y="356344"/>
                    <a:pt x="3496503" y="307696"/>
                    <a:pt x="3546974" y="270104"/>
                  </a:cubicBezTo>
                  <a:cubicBezTo>
                    <a:pt x="3597446" y="232513"/>
                    <a:pt x="3661548" y="213717"/>
                    <a:pt x="3739279" y="213717"/>
                  </a:cubicBezTo>
                  <a:close/>
                  <a:moveTo>
                    <a:pt x="1794272" y="213420"/>
                  </a:moveTo>
                  <a:lnTo>
                    <a:pt x="1794272" y="840581"/>
                  </a:lnTo>
                  <a:lnTo>
                    <a:pt x="1556742" y="840581"/>
                  </a:lnTo>
                  <a:lnTo>
                    <a:pt x="1556742" y="229186"/>
                  </a:lnTo>
                  <a:cubicBezTo>
                    <a:pt x="1631020" y="229186"/>
                    <a:pt x="1710196" y="223930"/>
                    <a:pt x="1794272" y="213420"/>
                  </a:cubicBezTo>
                  <a:close/>
                  <a:moveTo>
                    <a:pt x="2221706" y="212843"/>
                  </a:moveTo>
                  <a:lnTo>
                    <a:pt x="2221706" y="323124"/>
                  </a:lnTo>
                  <a:cubicBezTo>
                    <a:pt x="2262206" y="249789"/>
                    <a:pt x="2322571" y="213122"/>
                    <a:pt x="2402802" y="213122"/>
                  </a:cubicBezTo>
                  <a:cubicBezTo>
                    <a:pt x="2509877" y="213122"/>
                    <a:pt x="2563416" y="267373"/>
                    <a:pt x="2563416" y="375875"/>
                  </a:cubicBezTo>
                  <a:lnTo>
                    <a:pt x="2563416" y="840581"/>
                  </a:lnTo>
                  <a:lnTo>
                    <a:pt x="2325886" y="840581"/>
                  </a:lnTo>
                  <a:lnTo>
                    <a:pt x="2325886" y="396887"/>
                  </a:lnTo>
                  <a:cubicBezTo>
                    <a:pt x="2325886" y="360499"/>
                    <a:pt x="2317635" y="342305"/>
                    <a:pt x="2301134" y="342305"/>
                  </a:cubicBezTo>
                  <a:cubicBezTo>
                    <a:pt x="2281402" y="342305"/>
                    <a:pt x="2263231" y="358214"/>
                    <a:pt x="2246621" y="390032"/>
                  </a:cubicBezTo>
                  <a:cubicBezTo>
                    <a:pt x="2230010" y="421850"/>
                    <a:pt x="2221706" y="460701"/>
                    <a:pt x="2221706" y="506583"/>
                  </a:cubicBezTo>
                  <a:lnTo>
                    <a:pt x="2221706" y="840581"/>
                  </a:lnTo>
                  <a:lnTo>
                    <a:pt x="1984177" y="840581"/>
                  </a:lnTo>
                  <a:lnTo>
                    <a:pt x="1984177" y="227428"/>
                  </a:lnTo>
                  <a:cubicBezTo>
                    <a:pt x="2065058" y="227428"/>
                    <a:pt x="2144234" y="222566"/>
                    <a:pt x="2221706" y="212843"/>
                  </a:cubicBezTo>
                  <a:close/>
                  <a:moveTo>
                    <a:pt x="3208800" y="72628"/>
                  </a:moveTo>
                  <a:cubicBezTo>
                    <a:pt x="3281385" y="72628"/>
                    <a:pt x="3317677" y="103615"/>
                    <a:pt x="3317677" y="165590"/>
                  </a:cubicBezTo>
                  <a:cubicBezTo>
                    <a:pt x="3317677" y="214740"/>
                    <a:pt x="3294249" y="239316"/>
                    <a:pt x="3247393" y="239316"/>
                  </a:cubicBezTo>
                  <a:cubicBezTo>
                    <a:pt x="3232609" y="239316"/>
                    <a:pt x="3213466" y="233273"/>
                    <a:pt x="3189964" y="221186"/>
                  </a:cubicBezTo>
                  <a:cubicBezTo>
                    <a:pt x="3184667" y="219245"/>
                    <a:pt x="3180154" y="218145"/>
                    <a:pt x="3176420" y="217884"/>
                  </a:cubicBezTo>
                  <a:cubicBezTo>
                    <a:pt x="3167087" y="216712"/>
                    <a:pt x="3162421" y="223685"/>
                    <a:pt x="3162421" y="238804"/>
                  </a:cubicBezTo>
                  <a:cubicBezTo>
                    <a:pt x="3261559" y="281208"/>
                    <a:pt x="3311128" y="345380"/>
                    <a:pt x="3311128" y="431323"/>
                  </a:cubicBezTo>
                  <a:cubicBezTo>
                    <a:pt x="3311128" y="488503"/>
                    <a:pt x="3284897" y="536976"/>
                    <a:pt x="3232435" y="576741"/>
                  </a:cubicBezTo>
                  <a:cubicBezTo>
                    <a:pt x="3179973" y="616506"/>
                    <a:pt x="3117044" y="636389"/>
                    <a:pt x="3043647" y="636389"/>
                  </a:cubicBezTo>
                  <a:cubicBezTo>
                    <a:pt x="3015178" y="636389"/>
                    <a:pt x="2979269" y="632876"/>
                    <a:pt x="2935923" y="625850"/>
                  </a:cubicBezTo>
                  <a:cubicBezTo>
                    <a:pt x="2915788" y="638029"/>
                    <a:pt x="2905720" y="649666"/>
                    <a:pt x="2905720" y="660760"/>
                  </a:cubicBezTo>
                  <a:cubicBezTo>
                    <a:pt x="2905720" y="674278"/>
                    <a:pt x="2918077" y="681037"/>
                    <a:pt x="2942788" y="681037"/>
                  </a:cubicBezTo>
                  <a:cubicBezTo>
                    <a:pt x="2952877" y="681037"/>
                    <a:pt x="2969301" y="680343"/>
                    <a:pt x="2992059" y="678954"/>
                  </a:cubicBezTo>
                  <a:cubicBezTo>
                    <a:pt x="3060725" y="674390"/>
                    <a:pt x="3109420" y="672108"/>
                    <a:pt x="3138143" y="672108"/>
                  </a:cubicBezTo>
                  <a:cubicBezTo>
                    <a:pt x="3287995" y="672108"/>
                    <a:pt x="3362920" y="729769"/>
                    <a:pt x="3362920" y="845093"/>
                  </a:cubicBezTo>
                  <a:cubicBezTo>
                    <a:pt x="3362920" y="982976"/>
                    <a:pt x="3241482" y="1051917"/>
                    <a:pt x="2998608" y="1051917"/>
                  </a:cubicBezTo>
                  <a:cubicBezTo>
                    <a:pt x="2816033" y="1051917"/>
                    <a:pt x="2724745" y="1011166"/>
                    <a:pt x="2724745" y="929664"/>
                  </a:cubicBezTo>
                  <a:cubicBezTo>
                    <a:pt x="2724745" y="880873"/>
                    <a:pt x="2760161" y="851703"/>
                    <a:pt x="2830990" y="842153"/>
                  </a:cubicBezTo>
                  <a:cubicBezTo>
                    <a:pt x="2755398" y="829205"/>
                    <a:pt x="2717602" y="796702"/>
                    <a:pt x="2717602" y="744643"/>
                  </a:cubicBezTo>
                  <a:cubicBezTo>
                    <a:pt x="2717602" y="682557"/>
                    <a:pt x="2762598" y="632560"/>
                    <a:pt x="2852589" y="594652"/>
                  </a:cubicBezTo>
                  <a:cubicBezTo>
                    <a:pt x="2773710" y="567460"/>
                    <a:pt x="2734270" y="512772"/>
                    <a:pt x="2734270" y="430588"/>
                  </a:cubicBezTo>
                  <a:cubicBezTo>
                    <a:pt x="2734270" y="368464"/>
                    <a:pt x="2759468" y="316590"/>
                    <a:pt x="2809861" y="274965"/>
                  </a:cubicBezTo>
                  <a:cubicBezTo>
                    <a:pt x="2860255" y="233339"/>
                    <a:pt x="2922259" y="212527"/>
                    <a:pt x="2995873" y="212527"/>
                  </a:cubicBezTo>
                  <a:cubicBezTo>
                    <a:pt x="3020101" y="212527"/>
                    <a:pt x="3047829" y="215159"/>
                    <a:pt x="3079059" y="220424"/>
                  </a:cubicBezTo>
                  <a:cubicBezTo>
                    <a:pt x="3077006" y="215965"/>
                    <a:pt x="3075980" y="209224"/>
                    <a:pt x="3075980" y="200202"/>
                  </a:cubicBezTo>
                  <a:cubicBezTo>
                    <a:pt x="3075980" y="115153"/>
                    <a:pt x="3120253" y="72628"/>
                    <a:pt x="3208800" y="72628"/>
                  </a:cubicBezTo>
                  <a:close/>
                  <a:moveTo>
                    <a:pt x="0" y="20241"/>
                  </a:moveTo>
                  <a:lnTo>
                    <a:pt x="661987" y="20241"/>
                  </a:lnTo>
                  <a:lnTo>
                    <a:pt x="661987" y="123825"/>
                  </a:lnTo>
                  <a:lnTo>
                    <a:pt x="466725" y="123825"/>
                  </a:lnTo>
                  <a:lnTo>
                    <a:pt x="466725" y="840581"/>
                  </a:lnTo>
                  <a:lnTo>
                    <a:pt x="197049" y="840581"/>
                  </a:lnTo>
                  <a:lnTo>
                    <a:pt x="197049" y="123825"/>
                  </a:lnTo>
                  <a:lnTo>
                    <a:pt x="0" y="123825"/>
                  </a:lnTo>
                  <a:close/>
                  <a:moveTo>
                    <a:pt x="1018580" y="7981"/>
                  </a:moveTo>
                  <a:lnTo>
                    <a:pt x="1018580" y="329552"/>
                  </a:lnTo>
                  <a:cubicBezTo>
                    <a:pt x="1051601" y="251932"/>
                    <a:pt x="1112276" y="213122"/>
                    <a:pt x="1200606" y="213122"/>
                  </a:cubicBezTo>
                  <a:cubicBezTo>
                    <a:pt x="1307855" y="213122"/>
                    <a:pt x="1361480" y="261538"/>
                    <a:pt x="1361480" y="358369"/>
                  </a:cubicBezTo>
                  <a:lnTo>
                    <a:pt x="1361480" y="840581"/>
                  </a:lnTo>
                  <a:lnTo>
                    <a:pt x="1123950" y="840581"/>
                  </a:lnTo>
                  <a:lnTo>
                    <a:pt x="1123950" y="381707"/>
                  </a:lnTo>
                  <a:cubicBezTo>
                    <a:pt x="1123950" y="355439"/>
                    <a:pt x="1116617" y="342305"/>
                    <a:pt x="1101951" y="342305"/>
                  </a:cubicBezTo>
                  <a:cubicBezTo>
                    <a:pt x="1084036" y="342305"/>
                    <a:pt x="1065662" y="362514"/>
                    <a:pt x="1046829" y="402933"/>
                  </a:cubicBezTo>
                  <a:cubicBezTo>
                    <a:pt x="1027996" y="443353"/>
                    <a:pt x="1018580" y="487626"/>
                    <a:pt x="1018580" y="535753"/>
                  </a:cubicBezTo>
                  <a:lnTo>
                    <a:pt x="1018580" y="840581"/>
                  </a:lnTo>
                  <a:lnTo>
                    <a:pt x="781050" y="840581"/>
                  </a:lnTo>
                  <a:lnTo>
                    <a:pt x="781050" y="20241"/>
                  </a:lnTo>
                  <a:cubicBezTo>
                    <a:pt x="852376" y="20241"/>
                    <a:pt x="931553" y="16154"/>
                    <a:pt x="1018580" y="7981"/>
                  </a:cubicBezTo>
                  <a:close/>
                  <a:moveTo>
                    <a:pt x="1676698" y="0"/>
                  </a:moveTo>
                  <a:cubicBezTo>
                    <a:pt x="1751112" y="0"/>
                    <a:pt x="1788319" y="29666"/>
                    <a:pt x="1788319" y="88999"/>
                  </a:cubicBezTo>
                  <a:cubicBezTo>
                    <a:pt x="1788319" y="148332"/>
                    <a:pt x="1751112" y="177998"/>
                    <a:pt x="1676698" y="177998"/>
                  </a:cubicBezTo>
                  <a:cubicBezTo>
                    <a:pt x="1602681" y="177998"/>
                    <a:pt x="1565672" y="148332"/>
                    <a:pt x="1565672" y="88999"/>
                  </a:cubicBezTo>
                  <a:cubicBezTo>
                    <a:pt x="1565672" y="29666"/>
                    <a:pt x="1602681" y="0"/>
                    <a:pt x="16766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600" dirty="0">
                <a:solidFill>
                  <a:schemeClr val="accent1"/>
                </a:solidFill>
                <a:latin typeface="Britannic Bold" panose="020B0903060703020204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9DA2C7A-1447-43D6-B94C-ACDDCEA0622F}"/>
                </a:ext>
              </a:extLst>
            </p:cNvPr>
            <p:cNvSpPr txBox="1"/>
            <p:nvPr/>
          </p:nvSpPr>
          <p:spPr>
            <a:xfrm>
              <a:off x="4743797" y="3085504"/>
              <a:ext cx="2687647" cy="442345"/>
            </a:xfrm>
            <a:custGeom>
              <a:avLst/>
              <a:gdLst/>
              <a:ahLst/>
              <a:cxnLst/>
              <a:rect l="l" t="t" r="r" b="b"/>
              <a:pathLst>
                <a:path w="6045920" h="995065">
                  <a:moveTo>
                    <a:pt x="3544417" y="406747"/>
                  </a:moveTo>
                  <a:cubicBezTo>
                    <a:pt x="3529782" y="406747"/>
                    <a:pt x="3519141" y="410071"/>
                    <a:pt x="3512493" y="416719"/>
                  </a:cubicBezTo>
                  <a:cubicBezTo>
                    <a:pt x="3502869" y="426343"/>
                    <a:pt x="3498057" y="436935"/>
                    <a:pt x="3498057" y="448493"/>
                  </a:cubicBezTo>
                  <a:lnTo>
                    <a:pt x="3498057" y="527670"/>
                  </a:lnTo>
                  <a:lnTo>
                    <a:pt x="3588321" y="527670"/>
                  </a:lnTo>
                  <a:lnTo>
                    <a:pt x="3588321" y="453181"/>
                  </a:lnTo>
                  <a:cubicBezTo>
                    <a:pt x="3588321" y="438150"/>
                    <a:pt x="3584476" y="426194"/>
                    <a:pt x="3576787" y="417314"/>
                  </a:cubicBezTo>
                  <a:cubicBezTo>
                    <a:pt x="3569742" y="410269"/>
                    <a:pt x="3558952" y="406747"/>
                    <a:pt x="3544417" y="406747"/>
                  </a:cubicBezTo>
                  <a:close/>
                  <a:moveTo>
                    <a:pt x="1820392" y="406747"/>
                  </a:moveTo>
                  <a:cubicBezTo>
                    <a:pt x="1805757" y="406747"/>
                    <a:pt x="1795116" y="410071"/>
                    <a:pt x="1788468" y="416719"/>
                  </a:cubicBezTo>
                  <a:cubicBezTo>
                    <a:pt x="1778844" y="426343"/>
                    <a:pt x="1774032" y="436935"/>
                    <a:pt x="1774032" y="448493"/>
                  </a:cubicBezTo>
                  <a:lnTo>
                    <a:pt x="1774032" y="527670"/>
                  </a:lnTo>
                  <a:lnTo>
                    <a:pt x="1864296" y="527670"/>
                  </a:lnTo>
                  <a:lnTo>
                    <a:pt x="1864296" y="453181"/>
                  </a:lnTo>
                  <a:cubicBezTo>
                    <a:pt x="1864296" y="438150"/>
                    <a:pt x="1860452" y="426194"/>
                    <a:pt x="1852762" y="417314"/>
                  </a:cubicBezTo>
                  <a:cubicBezTo>
                    <a:pt x="1845717" y="410269"/>
                    <a:pt x="1834927" y="406747"/>
                    <a:pt x="1820392" y="406747"/>
                  </a:cubicBezTo>
                  <a:close/>
                  <a:moveTo>
                    <a:pt x="3544417" y="266179"/>
                  </a:moveTo>
                  <a:cubicBezTo>
                    <a:pt x="3605288" y="266179"/>
                    <a:pt x="3653781" y="284237"/>
                    <a:pt x="3689896" y="320352"/>
                  </a:cubicBezTo>
                  <a:cubicBezTo>
                    <a:pt x="3730080" y="360536"/>
                    <a:pt x="3750172" y="409476"/>
                    <a:pt x="3750172" y="467171"/>
                  </a:cubicBezTo>
                  <a:lnTo>
                    <a:pt x="3750172" y="663550"/>
                  </a:lnTo>
                  <a:lnTo>
                    <a:pt x="3498057" y="663550"/>
                  </a:lnTo>
                  <a:lnTo>
                    <a:pt x="3498057" y="803374"/>
                  </a:lnTo>
                  <a:cubicBezTo>
                    <a:pt x="3498057" y="820390"/>
                    <a:pt x="3502869" y="833710"/>
                    <a:pt x="3512493" y="843334"/>
                  </a:cubicBezTo>
                  <a:cubicBezTo>
                    <a:pt x="3519935" y="850825"/>
                    <a:pt x="3530576" y="854571"/>
                    <a:pt x="3544417" y="854571"/>
                  </a:cubicBezTo>
                  <a:cubicBezTo>
                    <a:pt x="3558159" y="854571"/>
                    <a:pt x="3568353" y="851222"/>
                    <a:pt x="3575001" y="844525"/>
                  </a:cubicBezTo>
                  <a:cubicBezTo>
                    <a:pt x="3583881" y="834256"/>
                    <a:pt x="3588321" y="820539"/>
                    <a:pt x="3588321" y="803374"/>
                  </a:cubicBezTo>
                  <a:lnTo>
                    <a:pt x="3588321" y="719137"/>
                  </a:lnTo>
                  <a:lnTo>
                    <a:pt x="3750172" y="719137"/>
                  </a:lnTo>
                  <a:lnTo>
                    <a:pt x="3750172" y="793998"/>
                  </a:lnTo>
                  <a:cubicBezTo>
                    <a:pt x="3750172" y="857200"/>
                    <a:pt x="3731122" y="907851"/>
                    <a:pt x="3693022" y="945951"/>
                  </a:cubicBezTo>
                  <a:cubicBezTo>
                    <a:pt x="3663504" y="978694"/>
                    <a:pt x="3613969" y="995065"/>
                    <a:pt x="3544417" y="995065"/>
                  </a:cubicBezTo>
                  <a:cubicBezTo>
                    <a:pt x="3477990" y="995065"/>
                    <a:pt x="3427959" y="978247"/>
                    <a:pt x="3394323" y="944612"/>
                  </a:cubicBezTo>
                  <a:cubicBezTo>
                    <a:pt x="3355579" y="907703"/>
                    <a:pt x="3336206" y="857498"/>
                    <a:pt x="3336206" y="793998"/>
                  </a:cubicBezTo>
                  <a:lnTo>
                    <a:pt x="3336206" y="467171"/>
                  </a:lnTo>
                  <a:cubicBezTo>
                    <a:pt x="3336206" y="409277"/>
                    <a:pt x="3356496" y="360908"/>
                    <a:pt x="3397077" y="322064"/>
                  </a:cubicBezTo>
                  <a:cubicBezTo>
                    <a:pt x="3434334" y="284807"/>
                    <a:pt x="3483447" y="266179"/>
                    <a:pt x="3544417" y="266179"/>
                  </a:cubicBezTo>
                  <a:close/>
                  <a:moveTo>
                    <a:pt x="1820392" y="266179"/>
                  </a:moveTo>
                  <a:cubicBezTo>
                    <a:pt x="1881262" y="266179"/>
                    <a:pt x="1929755" y="284237"/>
                    <a:pt x="1965871" y="320352"/>
                  </a:cubicBezTo>
                  <a:cubicBezTo>
                    <a:pt x="2006055" y="360536"/>
                    <a:pt x="2026146" y="409476"/>
                    <a:pt x="2026146" y="467171"/>
                  </a:cubicBezTo>
                  <a:lnTo>
                    <a:pt x="2026146" y="663550"/>
                  </a:lnTo>
                  <a:lnTo>
                    <a:pt x="1774032" y="663550"/>
                  </a:lnTo>
                  <a:lnTo>
                    <a:pt x="1774032" y="803374"/>
                  </a:lnTo>
                  <a:cubicBezTo>
                    <a:pt x="1774032" y="820390"/>
                    <a:pt x="1778844" y="833710"/>
                    <a:pt x="1788468" y="843334"/>
                  </a:cubicBezTo>
                  <a:cubicBezTo>
                    <a:pt x="1795910" y="850825"/>
                    <a:pt x="1806551" y="854571"/>
                    <a:pt x="1820392" y="854571"/>
                  </a:cubicBezTo>
                  <a:cubicBezTo>
                    <a:pt x="1834133" y="854571"/>
                    <a:pt x="1844328" y="851222"/>
                    <a:pt x="1850976" y="844525"/>
                  </a:cubicBezTo>
                  <a:cubicBezTo>
                    <a:pt x="1859856" y="834256"/>
                    <a:pt x="1864296" y="820539"/>
                    <a:pt x="1864296" y="803374"/>
                  </a:cubicBezTo>
                  <a:lnTo>
                    <a:pt x="1864296" y="719137"/>
                  </a:lnTo>
                  <a:lnTo>
                    <a:pt x="2026146" y="719137"/>
                  </a:lnTo>
                  <a:lnTo>
                    <a:pt x="2026146" y="793998"/>
                  </a:lnTo>
                  <a:cubicBezTo>
                    <a:pt x="2026146" y="857200"/>
                    <a:pt x="2007096" y="907851"/>
                    <a:pt x="1968996" y="945951"/>
                  </a:cubicBezTo>
                  <a:cubicBezTo>
                    <a:pt x="1939479" y="978694"/>
                    <a:pt x="1889944" y="995065"/>
                    <a:pt x="1820392" y="995065"/>
                  </a:cubicBezTo>
                  <a:cubicBezTo>
                    <a:pt x="1753965" y="995065"/>
                    <a:pt x="1703934" y="978247"/>
                    <a:pt x="1670299" y="944612"/>
                  </a:cubicBezTo>
                  <a:cubicBezTo>
                    <a:pt x="1631554" y="907703"/>
                    <a:pt x="1612181" y="857498"/>
                    <a:pt x="1612181" y="793998"/>
                  </a:cubicBezTo>
                  <a:lnTo>
                    <a:pt x="1612181" y="467171"/>
                  </a:lnTo>
                  <a:cubicBezTo>
                    <a:pt x="1612181" y="409277"/>
                    <a:pt x="1632472" y="360908"/>
                    <a:pt x="1673052" y="322064"/>
                  </a:cubicBezTo>
                  <a:cubicBezTo>
                    <a:pt x="1710309" y="284807"/>
                    <a:pt x="1759422" y="266179"/>
                    <a:pt x="1820392" y="266179"/>
                  </a:cubicBezTo>
                  <a:close/>
                  <a:moveTo>
                    <a:pt x="3033639" y="261491"/>
                  </a:moveTo>
                  <a:cubicBezTo>
                    <a:pt x="3078932" y="261491"/>
                    <a:pt x="3113410" y="273347"/>
                    <a:pt x="3137074" y="297061"/>
                  </a:cubicBezTo>
                  <a:cubicBezTo>
                    <a:pt x="3167931" y="327868"/>
                    <a:pt x="3183360" y="367457"/>
                    <a:pt x="3183360" y="415826"/>
                  </a:cubicBezTo>
                  <a:lnTo>
                    <a:pt x="3183360" y="985763"/>
                  </a:lnTo>
                  <a:lnTo>
                    <a:pt x="3021509" y="985763"/>
                  </a:lnTo>
                  <a:lnTo>
                    <a:pt x="3021509" y="420439"/>
                  </a:lnTo>
                  <a:cubicBezTo>
                    <a:pt x="3021509" y="408136"/>
                    <a:pt x="3020566" y="400670"/>
                    <a:pt x="3018681" y="398041"/>
                  </a:cubicBezTo>
                  <a:cubicBezTo>
                    <a:pt x="3012034" y="391393"/>
                    <a:pt x="3003005" y="388069"/>
                    <a:pt x="2991594" y="388069"/>
                  </a:cubicBezTo>
                  <a:cubicBezTo>
                    <a:pt x="2967633" y="388069"/>
                    <a:pt x="2944391" y="399331"/>
                    <a:pt x="2921869" y="421853"/>
                  </a:cubicBezTo>
                  <a:lnTo>
                    <a:pt x="2921869" y="985763"/>
                  </a:lnTo>
                  <a:lnTo>
                    <a:pt x="2760018" y="985763"/>
                  </a:lnTo>
                  <a:lnTo>
                    <a:pt x="2760018" y="270867"/>
                  </a:lnTo>
                  <a:lnTo>
                    <a:pt x="2921869" y="270867"/>
                  </a:lnTo>
                  <a:lnTo>
                    <a:pt x="2921869" y="298772"/>
                  </a:lnTo>
                  <a:cubicBezTo>
                    <a:pt x="2952379" y="273918"/>
                    <a:pt x="2989635" y="261491"/>
                    <a:pt x="3033639" y="261491"/>
                  </a:cubicBezTo>
                  <a:close/>
                  <a:moveTo>
                    <a:pt x="2578969" y="261491"/>
                  </a:moveTo>
                  <a:lnTo>
                    <a:pt x="2578969" y="411435"/>
                  </a:lnTo>
                  <a:cubicBezTo>
                    <a:pt x="2495774" y="411435"/>
                    <a:pt x="2427288" y="441151"/>
                    <a:pt x="2373512" y="500583"/>
                  </a:cubicBezTo>
                  <a:lnTo>
                    <a:pt x="2373512" y="985763"/>
                  </a:lnTo>
                  <a:lnTo>
                    <a:pt x="2211661" y="985763"/>
                  </a:lnTo>
                  <a:lnTo>
                    <a:pt x="2211661" y="270867"/>
                  </a:lnTo>
                  <a:lnTo>
                    <a:pt x="2373512" y="270867"/>
                  </a:lnTo>
                  <a:lnTo>
                    <a:pt x="2373512" y="350118"/>
                  </a:lnTo>
                  <a:cubicBezTo>
                    <a:pt x="2414886" y="291033"/>
                    <a:pt x="2483371" y="261491"/>
                    <a:pt x="2578969" y="261491"/>
                  </a:cubicBezTo>
                  <a:close/>
                  <a:moveTo>
                    <a:pt x="728589" y="261491"/>
                  </a:moveTo>
                  <a:cubicBezTo>
                    <a:pt x="773882" y="261491"/>
                    <a:pt x="808360" y="273347"/>
                    <a:pt x="832024" y="297061"/>
                  </a:cubicBezTo>
                  <a:cubicBezTo>
                    <a:pt x="862881" y="327868"/>
                    <a:pt x="878310" y="367457"/>
                    <a:pt x="878310" y="415826"/>
                  </a:cubicBezTo>
                  <a:lnTo>
                    <a:pt x="878310" y="985763"/>
                  </a:lnTo>
                  <a:lnTo>
                    <a:pt x="716459" y="985763"/>
                  </a:lnTo>
                  <a:lnTo>
                    <a:pt x="716459" y="420439"/>
                  </a:lnTo>
                  <a:cubicBezTo>
                    <a:pt x="716459" y="408136"/>
                    <a:pt x="715517" y="400670"/>
                    <a:pt x="713631" y="398041"/>
                  </a:cubicBezTo>
                  <a:cubicBezTo>
                    <a:pt x="706984" y="391393"/>
                    <a:pt x="697955" y="388069"/>
                    <a:pt x="686545" y="388069"/>
                  </a:cubicBezTo>
                  <a:cubicBezTo>
                    <a:pt x="662583" y="388069"/>
                    <a:pt x="639341" y="399331"/>
                    <a:pt x="616819" y="421853"/>
                  </a:cubicBezTo>
                  <a:lnTo>
                    <a:pt x="616819" y="985763"/>
                  </a:lnTo>
                  <a:lnTo>
                    <a:pt x="454968" y="985763"/>
                  </a:lnTo>
                  <a:lnTo>
                    <a:pt x="454968" y="270867"/>
                  </a:lnTo>
                  <a:lnTo>
                    <a:pt x="616819" y="270867"/>
                  </a:lnTo>
                  <a:lnTo>
                    <a:pt x="616819" y="298772"/>
                  </a:lnTo>
                  <a:cubicBezTo>
                    <a:pt x="647328" y="273918"/>
                    <a:pt x="684585" y="261491"/>
                    <a:pt x="728589" y="261491"/>
                  </a:cubicBezTo>
                  <a:close/>
                  <a:moveTo>
                    <a:pt x="5276702" y="145256"/>
                  </a:moveTo>
                  <a:cubicBezTo>
                    <a:pt x="5243364" y="145256"/>
                    <a:pt x="5217145" y="154806"/>
                    <a:pt x="5198046" y="173906"/>
                  </a:cubicBezTo>
                  <a:cubicBezTo>
                    <a:pt x="5179095" y="192856"/>
                    <a:pt x="5169620" y="219001"/>
                    <a:pt x="5169620" y="252338"/>
                  </a:cubicBezTo>
                  <a:lnTo>
                    <a:pt x="5169620" y="737964"/>
                  </a:lnTo>
                  <a:cubicBezTo>
                    <a:pt x="5169620" y="776808"/>
                    <a:pt x="5177533" y="804168"/>
                    <a:pt x="5193358" y="820043"/>
                  </a:cubicBezTo>
                  <a:cubicBezTo>
                    <a:pt x="5213301" y="839936"/>
                    <a:pt x="5241082" y="849883"/>
                    <a:pt x="5276702" y="849883"/>
                  </a:cubicBezTo>
                  <a:cubicBezTo>
                    <a:pt x="5312222" y="849883"/>
                    <a:pt x="5339284" y="840581"/>
                    <a:pt x="5357887" y="821978"/>
                  </a:cubicBezTo>
                  <a:cubicBezTo>
                    <a:pt x="5373514" y="804813"/>
                    <a:pt x="5381328" y="776808"/>
                    <a:pt x="5381328" y="737964"/>
                  </a:cubicBezTo>
                  <a:lnTo>
                    <a:pt x="5381328" y="252338"/>
                  </a:lnTo>
                  <a:cubicBezTo>
                    <a:pt x="5381328" y="215825"/>
                    <a:pt x="5373886" y="189408"/>
                    <a:pt x="5359004" y="173087"/>
                  </a:cubicBezTo>
                  <a:cubicBezTo>
                    <a:pt x="5340449" y="154533"/>
                    <a:pt x="5313016" y="145256"/>
                    <a:pt x="5276702" y="145256"/>
                  </a:cubicBezTo>
                  <a:close/>
                  <a:moveTo>
                    <a:pt x="5900887" y="9376"/>
                  </a:moveTo>
                  <a:lnTo>
                    <a:pt x="6017866" y="9376"/>
                  </a:lnTo>
                  <a:lnTo>
                    <a:pt x="6017866" y="156939"/>
                  </a:lnTo>
                  <a:lnTo>
                    <a:pt x="5952232" y="156939"/>
                  </a:lnTo>
                  <a:cubicBezTo>
                    <a:pt x="5930603" y="156939"/>
                    <a:pt x="5919788" y="166960"/>
                    <a:pt x="5919788" y="187002"/>
                  </a:cubicBezTo>
                  <a:lnTo>
                    <a:pt x="5919788" y="270867"/>
                  </a:lnTo>
                  <a:lnTo>
                    <a:pt x="6045920" y="270867"/>
                  </a:lnTo>
                  <a:lnTo>
                    <a:pt x="6045920" y="418430"/>
                  </a:lnTo>
                  <a:lnTo>
                    <a:pt x="5919788" y="418430"/>
                  </a:lnTo>
                  <a:lnTo>
                    <a:pt x="5919788" y="985763"/>
                  </a:lnTo>
                  <a:lnTo>
                    <a:pt x="5757937" y="985763"/>
                  </a:lnTo>
                  <a:lnTo>
                    <a:pt x="5757937" y="418430"/>
                  </a:lnTo>
                  <a:lnTo>
                    <a:pt x="5662464" y="418430"/>
                  </a:lnTo>
                  <a:lnTo>
                    <a:pt x="5662464" y="270867"/>
                  </a:lnTo>
                  <a:lnTo>
                    <a:pt x="5757937" y="270867"/>
                  </a:lnTo>
                  <a:lnTo>
                    <a:pt x="5757937" y="144959"/>
                  </a:lnTo>
                  <a:cubicBezTo>
                    <a:pt x="5757937" y="54570"/>
                    <a:pt x="5805587" y="9376"/>
                    <a:pt x="5900887" y="9376"/>
                  </a:cubicBezTo>
                  <a:close/>
                  <a:moveTo>
                    <a:pt x="4033912" y="9376"/>
                  </a:moveTo>
                  <a:lnTo>
                    <a:pt x="4195763" y="9376"/>
                  </a:lnTo>
                  <a:lnTo>
                    <a:pt x="4195763" y="270867"/>
                  </a:lnTo>
                  <a:lnTo>
                    <a:pt x="4303217" y="270867"/>
                  </a:lnTo>
                  <a:lnTo>
                    <a:pt x="4303217" y="418430"/>
                  </a:lnTo>
                  <a:lnTo>
                    <a:pt x="4195763" y="418430"/>
                  </a:lnTo>
                  <a:lnTo>
                    <a:pt x="4195763" y="826740"/>
                  </a:lnTo>
                  <a:cubicBezTo>
                    <a:pt x="4195763" y="842169"/>
                    <a:pt x="4200352" y="849883"/>
                    <a:pt x="4209530" y="849883"/>
                  </a:cubicBezTo>
                  <a:lnTo>
                    <a:pt x="4293841" y="849883"/>
                  </a:lnTo>
                  <a:lnTo>
                    <a:pt x="4293841" y="985763"/>
                  </a:lnTo>
                  <a:lnTo>
                    <a:pt x="4144120" y="985763"/>
                  </a:lnTo>
                  <a:cubicBezTo>
                    <a:pt x="4070648" y="985763"/>
                    <a:pt x="4033912" y="948308"/>
                    <a:pt x="4033912" y="873398"/>
                  </a:cubicBezTo>
                  <a:lnTo>
                    <a:pt x="4033912" y="418430"/>
                  </a:lnTo>
                  <a:lnTo>
                    <a:pt x="3933751" y="418430"/>
                  </a:lnTo>
                  <a:lnTo>
                    <a:pt x="3933751" y="270867"/>
                  </a:lnTo>
                  <a:lnTo>
                    <a:pt x="4033912" y="270867"/>
                  </a:lnTo>
                  <a:close/>
                  <a:moveTo>
                    <a:pt x="1147837" y="9376"/>
                  </a:moveTo>
                  <a:lnTo>
                    <a:pt x="1309688" y="9376"/>
                  </a:lnTo>
                  <a:lnTo>
                    <a:pt x="1309688" y="270867"/>
                  </a:lnTo>
                  <a:lnTo>
                    <a:pt x="1417142" y="270867"/>
                  </a:lnTo>
                  <a:lnTo>
                    <a:pt x="1417142" y="418430"/>
                  </a:lnTo>
                  <a:lnTo>
                    <a:pt x="1309688" y="418430"/>
                  </a:lnTo>
                  <a:lnTo>
                    <a:pt x="1309688" y="826740"/>
                  </a:lnTo>
                  <a:cubicBezTo>
                    <a:pt x="1309688" y="842169"/>
                    <a:pt x="1314277" y="849883"/>
                    <a:pt x="1323455" y="849883"/>
                  </a:cubicBezTo>
                  <a:lnTo>
                    <a:pt x="1407766" y="849883"/>
                  </a:lnTo>
                  <a:lnTo>
                    <a:pt x="1407766" y="985763"/>
                  </a:lnTo>
                  <a:lnTo>
                    <a:pt x="1258044" y="985763"/>
                  </a:lnTo>
                  <a:cubicBezTo>
                    <a:pt x="1184573" y="985763"/>
                    <a:pt x="1147837" y="948308"/>
                    <a:pt x="1147837" y="873398"/>
                  </a:cubicBezTo>
                  <a:lnTo>
                    <a:pt x="1147837" y="418430"/>
                  </a:lnTo>
                  <a:lnTo>
                    <a:pt x="1047676" y="418430"/>
                  </a:lnTo>
                  <a:lnTo>
                    <a:pt x="1047676" y="270867"/>
                  </a:lnTo>
                  <a:lnTo>
                    <a:pt x="1147837" y="270867"/>
                  </a:lnTo>
                  <a:close/>
                  <a:moveTo>
                    <a:pt x="0" y="9376"/>
                  </a:moveTo>
                  <a:lnTo>
                    <a:pt x="161851" y="9376"/>
                  </a:lnTo>
                  <a:lnTo>
                    <a:pt x="161851" y="985763"/>
                  </a:lnTo>
                  <a:lnTo>
                    <a:pt x="0" y="985763"/>
                  </a:lnTo>
                  <a:close/>
                  <a:moveTo>
                    <a:pt x="5276702" y="0"/>
                  </a:moveTo>
                  <a:cubicBezTo>
                    <a:pt x="5356225" y="0"/>
                    <a:pt x="5420296" y="24309"/>
                    <a:pt x="5468913" y="72926"/>
                  </a:cubicBezTo>
                  <a:cubicBezTo>
                    <a:pt x="5518423" y="122436"/>
                    <a:pt x="5543178" y="185365"/>
                    <a:pt x="5543178" y="261714"/>
                  </a:cubicBezTo>
                  <a:lnTo>
                    <a:pt x="5543178" y="728662"/>
                  </a:lnTo>
                  <a:cubicBezTo>
                    <a:pt x="5543178" y="810518"/>
                    <a:pt x="5518423" y="876201"/>
                    <a:pt x="5468913" y="925711"/>
                  </a:cubicBezTo>
                  <a:cubicBezTo>
                    <a:pt x="5422628" y="971947"/>
                    <a:pt x="5358557" y="995065"/>
                    <a:pt x="5276702" y="995065"/>
                  </a:cubicBezTo>
                  <a:cubicBezTo>
                    <a:pt x="5194747" y="995065"/>
                    <a:pt x="5130701" y="972021"/>
                    <a:pt x="5084564" y="925934"/>
                  </a:cubicBezTo>
                  <a:cubicBezTo>
                    <a:pt x="5033368" y="876523"/>
                    <a:pt x="5007769" y="810766"/>
                    <a:pt x="5007769" y="728662"/>
                  </a:cubicBezTo>
                  <a:lnTo>
                    <a:pt x="5007769" y="261714"/>
                  </a:lnTo>
                  <a:cubicBezTo>
                    <a:pt x="5007769" y="182041"/>
                    <a:pt x="5032598" y="118244"/>
                    <a:pt x="5082258" y="70321"/>
                  </a:cubicBezTo>
                  <a:cubicBezTo>
                    <a:pt x="5129138" y="23440"/>
                    <a:pt x="5193953" y="0"/>
                    <a:pt x="527670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b="1" spc="-300" dirty="0">
                <a:solidFill>
                  <a:schemeClr val="accent1"/>
                </a:solidFill>
                <a:latin typeface="HGGothicE" panose="020B0909000000000000" pitchFamily="49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46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10D1D26-3CBE-4C6B-9977-A4B014D9A81F}"/>
              </a:ext>
            </a:extLst>
          </p:cNvPr>
          <p:cNvGrpSpPr/>
          <p:nvPr/>
        </p:nvGrpSpPr>
        <p:grpSpPr>
          <a:xfrm>
            <a:off x="7539278" y="3144762"/>
            <a:ext cx="3674428" cy="2740270"/>
            <a:chOff x="7227403" y="3309495"/>
            <a:chExt cx="3674428" cy="27402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9B9744-F1DE-4985-B9C5-40BBA6C696FD}"/>
                </a:ext>
              </a:extLst>
            </p:cNvPr>
            <p:cNvGrpSpPr/>
            <p:nvPr/>
          </p:nvGrpSpPr>
          <p:grpSpPr>
            <a:xfrm>
              <a:off x="7227403" y="3309495"/>
              <a:ext cx="3674428" cy="747346"/>
              <a:chOff x="7341577" y="3133648"/>
              <a:chExt cx="3674428" cy="74734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8F982F-1EE5-424D-B76D-0F10B5A8D813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867E96-00C5-447A-9B87-F8CB45CFE10D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9643AF6-F81B-4471-84ED-A36FB045CDE3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9C9BA-F3A4-4F6B-B2F0-50BCB729F263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40A845-0F0F-412E-983D-5EC10477B2FE}"/>
                </a:ext>
              </a:extLst>
            </p:cNvPr>
            <p:cNvGrpSpPr/>
            <p:nvPr/>
          </p:nvGrpSpPr>
          <p:grpSpPr>
            <a:xfrm>
              <a:off x="7227403" y="4305957"/>
              <a:ext cx="3674428" cy="747346"/>
              <a:chOff x="7341577" y="3133648"/>
              <a:chExt cx="3674428" cy="7473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74412A-FC5D-4443-8686-E264BD1139F2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84418ED-D61F-4BD3-9877-29D473FA878C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4800B3-4002-47A1-8482-EAD701E27F30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9238BB-F2FC-44CC-8DAC-B03EC2C136BC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70CEBF-0610-4845-8D51-4E7748593313}"/>
                </a:ext>
              </a:extLst>
            </p:cNvPr>
            <p:cNvGrpSpPr/>
            <p:nvPr/>
          </p:nvGrpSpPr>
          <p:grpSpPr>
            <a:xfrm>
              <a:off x="7227403" y="5302419"/>
              <a:ext cx="3674428" cy="747346"/>
              <a:chOff x="7341577" y="3133648"/>
              <a:chExt cx="3674428" cy="74734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9AA890A-D719-4129-B197-986703153E1F}"/>
                  </a:ext>
                </a:extLst>
              </p:cNvPr>
              <p:cNvSpPr/>
              <p:nvPr/>
            </p:nvSpPr>
            <p:spPr>
              <a:xfrm>
                <a:off x="7341577" y="3133648"/>
                <a:ext cx="747346" cy="7473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727997E-4F46-4B89-A8DF-70C279453426}"/>
                  </a:ext>
                </a:extLst>
              </p:cNvPr>
              <p:cNvSpPr/>
              <p:nvPr/>
            </p:nvSpPr>
            <p:spPr>
              <a:xfrm>
                <a:off x="8317271" y="3133648"/>
                <a:ext cx="747346" cy="7473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E8DD60-8B86-4A12-A431-35A1FAFC3FB9}"/>
                  </a:ext>
                </a:extLst>
              </p:cNvPr>
              <p:cNvSpPr/>
              <p:nvPr/>
            </p:nvSpPr>
            <p:spPr>
              <a:xfrm>
                <a:off x="9292965" y="3133648"/>
                <a:ext cx="747346" cy="747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CCE1DF-0BFB-4B6E-9461-DFED31CDE2FE}"/>
                  </a:ext>
                </a:extLst>
              </p:cNvPr>
              <p:cNvSpPr/>
              <p:nvPr/>
            </p:nvSpPr>
            <p:spPr>
              <a:xfrm>
                <a:off x="10268659" y="3133648"/>
                <a:ext cx="747346" cy="7473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9" name="Rounded Rectangle 51">
            <a:extLst>
              <a:ext uri="{FF2B5EF4-FFF2-40B4-BE49-F238E27FC236}">
                <a16:creationId xmlns:a16="http://schemas.microsoft.com/office/drawing/2014/main" id="{D056C5F0-7204-4BB9-8827-26DCA44BA072}"/>
              </a:ext>
            </a:extLst>
          </p:cNvPr>
          <p:cNvSpPr/>
          <p:nvPr/>
        </p:nvSpPr>
        <p:spPr>
          <a:xfrm rot="16200000" flipH="1">
            <a:off x="7699791" y="4296524"/>
            <a:ext cx="422330" cy="39773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altLang="ko-KR" sz="2700">
              <a:solidFill>
                <a:schemeClr val="tx1"/>
              </a:solidFill>
            </a:endParaRPr>
          </a:p>
        </p:txBody>
      </p:sp>
      <p:sp>
        <p:nvSpPr>
          <p:cNvPr id="50" name="Rounded Rectangle 25">
            <a:extLst>
              <a:ext uri="{FF2B5EF4-FFF2-40B4-BE49-F238E27FC236}">
                <a16:creationId xmlns:a16="http://schemas.microsoft.com/office/drawing/2014/main" id="{895FA938-9569-45B9-920A-FB8242EA2484}"/>
              </a:ext>
            </a:extLst>
          </p:cNvPr>
          <p:cNvSpPr/>
          <p:nvPr/>
        </p:nvSpPr>
        <p:spPr>
          <a:xfrm>
            <a:off x="7712089" y="5372370"/>
            <a:ext cx="397732" cy="29147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altLang="ko-KR" sz="27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D578103-0B96-4C81-A708-315CC0651676}"/>
              </a:ext>
            </a:extLst>
          </p:cNvPr>
          <p:cNvSpPr/>
          <p:nvPr/>
        </p:nvSpPr>
        <p:spPr>
          <a:xfrm>
            <a:off x="8815107" y="5291147"/>
            <a:ext cx="148399" cy="502021"/>
          </a:xfrm>
          <a:custGeom>
            <a:avLst/>
            <a:gdLst>
              <a:gd name="connsiteX0" fmla="*/ 124699 w 249731"/>
              <a:gd name="connsiteY0" fmla="*/ 351172 h 844818"/>
              <a:gd name="connsiteX1" fmla="*/ 148511 w 249731"/>
              <a:gd name="connsiteY1" fmla="*/ 374985 h 844818"/>
              <a:gd name="connsiteX2" fmla="*/ 148511 w 249731"/>
              <a:gd name="connsiteY2" fmla="*/ 391177 h 844818"/>
              <a:gd name="connsiteX3" fmla="*/ 148511 w 249731"/>
              <a:gd name="connsiteY3" fmla="*/ 400702 h 844818"/>
              <a:gd name="connsiteX4" fmla="*/ 148511 w 249731"/>
              <a:gd name="connsiteY4" fmla="*/ 430230 h 844818"/>
              <a:gd name="connsiteX5" fmla="*/ 148511 w 249731"/>
              <a:gd name="connsiteY5" fmla="*/ 592155 h 844818"/>
              <a:gd name="connsiteX6" fmla="*/ 184706 w 249731"/>
              <a:gd name="connsiteY6" fmla="*/ 655972 h 844818"/>
              <a:gd name="connsiteX7" fmla="*/ 184706 w 249731"/>
              <a:gd name="connsiteY7" fmla="*/ 781702 h 844818"/>
              <a:gd name="connsiteX8" fmla="*/ 58024 w 249731"/>
              <a:gd name="connsiteY8" fmla="*/ 775035 h 844818"/>
              <a:gd name="connsiteX9" fmla="*/ 73264 w 249731"/>
              <a:gd name="connsiteY9" fmla="*/ 647400 h 844818"/>
              <a:gd name="connsiteX10" fmla="*/ 100886 w 249731"/>
              <a:gd name="connsiteY10" fmla="*/ 605489 h 844818"/>
              <a:gd name="connsiteX11" fmla="*/ 100886 w 249731"/>
              <a:gd name="connsiteY11" fmla="*/ 408322 h 844818"/>
              <a:gd name="connsiteX12" fmla="*/ 100886 w 249731"/>
              <a:gd name="connsiteY12" fmla="*/ 400702 h 844818"/>
              <a:gd name="connsiteX13" fmla="*/ 100886 w 249731"/>
              <a:gd name="connsiteY13" fmla="*/ 398797 h 844818"/>
              <a:gd name="connsiteX14" fmla="*/ 100886 w 249731"/>
              <a:gd name="connsiteY14" fmla="*/ 374985 h 844818"/>
              <a:gd name="connsiteX15" fmla="*/ 124699 w 249731"/>
              <a:gd name="connsiteY15" fmla="*/ 351172 h 844818"/>
              <a:gd name="connsiteX16" fmla="*/ 122794 w 249731"/>
              <a:gd name="connsiteY16" fmla="*/ 20655 h 844818"/>
              <a:gd name="connsiteX17" fmla="*/ 85646 w 249731"/>
              <a:gd name="connsiteY17" fmla="*/ 75900 h 844818"/>
              <a:gd name="connsiteX18" fmla="*/ 85646 w 249731"/>
              <a:gd name="connsiteY18" fmla="*/ 333075 h 844818"/>
              <a:gd name="connsiteX19" fmla="*/ 86599 w 249731"/>
              <a:gd name="connsiteY19" fmla="*/ 589297 h 844818"/>
              <a:gd name="connsiteX20" fmla="*/ 65644 w 249731"/>
              <a:gd name="connsiteY20" fmla="*/ 634065 h 844818"/>
              <a:gd name="connsiteX21" fmla="*/ 50404 w 249731"/>
              <a:gd name="connsiteY21" fmla="*/ 785512 h 844818"/>
              <a:gd name="connsiteX22" fmla="*/ 197089 w 249731"/>
              <a:gd name="connsiteY22" fmla="*/ 788370 h 844818"/>
              <a:gd name="connsiteX23" fmla="*/ 186611 w 249731"/>
              <a:gd name="connsiteY23" fmla="*/ 636922 h 844818"/>
              <a:gd name="connsiteX24" fmla="*/ 163751 w 249731"/>
              <a:gd name="connsiteY24" fmla="*/ 585487 h 844818"/>
              <a:gd name="connsiteX25" fmla="*/ 164704 w 249731"/>
              <a:gd name="connsiteY25" fmla="*/ 75900 h 844818"/>
              <a:gd name="connsiteX26" fmla="*/ 122794 w 249731"/>
              <a:gd name="connsiteY26" fmla="*/ 20655 h 844818"/>
              <a:gd name="connsiteX27" fmla="*/ 120651 w 249731"/>
              <a:gd name="connsiteY27" fmla="*/ 27 h 844818"/>
              <a:gd name="connsiteX28" fmla="*/ 154226 w 249731"/>
              <a:gd name="connsiteY28" fmla="*/ 8272 h 844818"/>
              <a:gd name="connsiteX29" fmla="*/ 186611 w 249731"/>
              <a:gd name="connsiteY29" fmla="*/ 60660 h 844818"/>
              <a:gd name="connsiteX30" fmla="*/ 186611 w 249731"/>
              <a:gd name="connsiteY30" fmla="*/ 125430 h 844818"/>
              <a:gd name="connsiteX31" fmla="*/ 196136 w 249731"/>
              <a:gd name="connsiteY31" fmla="*/ 172102 h 844818"/>
              <a:gd name="connsiteX32" fmla="*/ 221854 w 249731"/>
              <a:gd name="connsiteY32" fmla="*/ 172102 h 844818"/>
              <a:gd name="connsiteX33" fmla="*/ 232331 w 249731"/>
              <a:gd name="connsiteY33" fmla="*/ 182580 h 844818"/>
              <a:gd name="connsiteX34" fmla="*/ 221854 w 249731"/>
              <a:gd name="connsiteY34" fmla="*/ 193057 h 844818"/>
              <a:gd name="connsiteX35" fmla="*/ 195184 w 249731"/>
              <a:gd name="connsiteY35" fmla="*/ 193057 h 844818"/>
              <a:gd name="connsiteX36" fmla="*/ 186611 w 249731"/>
              <a:gd name="connsiteY36" fmla="*/ 241635 h 844818"/>
              <a:gd name="connsiteX37" fmla="*/ 194231 w 249731"/>
              <a:gd name="connsiteY37" fmla="*/ 289260 h 844818"/>
              <a:gd name="connsiteX38" fmla="*/ 221854 w 249731"/>
              <a:gd name="connsiteY38" fmla="*/ 289260 h 844818"/>
              <a:gd name="connsiteX39" fmla="*/ 232331 w 249731"/>
              <a:gd name="connsiteY39" fmla="*/ 299737 h 844818"/>
              <a:gd name="connsiteX40" fmla="*/ 221854 w 249731"/>
              <a:gd name="connsiteY40" fmla="*/ 310215 h 844818"/>
              <a:gd name="connsiteX41" fmla="*/ 198041 w 249731"/>
              <a:gd name="connsiteY41" fmla="*/ 310215 h 844818"/>
              <a:gd name="connsiteX42" fmla="*/ 184706 w 249731"/>
              <a:gd name="connsiteY42" fmla="*/ 356887 h 844818"/>
              <a:gd name="connsiteX43" fmla="*/ 195184 w 249731"/>
              <a:gd name="connsiteY43" fmla="*/ 406417 h 844818"/>
              <a:gd name="connsiteX44" fmla="*/ 221854 w 249731"/>
              <a:gd name="connsiteY44" fmla="*/ 406417 h 844818"/>
              <a:gd name="connsiteX45" fmla="*/ 232331 w 249731"/>
              <a:gd name="connsiteY45" fmla="*/ 416895 h 844818"/>
              <a:gd name="connsiteX46" fmla="*/ 221854 w 249731"/>
              <a:gd name="connsiteY46" fmla="*/ 427372 h 844818"/>
              <a:gd name="connsiteX47" fmla="*/ 192326 w 249731"/>
              <a:gd name="connsiteY47" fmla="*/ 427372 h 844818"/>
              <a:gd name="connsiteX48" fmla="*/ 186611 w 249731"/>
              <a:gd name="connsiteY48" fmla="*/ 476902 h 844818"/>
              <a:gd name="connsiteX49" fmla="*/ 193279 w 249731"/>
              <a:gd name="connsiteY49" fmla="*/ 523575 h 844818"/>
              <a:gd name="connsiteX50" fmla="*/ 221854 w 249731"/>
              <a:gd name="connsiteY50" fmla="*/ 523575 h 844818"/>
              <a:gd name="connsiteX51" fmla="*/ 232331 w 249731"/>
              <a:gd name="connsiteY51" fmla="*/ 534052 h 844818"/>
              <a:gd name="connsiteX52" fmla="*/ 221854 w 249731"/>
              <a:gd name="connsiteY52" fmla="*/ 544530 h 844818"/>
              <a:gd name="connsiteX53" fmla="*/ 195184 w 249731"/>
              <a:gd name="connsiteY53" fmla="*/ 544530 h 844818"/>
              <a:gd name="connsiteX54" fmla="*/ 186611 w 249731"/>
              <a:gd name="connsiteY54" fmla="*/ 588345 h 844818"/>
              <a:gd name="connsiteX55" fmla="*/ 205661 w 249731"/>
              <a:gd name="connsiteY55" fmla="*/ 622635 h 844818"/>
              <a:gd name="connsiteX56" fmla="*/ 214234 w 249731"/>
              <a:gd name="connsiteY56" fmla="*/ 805515 h 844818"/>
              <a:gd name="connsiteX57" fmla="*/ 36116 w 249731"/>
              <a:gd name="connsiteY57" fmla="*/ 808372 h 844818"/>
              <a:gd name="connsiteX58" fmla="*/ 41831 w 249731"/>
              <a:gd name="connsiteY58" fmla="*/ 627397 h 844818"/>
              <a:gd name="connsiteX59" fmla="*/ 62786 w 249731"/>
              <a:gd name="connsiteY59" fmla="*/ 574057 h 844818"/>
              <a:gd name="connsiteX60" fmla="*/ 62786 w 249731"/>
              <a:gd name="connsiteY60" fmla="*/ 72090 h 844818"/>
              <a:gd name="connsiteX61" fmla="*/ 120651 w 249731"/>
              <a:gd name="connsiteY61" fmla="*/ 27 h 84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49731" h="844818">
                <a:moveTo>
                  <a:pt x="124699" y="351172"/>
                </a:moveTo>
                <a:cubicBezTo>
                  <a:pt x="138034" y="351172"/>
                  <a:pt x="148511" y="361650"/>
                  <a:pt x="148511" y="374985"/>
                </a:cubicBezTo>
                <a:lnTo>
                  <a:pt x="148511" y="391177"/>
                </a:lnTo>
                <a:cubicBezTo>
                  <a:pt x="148511" y="394035"/>
                  <a:pt x="148511" y="396892"/>
                  <a:pt x="148511" y="400702"/>
                </a:cubicBezTo>
                <a:cubicBezTo>
                  <a:pt x="148511" y="410227"/>
                  <a:pt x="148511" y="420705"/>
                  <a:pt x="148511" y="430230"/>
                </a:cubicBezTo>
                <a:lnTo>
                  <a:pt x="148511" y="592155"/>
                </a:lnTo>
                <a:cubicBezTo>
                  <a:pt x="149464" y="615967"/>
                  <a:pt x="155179" y="637875"/>
                  <a:pt x="184706" y="655972"/>
                </a:cubicBezTo>
                <a:cubicBezTo>
                  <a:pt x="225664" y="681689"/>
                  <a:pt x="220901" y="747412"/>
                  <a:pt x="184706" y="781702"/>
                </a:cubicBezTo>
                <a:cubicBezTo>
                  <a:pt x="149464" y="815039"/>
                  <a:pt x="89456" y="812182"/>
                  <a:pt x="58024" y="775035"/>
                </a:cubicBezTo>
                <a:cubicBezTo>
                  <a:pt x="24686" y="735030"/>
                  <a:pt x="28496" y="675022"/>
                  <a:pt x="73264" y="647400"/>
                </a:cubicBezTo>
                <a:cubicBezTo>
                  <a:pt x="92314" y="635017"/>
                  <a:pt x="98981" y="622635"/>
                  <a:pt x="100886" y="605489"/>
                </a:cubicBezTo>
                <a:lnTo>
                  <a:pt x="100886" y="408322"/>
                </a:lnTo>
                <a:cubicBezTo>
                  <a:pt x="100886" y="405464"/>
                  <a:pt x="100886" y="403560"/>
                  <a:pt x="100886" y="400702"/>
                </a:cubicBezTo>
                <a:cubicBezTo>
                  <a:pt x="100886" y="399750"/>
                  <a:pt x="100886" y="399750"/>
                  <a:pt x="100886" y="398797"/>
                </a:cubicBezTo>
                <a:lnTo>
                  <a:pt x="100886" y="374985"/>
                </a:lnTo>
                <a:cubicBezTo>
                  <a:pt x="100886" y="361650"/>
                  <a:pt x="111364" y="351172"/>
                  <a:pt x="124699" y="351172"/>
                </a:cubicBezTo>
                <a:close/>
                <a:moveTo>
                  <a:pt x="122794" y="20655"/>
                </a:moveTo>
                <a:cubicBezTo>
                  <a:pt x="89456" y="20655"/>
                  <a:pt x="85646" y="48277"/>
                  <a:pt x="85646" y="75900"/>
                </a:cubicBezTo>
                <a:cubicBezTo>
                  <a:pt x="85646" y="161625"/>
                  <a:pt x="85646" y="247350"/>
                  <a:pt x="85646" y="333075"/>
                </a:cubicBezTo>
                <a:cubicBezTo>
                  <a:pt x="85646" y="418800"/>
                  <a:pt x="84694" y="504525"/>
                  <a:pt x="86599" y="589297"/>
                </a:cubicBezTo>
                <a:cubicBezTo>
                  <a:pt x="86599" y="608347"/>
                  <a:pt x="81836" y="621682"/>
                  <a:pt x="65644" y="634065"/>
                </a:cubicBezTo>
                <a:cubicBezTo>
                  <a:pt x="15161" y="673117"/>
                  <a:pt x="9446" y="740745"/>
                  <a:pt x="50404" y="785512"/>
                </a:cubicBezTo>
                <a:cubicBezTo>
                  <a:pt x="89456" y="828375"/>
                  <a:pt x="156131" y="829327"/>
                  <a:pt x="197089" y="788370"/>
                </a:cubicBezTo>
                <a:cubicBezTo>
                  <a:pt x="239951" y="744555"/>
                  <a:pt x="237094" y="675975"/>
                  <a:pt x="186611" y="636922"/>
                </a:cubicBezTo>
                <a:cubicBezTo>
                  <a:pt x="166609" y="621682"/>
                  <a:pt x="163751" y="606442"/>
                  <a:pt x="163751" y="585487"/>
                </a:cubicBezTo>
                <a:cubicBezTo>
                  <a:pt x="164704" y="415942"/>
                  <a:pt x="163751" y="245445"/>
                  <a:pt x="164704" y="75900"/>
                </a:cubicBezTo>
                <a:cubicBezTo>
                  <a:pt x="164704" y="45420"/>
                  <a:pt x="158036" y="19702"/>
                  <a:pt x="122794" y="20655"/>
                </a:cubicBezTo>
                <a:close/>
                <a:moveTo>
                  <a:pt x="120651" y="27"/>
                </a:moveTo>
                <a:cubicBezTo>
                  <a:pt x="131366" y="-300"/>
                  <a:pt x="142796" y="2319"/>
                  <a:pt x="154226" y="8272"/>
                </a:cubicBezTo>
                <a:cubicBezTo>
                  <a:pt x="175181" y="18750"/>
                  <a:pt x="185659" y="37800"/>
                  <a:pt x="186611" y="60660"/>
                </a:cubicBezTo>
                <a:cubicBezTo>
                  <a:pt x="187564" y="81615"/>
                  <a:pt x="188516" y="103522"/>
                  <a:pt x="186611" y="125430"/>
                </a:cubicBezTo>
                <a:cubicBezTo>
                  <a:pt x="185659" y="144480"/>
                  <a:pt x="186611" y="161625"/>
                  <a:pt x="196136" y="172102"/>
                </a:cubicBezTo>
                <a:lnTo>
                  <a:pt x="221854" y="172102"/>
                </a:lnTo>
                <a:cubicBezTo>
                  <a:pt x="227569" y="172102"/>
                  <a:pt x="232331" y="176865"/>
                  <a:pt x="232331" y="182580"/>
                </a:cubicBezTo>
                <a:cubicBezTo>
                  <a:pt x="232331" y="188295"/>
                  <a:pt x="227569" y="193057"/>
                  <a:pt x="221854" y="193057"/>
                </a:cubicBezTo>
                <a:lnTo>
                  <a:pt x="195184" y="193057"/>
                </a:lnTo>
                <a:cubicBezTo>
                  <a:pt x="187564" y="202582"/>
                  <a:pt x="187564" y="218775"/>
                  <a:pt x="186611" y="241635"/>
                </a:cubicBezTo>
                <a:cubicBezTo>
                  <a:pt x="187564" y="264495"/>
                  <a:pt x="187564" y="279735"/>
                  <a:pt x="194231" y="289260"/>
                </a:cubicBezTo>
                <a:lnTo>
                  <a:pt x="221854" y="289260"/>
                </a:lnTo>
                <a:cubicBezTo>
                  <a:pt x="227569" y="289260"/>
                  <a:pt x="232331" y="294022"/>
                  <a:pt x="232331" y="299737"/>
                </a:cubicBezTo>
                <a:cubicBezTo>
                  <a:pt x="232331" y="305452"/>
                  <a:pt x="227569" y="310215"/>
                  <a:pt x="221854" y="310215"/>
                </a:cubicBezTo>
                <a:lnTo>
                  <a:pt x="198041" y="310215"/>
                </a:lnTo>
                <a:cubicBezTo>
                  <a:pt x="185659" y="319740"/>
                  <a:pt x="184706" y="334027"/>
                  <a:pt x="184706" y="356887"/>
                </a:cubicBezTo>
                <a:cubicBezTo>
                  <a:pt x="185659" y="378795"/>
                  <a:pt x="184706" y="395940"/>
                  <a:pt x="195184" y="406417"/>
                </a:cubicBezTo>
                <a:lnTo>
                  <a:pt x="221854" y="406417"/>
                </a:lnTo>
                <a:cubicBezTo>
                  <a:pt x="227569" y="406417"/>
                  <a:pt x="232331" y="411180"/>
                  <a:pt x="232331" y="416895"/>
                </a:cubicBezTo>
                <a:cubicBezTo>
                  <a:pt x="232331" y="422610"/>
                  <a:pt x="227569" y="427372"/>
                  <a:pt x="221854" y="427372"/>
                </a:cubicBezTo>
                <a:lnTo>
                  <a:pt x="192326" y="427372"/>
                </a:lnTo>
                <a:cubicBezTo>
                  <a:pt x="185659" y="436897"/>
                  <a:pt x="187564" y="454042"/>
                  <a:pt x="186611" y="476902"/>
                </a:cubicBezTo>
                <a:cubicBezTo>
                  <a:pt x="187564" y="500715"/>
                  <a:pt x="187564" y="515002"/>
                  <a:pt x="193279" y="523575"/>
                </a:cubicBezTo>
                <a:lnTo>
                  <a:pt x="221854" y="523575"/>
                </a:lnTo>
                <a:cubicBezTo>
                  <a:pt x="227569" y="523575"/>
                  <a:pt x="232331" y="528337"/>
                  <a:pt x="232331" y="534052"/>
                </a:cubicBezTo>
                <a:cubicBezTo>
                  <a:pt x="232331" y="539767"/>
                  <a:pt x="227569" y="544530"/>
                  <a:pt x="221854" y="544530"/>
                </a:cubicBezTo>
                <a:lnTo>
                  <a:pt x="195184" y="544530"/>
                </a:lnTo>
                <a:cubicBezTo>
                  <a:pt x="188516" y="552150"/>
                  <a:pt x="187564" y="565485"/>
                  <a:pt x="186611" y="588345"/>
                </a:cubicBezTo>
                <a:cubicBezTo>
                  <a:pt x="188516" y="603585"/>
                  <a:pt x="195184" y="613110"/>
                  <a:pt x="205661" y="622635"/>
                </a:cubicBezTo>
                <a:cubicBezTo>
                  <a:pt x="260906" y="673117"/>
                  <a:pt x="264716" y="751222"/>
                  <a:pt x="214234" y="805515"/>
                </a:cubicBezTo>
                <a:cubicBezTo>
                  <a:pt x="163751" y="856950"/>
                  <a:pt x="86599" y="857902"/>
                  <a:pt x="36116" y="808372"/>
                </a:cubicBezTo>
                <a:cubicBezTo>
                  <a:pt x="-13414" y="759795"/>
                  <a:pt x="-12461" y="675022"/>
                  <a:pt x="41831" y="627397"/>
                </a:cubicBezTo>
                <a:cubicBezTo>
                  <a:pt x="59929" y="611205"/>
                  <a:pt x="62786" y="595012"/>
                  <a:pt x="62786" y="574057"/>
                </a:cubicBezTo>
                <a:cubicBezTo>
                  <a:pt x="62786" y="406417"/>
                  <a:pt x="61834" y="239730"/>
                  <a:pt x="62786" y="72090"/>
                </a:cubicBezTo>
                <a:cubicBezTo>
                  <a:pt x="62786" y="28513"/>
                  <a:pt x="88504" y="1010"/>
                  <a:pt x="120651" y="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F2DFFF9-CD08-4056-900B-AA44EB5C8790}"/>
              </a:ext>
            </a:extLst>
          </p:cNvPr>
          <p:cNvSpPr/>
          <p:nvPr/>
        </p:nvSpPr>
        <p:spPr>
          <a:xfrm>
            <a:off x="9766943" y="5292811"/>
            <a:ext cx="184430" cy="457243"/>
          </a:xfrm>
          <a:custGeom>
            <a:avLst/>
            <a:gdLst>
              <a:gd name="connsiteX0" fmla="*/ 90487 w 343853"/>
              <a:gd name="connsiteY0" fmla="*/ 561975 h 852488"/>
              <a:gd name="connsiteX1" fmla="*/ 90487 w 343853"/>
              <a:gd name="connsiteY1" fmla="*/ 570547 h 852488"/>
              <a:gd name="connsiteX2" fmla="*/ 251460 w 343853"/>
              <a:gd name="connsiteY2" fmla="*/ 570547 h 852488"/>
              <a:gd name="connsiteX3" fmla="*/ 251460 w 343853"/>
              <a:gd name="connsiteY3" fmla="*/ 561975 h 852488"/>
              <a:gd name="connsiteX4" fmla="*/ 90487 w 343853"/>
              <a:gd name="connsiteY4" fmla="*/ 561975 h 852488"/>
              <a:gd name="connsiteX5" fmla="*/ 37148 w 343853"/>
              <a:gd name="connsiteY5" fmla="*/ 511493 h 852488"/>
              <a:gd name="connsiteX6" fmla="*/ 305753 w 343853"/>
              <a:gd name="connsiteY6" fmla="*/ 511493 h 852488"/>
              <a:gd name="connsiteX7" fmla="*/ 329566 w 343853"/>
              <a:gd name="connsiteY7" fmla="*/ 517208 h 852488"/>
              <a:gd name="connsiteX8" fmla="*/ 342900 w 343853"/>
              <a:gd name="connsiteY8" fmla="*/ 544830 h 852488"/>
              <a:gd name="connsiteX9" fmla="*/ 343853 w 343853"/>
              <a:gd name="connsiteY9" fmla="*/ 820103 h 852488"/>
              <a:gd name="connsiteX10" fmla="*/ 310516 w 343853"/>
              <a:gd name="connsiteY10" fmla="*/ 852488 h 852488"/>
              <a:gd name="connsiteX11" fmla="*/ 31433 w 343853"/>
              <a:gd name="connsiteY11" fmla="*/ 852488 h 852488"/>
              <a:gd name="connsiteX12" fmla="*/ 953 w 343853"/>
              <a:gd name="connsiteY12" fmla="*/ 829628 h 852488"/>
              <a:gd name="connsiteX13" fmla="*/ 1906 w 343853"/>
              <a:gd name="connsiteY13" fmla="*/ 532448 h 852488"/>
              <a:gd name="connsiteX14" fmla="*/ 8573 w 343853"/>
              <a:gd name="connsiteY14" fmla="*/ 519113 h 852488"/>
              <a:gd name="connsiteX15" fmla="*/ 37148 w 343853"/>
              <a:gd name="connsiteY15" fmla="*/ 511493 h 852488"/>
              <a:gd name="connsiteX16" fmla="*/ 34290 w 343853"/>
              <a:gd name="connsiteY16" fmla="*/ 176213 h 852488"/>
              <a:gd name="connsiteX17" fmla="*/ 24765 w 343853"/>
              <a:gd name="connsiteY17" fmla="*/ 190501 h 852488"/>
              <a:gd name="connsiteX18" fmla="*/ 24765 w 343853"/>
              <a:gd name="connsiteY18" fmla="*/ 323851 h 852488"/>
              <a:gd name="connsiteX19" fmla="*/ 37148 w 343853"/>
              <a:gd name="connsiteY19" fmla="*/ 339091 h 852488"/>
              <a:gd name="connsiteX20" fmla="*/ 46673 w 343853"/>
              <a:gd name="connsiteY20" fmla="*/ 320993 h 852488"/>
              <a:gd name="connsiteX21" fmla="*/ 46673 w 343853"/>
              <a:gd name="connsiteY21" fmla="*/ 256223 h 852488"/>
              <a:gd name="connsiteX22" fmla="*/ 45720 w 343853"/>
              <a:gd name="connsiteY22" fmla="*/ 191453 h 852488"/>
              <a:gd name="connsiteX23" fmla="*/ 34290 w 343853"/>
              <a:gd name="connsiteY23" fmla="*/ 176213 h 852488"/>
              <a:gd name="connsiteX24" fmla="*/ 124778 w 343853"/>
              <a:gd name="connsiteY24" fmla="*/ 115253 h 852488"/>
              <a:gd name="connsiteX25" fmla="*/ 105728 w 343853"/>
              <a:gd name="connsiteY25" fmla="*/ 134303 h 852488"/>
              <a:gd name="connsiteX26" fmla="*/ 105728 w 343853"/>
              <a:gd name="connsiteY26" fmla="*/ 278131 h 852488"/>
              <a:gd name="connsiteX27" fmla="*/ 124778 w 343853"/>
              <a:gd name="connsiteY27" fmla="*/ 297181 h 852488"/>
              <a:gd name="connsiteX28" fmla="*/ 232411 w 343853"/>
              <a:gd name="connsiteY28" fmla="*/ 297181 h 852488"/>
              <a:gd name="connsiteX29" fmla="*/ 250508 w 343853"/>
              <a:gd name="connsiteY29" fmla="*/ 278131 h 852488"/>
              <a:gd name="connsiteX30" fmla="*/ 250508 w 343853"/>
              <a:gd name="connsiteY30" fmla="*/ 134303 h 852488"/>
              <a:gd name="connsiteX31" fmla="*/ 231458 w 343853"/>
              <a:gd name="connsiteY31" fmla="*/ 115253 h 852488"/>
              <a:gd name="connsiteX32" fmla="*/ 18098 w 343853"/>
              <a:gd name="connsiteY32" fmla="*/ 0 h 852488"/>
              <a:gd name="connsiteX33" fmla="*/ 325755 w 343853"/>
              <a:gd name="connsiteY33" fmla="*/ 0 h 852488"/>
              <a:gd name="connsiteX34" fmla="*/ 343853 w 343853"/>
              <a:gd name="connsiteY34" fmla="*/ 18097 h 852488"/>
              <a:gd name="connsiteX35" fmla="*/ 343853 w 343853"/>
              <a:gd name="connsiteY35" fmla="*/ 479108 h 852488"/>
              <a:gd name="connsiteX36" fmla="*/ 325755 w 343853"/>
              <a:gd name="connsiteY36" fmla="*/ 497205 h 852488"/>
              <a:gd name="connsiteX37" fmla="*/ 18098 w 343853"/>
              <a:gd name="connsiteY37" fmla="*/ 497205 h 852488"/>
              <a:gd name="connsiteX38" fmla="*/ 0 w 343853"/>
              <a:gd name="connsiteY38" fmla="*/ 479108 h 852488"/>
              <a:gd name="connsiteX39" fmla="*/ 0 w 343853"/>
              <a:gd name="connsiteY39" fmla="*/ 18097 h 852488"/>
              <a:gd name="connsiteX40" fmla="*/ 18098 w 343853"/>
              <a:gd name="connsiteY40" fmla="*/ 0 h 85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3853" h="852488">
                <a:moveTo>
                  <a:pt x="90487" y="561975"/>
                </a:moveTo>
                <a:cubicBezTo>
                  <a:pt x="90487" y="564833"/>
                  <a:pt x="90487" y="567690"/>
                  <a:pt x="90487" y="570547"/>
                </a:cubicBezTo>
                <a:cubicBezTo>
                  <a:pt x="143827" y="570547"/>
                  <a:pt x="198120" y="570547"/>
                  <a:pt x="251460" y="570547"/>
                </a:cubicBezTo>
                <a:cubicBezTo>
                  <a:pt x="251460" y="567690"/>
                  <a:pt x="251460" y="564833"/>
                  <a:pt x="251460" y="561975"/>
                </a:cubicBezTo>
                <a:cubicBezTo>
                  <a:pt x="198120" y="561975"/>
                  <a:pt x="143827" y="561975"/>
                  <a:pt x="90487" y="561975"/>
                </a:cubicBezTo>
                <a:close/>
                <a:moveTo>
                  <a:pt x="37148" y="511493"/>
                </a:moveTo>
                <a:cubicBezTo>
                  <a:pt x="126683" y="511493"/>
                  <a:pt x="216218" y="511493"/>
                  <a:pt x="305753" y="511493"/>
                </a:cubicBezTo>
                <a:cubicBezTo>
                  <a:pt x="313373" y="509588"/>
                  <a:pt x="322898" y="510540"/>
                  <a:pt x="329566" y="517208"/>
                </a:cubicBezTo>
                <a:cubicBezTo>
                  <a:pt x="344806" y="521018"/>
                  <a:pt x="342900" y="533400"/>
                  <a:pt x="342900" y="544830"/>
                </a:cubicBezTo>
                <a:cubicBezTo>
                  <a:pt x="342900" y="636270"/>
                  <a:pt x="341948" y="727710"/>
                  <a:pt x="343853" y="820103"/>
                </a:cubicBezTo>
                <a:cubicBezTo>
                  <a:pt x="343853" y="844868"/>
                  <a:pt x="334328" y="852488"/>
                  <a:pt x="310516" y="852488"/>
                </a:cubicBezTo>
                <a:cubicBezTo>
                  <a:pt x="217170" y="851535"/>
                  <a:pt x="124778" y="852488"/>
                  <a:pt x="31433" y="852488"/>
                </a:cubicBezTo>
                <a:cubicBezTo>
                  <a:pt x="14288" y="852488"/>
                  <a:pt x="953" y="851535"/>
                  <a:pt x="953" y="829628"/>
                </a:cubicBezTo>
                <a:cubicBezTo>
                  <a:pt x="953" y="730568"/>
                  <a:pt x="953" y="631508"/>
                  <a:pt x="1906" y="532448"/>
                </a:cubicBezTo>
                <a:cubicBezTo>
                  <a:pt x="1906" y="527685"/>
                  <a:pt x="5716" y="523875"/>
                  <a:pt x="8573" y="519113"/>
                </a:cubicBezTo>
                <a:cubicBezTo>
                  <a:pt x="17145" y="511493"/>
                  <a:pt x="26670" y="511493"/>
                  <a:pt x="37148" y="511493"/>
                </a:cubicBezTo>
                <a:close/>
                <a:moveTo>
                  <a:pt x="34290" y="176213"/>
                </a:moveTo>
                <a:cubicBezTo>
                  <a:pt x="26670" y="176213"/>
                  <a:pt x="24765" y="183833"/>
                  <a:pt x="24765" y="190501"/>
                </a:cubicBezTo>
                <a:cubicBezTo>
                  <a:pt x="23813" y="235268"/>
                  <a:pt x="24765" y="279083"/>
                  <a:pt x="24765" y="323851"/>
                </a:cubicBezTo>
                <a:cubicBezTo>
                  <a:pt x="25718" y="330518"/>
                  <a:pt x="26670" y="340043"/>
                  <a:pt x="37148" y="339091"/>
                </a:cubicBezTo>
                <a:cubicBezTo>
                  <a:pt x="47625" y="338138"/>
                  <a:pt x="46673" y="328613"/>
                  <a:pt x="46673" y="320993"/>
                </a:cubicBezTo>
                <a:cubicBezTo>
                  <a:pt x="46673" y="299086"/>
                  <a:pt x="46673" y="278131"/>
                  <a:pt x="46673" y="256223"/>
                </a:cubicBezTo>
                <a:cubicBezTo>
                  <a:pt x="46673" y="234316"/>
                  <a:pt x="46673" y="213361"/>
                  <a:pt x="45720" y="191453"/>
                </a:cubicBezTo>
                <a:cubicBezTo>
                  <a:pt x="45720" y="184786"/>
                  <a:pt x="44768" y="175261"/>
                  <a:pt x="34290" y="176213"/>
                </a:cubicBezTo>
                <a:close/>
                <a:moveTo>
                  <a:pt x="124778" y="115253"/>
                </a:moveTo>
                <a:cubicBezTo>
                  <a:pt x="114300" y="115253"/>
                  <a:pt x="105728" y="123825"/>
                  <a:pt x="105728" y="134303"/>
                </a:cubicBezTo>
                <a:lnTo>
                  <a:pt x="105728" y="278131"/>
                </a:lnTo>
                <a:cubicBezTo>
                  <a:pt x="105728" y="288608"/>
                  <a:pt x="114300" y="297181"/>
                  <a:pt x="124778" y="297181"/>
                </a:cubicBezTo>
                <a:lnTo>
                  <a:pt x="232411" y="297181"/>
                </a:lnTo>
                <a:cubicBezTo>
                  <a:pt x="242888" y="297181"/>
                  <a:pt x="251461" y="288608"/>
                  <a:pt x="250508" y="278131"/>
                </a:cubicBezTo>
                <a:lnTo>
                  <a:pt x="250508" y="134303"/>
                </a:lnTo>
                <a:cubicBezTo>
                  <a:pt x="250508" y="123825"/>
                  <a:pt x="241936" y="115253"/>
                  <a:pt x="231458" y="115253"/>
                </a:cubicBezTo>
                <a:close/>
                <a:moveTo>
                  <a:pt x="18098" y="0"/>
                </a:moveTo>
                <a:lnTo>
                  <a:pt x="325755" y="0"/>
                </a:lnTo>
                <a:cubicBezTo>
                  <a:pt x="336233" y="0"/>
                  <a:pt x="343853" y="8572"/>
                  <a:pt x="343853" y="18097"/>
                </a:cubicBezTo>
                <a:lnTo>
                  <a:pt x="343853" y="479108"/>
                </a:lnTo>
                <a:cubicBezTo>
                  <a:pt x="343853" y="489585"/>
                  <a:pt x="336233" y="497205"/>
                  <a:pt x="325755" y="497205"/>
                </a:cubicBezTo>
                <a:lnTo>
                  <a:pt x="18098" y="497205"/>
                </a:lnTo>
                <a:cubicBezTo>
                  <a:pt x="7620" y="497205"/>
                  <a:pt x="0" y="488633"/>
                  <a:pt x="0" y="479108"/>
                </a:cubicBezTo>
                <a:lnTo>
                  <a:pt x="0" y="18097"/>
                </a:lnTo>
                <a:cubicBezTo>
                  <a:pt x="0" y="7620"/>
                  <a:pt x="8573" y="0"/>
                  <a:pt x="1809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A17376D-FF2B-4D6F-8C23-39FECD7B91DB}"/>
              </a:ext>
            </a:extLst>
          </p:cNvPr>
          <p:cNvSpPr/>
          <p:nvPr/>
        </p:nvSpPr>
        <p:spPr>
          <a:xfrm>
            <a:off x="7639151" y="3317976"/>
            <a:ext cx="489117" cy="353217"/>
          </a:xfrm>
          <a:custGeom>
            <a:avLst/>
            <a:gdLst>
              <a:gd name="connsiteX0" fmla="*/ 744050 w 911912"/>
              <a:gd name="connsiteY0" fmla="*/ 236257 h 658539"/>
              <a:gd name="connsiteX1" fmla="*/ 719285 w 911912"/>
              <a:gd name="connsiteY1" fmla="*/ 263880 h 658539"/>
              <a:gd name="connsiteX2" fmla="*/ 747860 w 911912"/>
              <a:gd name="connsiteY2" fmla="*/ 288645 h 658539"/>
              <a:gd name="connsiteX3" fmla="*/ 772625 w 911912"/>
              <a:gd name="connsiteY3" fmla="*/ 260070 h 658539"/>
              <a:gd name="connsiteX4" fmla="*/ 744050 w 911912"/>
              <a:gd name="connsiteY4" fmla="*/ 236257 h 658539"/>
              <a:gd name="connsiteX5" fmla="*/ 775959 w 911912"/>
              <a:gd name="connsiteY5" fmla="*/ 1942 h 658539"/>
              <a:gd name="connsiteX6" fmla="*/ 792627 w 911912"/>
              <a:gd name="connsiteY6" fmla="*/ 2895 h 658539"/>
              <a:gd name="connsiteX7" fmla="*/ 802152 w 911912"/>
              <a:gd name="connsiteY7" fmla="*/ 32422 h 658539"/>
              <a:gd name="connsiteX8" fmla="*/ 775482 w 911912"/>
              <a:gd name="connsiteY8" fmla="*/ 91477 h 658539"/>
              <a:gd name="connsiteX9" fmla="*/ 791675 w 911912"/>
              <a:gd name="connsiteY9" fmla="*/ 133387 h 658539"/>
              <a:gd name="connsiteX10" fmla="*/ 839300 w 911912"/>
              <a:gd name="connsiteY10" fmla="*/ 119100 h 658539"/>
              <a:gd name="connsiteX11" fmla="*/ 865017 w 911912"/>
              <a:gd name="connsiteY11" fmla="*/ 59092 h 658539"/>
              <a:gd name="connsiteX12" fmla="*/ 892640 w 911912"/>
              <a:gd name="connsiteY12" fmla="*/ 45757 h 658539"/>
              <a:gd name="connsiteX13" fmla="*/ 902165 w 911912"/>
              <a:gd name="connsiteY13" fmla="*/ 74332 h 658539"/>
              <a:gd name="connsiteX14" fmla="*/ 886925 w 911912"/>
              <a:gd name="connsiteY14" fmla="*/ 109575 h 658539"/>
              <a:gd name="connsiteX15" fmla="*/ 897402 w 911912"/>
              <a:gd name="connsiteY15" fmla="*/ 171487 h 658539"/>
              <a:gd name="connsiteX16" fmla="*/ 909785 w 911912"/>
              <a:gd name="connsiteY16" fmla="*/ 216255 h 658539"/>
              <a:gd name="connsiteX17" fmla="*/ 849777 w 911912"/>
              <a:gd name="connsiteY17" fmla="*/ 368655 h 658539"/>
              <a:gd name="connsiteX18" fmla="*/ 722142 w 911912"/>
              <a:gd name="connsiteY18" fmla="*/ 420090 h 658539"/>
              <a:gd name="connsiteX19" fmla="*/ 686900 w 911912"/>
              <a:gd name="connsiteY19" fmla="*/ 444855 h 658539"/>
              <a:gd name="connsiteX20" fmla="*/ 684995 w 911912"/>
              <a:gd name="connsiteY20" fmla="*/ 460095 h 658539"/>
              <a:gd name="connsiteX21" fmla="*/ 548787 w 911912"/>
              <a:gd name="connsiteY21" fmla="*/ 522007 h 658539"/>
              <a:gd name="connsiteX22" fmla="*/ 441155 w 911912"/>
              <a:gd name="connsiteY22" fmla="*/ 472477 h 658539"/>
              <a:gd name="connsiteX23" fmla="*/ 372575 w 911912"/>
              <a:gd name="connsiteY23" fmla="*/ 499147 h 658539"/>
              <a:gd name="connsiteX24" fmla="*/ 334475 w 911912"/>
              <a:gd name="connsiteY24" fmla="*/ 569632 h 658539"/>
              <a:gd name="connsiteX25" fmla="*/ 164930 w 911912"/>
              <a:gd name="connsiteY25" fmla="*/ 655357 h 658539"/>
              <a:gd name="connsiteX26" fmla="*/ 19197 w 911912"/>
              <a:gd name="connsiteY26" fmla="*/ 626782 h 658539"/>
              <a:gd name="connsiteX27" fmla="*/ 147 w 911912"/>
              <a:gd name="connsiteY27" fmla="*/ 606780 h 658539"/>
              <a:gd name="connsiteX28" fmla="*/ 21102 w 911912"/>
              <a:gd name="connsiteY28" fmla="*/ 595350 h 658539"/>
              <a:gd name="connsiteX29" fmla="*/ 171597 w 911912"/>
              <a:gd name="connsiteY29" fmla="*/ 617257 h 658539"/>
              <a:gd name="connsiteX30" fmla="*/ 300185 w 911912"/>
              <a:gd name="connsiteY30" fmla="*/ 553440 h 658539"/>
              <a:gd name="connsiteX31" fmla="*/ 344952 w 911912"/>
              <a:gd name="connsiteY31" fmla="*/ 473430 h 658539"/>
              <a:gd name="connsiteX32" fmla="*/ 447822 w 911912"/>
              <a:gd name="connsiteY32" fmla="*/ 435330 h 658539"/>
              <a:gd name="connsiteX33" fmla="*/ 562122 w 911912"/>
              <a:gd name="connsiteY33" fmla="*/ 486765 h 658539"/>
              <a:gd name="connsiteX34" fmla="*/ 648800 w 911912"/>
              <a:gd name="connsiteY34" fmla="*/ 448665 h 658539"/>
              <a:gd name="connsiteX35" fmla="*/ 624987 w 911912"/>
              <a:gd name="connsiteY35" fmla="*/ 374370 h 658539"/>
              <a:gd name="connsiteX36" fmla="*/ 589745 w 911912"/>
              <a:gd name="connsiteY36" fmla="*/ 275310 h 658539"/>
              <a:gd name="connsiteX37" fmla="*/ 650705 w 911912"/>
              <a:gd name="connsiteY37" fmla="*/ 115290 h 658539"/>
              <a:gd name="connsiteX38" fmla="*/ 701187 w 911912"/>
              <a:gd name="connsiteY38" fmla="*/ 92430 h 658539"/>
              <a:gd name="connsiteX39" fmla="*/ 740240 w 911912"/>
              <a:gd name="connsiteY39" fmla="*/ 71475 h 658539"/>
              <a:gd name="connsiteX40" fmla="*/ 765005 w 911912"/>
              <a:gd name="connsiteY40" fmla="*/ 15277 h 658539"/>
              <a:gd name="connsiteX41" fmla="*/ 775959 w 911912"/>
              <a:gd name="connsiteY41" fmla="*/ 1942 h 65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1912" h="658539">
                <a:moveTo>
                  <a:pt x="744050" y="236257"/>
                </a:moveTo>
                <a:cubicBezTo>
                  <a:pt x="726905" y="237210"/>
                  <a:pt x="718332" y="248640"/>
                  <a:pt x="719285" y="263880"/>
                </a:cubicBezTo>
                <a:cubicBezTo>
                  <a:pt x="721190" y="279120"/>
                  <a:pt x="732620" y="289597"/>
                  <a:pt x="747860" y="288645"/>
                </a:cubicBezTo>
                <a:cubicBezTo>
                  <a:pt x="764052" y="287692"/>
                  <a:pt x="771672" y="276262"/>
                  <a:pt x="772625" y="260070"/>
                </a:cubicBezTo>
                <a:cubicBezTo>
                  <a:pt x="769767" y="244830"/>
                  <a:pt x="761195" y="235305"/>
                  <a:pt x="744050" y="236257"/>
                </a:cubicBezTo>
                <a:close/>
                <a:moveTo>
                  <a:pt x="775959" y="1942"/>
                </a:moveTo>
                <a:cubicBezTo>
                  <a:pt x="780483" y="-677"/>
                  <a:pt x="785960" y="-915"/>
                  <a:pt x="792627" y="2895"/>
                </a:cubicBezTo>
                <a:cubicBezTo>
                  <a:pt x="803105" y="8610"/>
                  <a:pt x="807867" y="19087"/>
                  <a:pt x="802152" y="32422"/>
                </a:cubicBezTo>
                <a:cubicBezTo>
                  <a:pt x="792627" y="52425"/>
                  <a:pt x="786912" y="73380"/>
                  <a:pt x="775482" y="91477"/>
                </a:cubicBezTo>
                <a:cubicBezTo>
                  <a:pt x="762147" y="114337"/>
                  <a:pt x="769767" y="126720"/>
                  <a:pt x="791675" y="133387"/>
                </a:cubicBezTo>
                <a:cubicBezTo>
                  <a:pt x="810725" y="139102"/>
                  <a:pt x="830727" y="150532"/>
                  <a:pt x="839300" y="119100"/>
                </a:cubicBezTo>
                <a:cubicBezTo>
                  <a:pt x="845015" y="98145"/>
                  <a:pt x="855492" y="79095"/>
                  <a:pt x="865017" y="59092"/>
                </a:cubicBezTo>
                <a:cubicBezTo>
                  <a:pt x="870732" y="47662"/>
                  <a:pt x="880257" y="40995"/>
                  <a:pt x="892640" y="45757"/>
                </a:cubicBezTo>
                <a:cubicBezTo>
                  <a:pt x="905975" y="51472"/>
                  <a:pt x="906927" y="62902"/>
                  <a:pt x="902165" y="74332"/>
                </a:cubicBezTo>
                <a:cubicBezTo>
                  <a:pt x="897402" y="85762"/>
                  <a:pt x="891687" y="97192"/>
                  <a:pt x="886925" y="109575"/>
                </a:cubicBezTo>
                <a:cubicBezTo>
                  <a:pt x="877400" y="132435"/>
                  <a:pt x="856445" y="155295"/>
                  <a:pt x="897402" y="171487"/>
                </a:cubicBezTo>
                <a:cubicBezTo>
                  <a:pt x="911690" y="177202"/>
                  <a:pt x="914547" y="199110"/>
                  <a:pt x="909785" y="216255"/>
                </a:cubicBezTo>
                <a:cubicBezTo>
                  <a:pt x="895497" y="268642"/>
                  <a:pt x="878352" y="321030"/>
                  <a:pt x="849777" y="368655"/>
                </a:cubicBezTo>
                <a:cubicBezTo>
                  <a:pt x="820250" y="417232"/>
                  <a:pt x="776435" y="434377"/>
                  <a:pt x="722142" y="420090"/>
                </a:cubicBezTo>
                <a:cubicBezTo>
                  <a:pt x="694520" y="412470"/>
                  <a:pt x="688805" y="421995"/>
                  <a:pt x="686900" y="444855"/>
                </a:cubicBezTo>
                <a:cubicBezTo>
                  <a:pt x="686900" y="449617"/>
                  <a:pt x="685947" y="455332"/>
                  <a:pt x="684995" y="460095"/>
                </a:cubicBezTo>
                <a:cubicBezTo>
                  <a:pt x="665945" y="542962"/>
                  <a:pt x="624035" y="562012"/>
                  <a:pt x="548787" y="522007"/>
                </a:cubicBezTo>
                <a:cubicBezTo>
                  <a:pt x="514497" y="502957"/>
                  <a:pt x="480207" y="482955"/>
                  <a:pt x="441155" y="472477"/>
                </a:cubicBezTo>
                <a:cubicBezTo>
                  <a:pt x="410675" y="463905"/>
                  <a:pt x="388767" y="472477"/>
                  <a:pt x="372575" y="499147"/>
                </a:cubicBezTo>
                <a:cubicBezTo>
                  <a:pt x="359240" y="522007"/>
                  <a:pt x="346857" y="545820"/>
                  <a:pt x="334475" y="569632"/>
                </a:cubicBezTo>
                <a:cubicBezTo>
                  <a:pt x="297327" y="640117"/>
                  <a:pt x="243987" y="668692"/>
                  <a:pt x="164930" y="655357"/>
                </a:cubicBezTo>
                <a:cubicBezTo>
                  <a:pt x="116352" y="647737"/>
                  <a:pt x="67775" y="636307"/>
                  <a:pt x="19197" y="626782"/>
                </a:cubicBezTo>
                <a:cubicBezTo>
                  <a:pt x="15387" y="618210"/>
                  <a:pt x="-1758" y="621067"/>
                  <a:pt x="147" y="606780"/>
                </a:cubicBezTo>
                <a:cubicBezTo>
                  <a:pt x="2052" y="596302"/>
                  <a:pt x="13482" y="598207"/>
                  <a:pt x="21102" y="595350"/>
                </a:cubicBezTo>
                <a:cubicBezTo>
                  <a:pt x="72537" y="591540"/>
                  <a:pt x="121115" y="611542"/>
                  <a:pt x="171597" y="617257"/>
                </a:cubicBezTo>
                <a:cubicBezTo>
                  <a:pt x="236367" y="624877"/>
                  <a:pt x="268752" y="609637"/>
                  <a:pt x="300185" y="553440"/>
                </a:cubicBezTo>
                <a:cubicBezTo>
                  <a:pt x="315425" y="526770"/>
                  <a:pt x="328760" y="499147"/>
                  <a:pt x="344952" y="473430"/>
                </a:cubicBezTo>
                <a:cubicBezTo>
                  <a:pt x="369717" y="436282"/>
                  <a:pt x="404007" y="424852"/>
                  <a:pt x="447822" y="435330"/>
                </a:cubicBezTo>
                <a:cubicBezTo>
                  <a:pt x="489732" y="444855"/>
                  <a:pt x="525927" y="466762"/>
                  <a:pt x="562122" y="486765"/>
                </a:cubicBezTo>
                <a:cubicBezTo>
                  <a:pt x="619272" y="518197"/>
                  <a:pt x="632607" y="511530"/>
                  <a:pt x="648800" y="448665"/>
                </a:cubicBezTo>
                <a:cubicBezTo>
                  <a:pt x="657372" y="418185"/>
                  <a:pt x="656420" y="395325"/>
                  <a:pt x="624987" y="374370"/>
                </a:cubicBezTo>
                <a:cubicBezTo>
                  <a:pt x="591650" y="352462"/>
                  <a:pt x="583077" y="312457"/>
                  <a:pt x="589745" y="275310"/>
                </a:cubicBezTo>
                <a:cubicBezTo>
                  <a:pt x="600222" y="219112"/>
                  <a:pt x="624035" y="165772"/>
                  <a:pt x="650705" y="115290"/>
                </a:cubicBezTo>
                <a:cubicBezTo>
                  <a:pt x="662135" y="94335"/>
                  <a:pt x="680232" y="84810"/>
                  <a:pt x="701187" y="92430"/>
                </a:cubicBezTo>
                <a:cubicBezTo>
                  <a:pt x="725000" y="101955"/>
                  <a:pt x="732620" y="89572"/>
                  <a:pt x="740240" y="71475"/>
                </a:cubicBezTo>
                <a:cubicBezTo>
                  <a:pt x="747860" y="52425"/>
                  <a:pt x="756432" y="34327"/>
                  <a:pt x="765005" y="15277"/>
                </a:cubicBezTo>
                <a:cubicBezTo>
                  <a:pt x="767863" y="9562"/>
                  <a:pt x="771435" y="4562"/>
                  <a:pt x="775959" y="19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FD261F-F616-41EC-A678-0F83A16AA5BC}"/>
              </a:ext>
            </a:extLst>
          </p:cNvPr>
          <p:cNvSpPr/>
          <p:nvPr/>
        </p:nvSpPr>
        <p:spPr>
          <a:xfrm>
            <a:off x="10582940" y="5319187"/>
            <a:ext cx="527283" cy="336674"/>
          </a:xfrm>
          <a:custGeom>
            <a:avLst/>
            <a:gdLst>
              <a:gd name="connsiteX0" fmla="*/ 181928 w 983069"/>
              <a:gd name="connsiteY0" fmla="*/ 557212 h 627697"/>
              <a:gd name="connsiteX1" fmla="*/ 183833 w 983069"/>
              <a:gd name="connsiteY1" fmla="*/ 562927 h 627697"/>
              <a:gd name="connsiteX2" fmla="*/ 442913 w 983069"/>
              <a:gd name="connsiteY2" fmla="*/ 562927 h 627697"/>
              <a:gd name="connsiteX3" fmla="*/ 442913 w 983069"/>
              <a:gd name="connsiteY3" fmla="*/ 557212 h 627697"/>
              <a:gd name="connsiteX4" fmla="*/ 181928 w 983069"/>
              <a:gd name="connsiteY4" fmla="*/ 557212 h 627697"/>
              <a:gd name="connsiteX5" fmla="*/ 741998 w 983069"/>
              <a:gd name="connsiteY5" fmla="*/ 529590 h 627697"/>
              <a:gd name="connsiteX6" fmla="*/ 719138 w 983069"/>
              <a:gd name="connsiteY6" fmla="*/ 550545 h 627697"/>
              <a:gd name="connsiteX7" fmla="*/ 739140 w 983069"/>
              <a:gd name="connsiteY7" fmla="*/ 573405 h 627697"/>
              <a:gd name="connsiteX8" fmla="*/ 762953 w 983069"/>
              <a:gd name="connsiteY8" fmla="*/ 553403 h 627697"/>
              <a:gd name="connsiteX9" fmla="*/ 741998 w 983069"/>
              <a:gd name="connsiteY9" fmla="*/ 529590 h 627697"/>
              <a:gd name="connsiteX10" fmla="*/ 160973 w 983069"/>
              <a:gd name="connsiteY10" fmla="*/ 504825 h 627697"/>
              <a:gd name="connsiteX11" fmla="*/ 790575 w 983069"/>
              <a:gd name="connsiteY11" fmla="*/ 504825 h 627697"/>
              <a:gd name="connsiteX12" fmla="*/ 805815 w 983069"/>
              <a:gd name="connsiteY12" fmla="*/ 520065 h 627697"/>
              <a:gd name="connsiteX13" fmla="*/ 805815 w 983069"/>
              <a:gd name="connsiteY13" fmla="*/ 612457 h 627697"/>
              <a:gd name="connsiteX14" fmla="*/ 790575 w 983069"/>
              <a:gd name="connsiteY14" fmla="*/ 627697 h 627697"/>
              <a:gd name="connsiteX15" fmla="*/ 160973 w 983069"/>
              <a:gd name="connsiteY15" fmla="*/ 627697 h 627697"/>
              <a:gd name="connsiteX16" fmla="*/ 145733 w 983069"/>
              <a:gd name="connsiteY16" fmla="*/ 612457 h 627697"/>
              <a:gd name="connsiteX17" fmla="*/ 145733 w 983069"/>
              <a:gd name="connsiteY17" fmla="*/ 520065 h 627697"/>
              <a:gd name="connsiteX18" fmla="*/ 160973 w 983069"/>
              <a:gd name="connsiteY18" fmla="*/ 504825 h 627697"/>
              <a:gd name="connsiteX19" fmla="*/ 382905 w 983069"/>
              <a:gd name="connsiteY19" fmla="*/ 382904 h 627697"/>
              <a:gd name="connsiteX20" fmla="*/ 596265 w 983069"/>
              <a:gd name="connsiteY20" fmla="*/ 382904 h 627697"/>
              <a:gd name="connsiteX21" fmla="*/ 620078 w 983069"/>
              <a:gd name="connsiteY21" fmla="*/ 403859 h 627697"/>
              <a:gd name="connsiteX22" fmla="*/ 597218 w 983069"/>
              <a:gd name="connsiteY22" fmla="*/ 421004 h 627697"/>
              <a:gd name="connsiteX23" fmla="*/ 490538 w 983069"/>
              <a:gd name="connsiteY23" fmla="*/ 421004 h 627697"/>
              <a:gd name="connsiteX24" fmla="*/ 383858 w 983069"/>
              <a:gd name="connsiteY24" fmla="*/ 421004 h 627697"/>
              <a:gd name="connsiteX25" fmla="*/ 361950 w 983069"/>
              <a:gd name="connsiteY25" fmla="*/ 401954 h 627697"/>
              <a:gd name="connsiteX26" fmla="*/ 382905 w 983069"/>
              <a:gd name="connsiteY26" fmla="*/ 382904 h 627697"/>
              <a:gd name="connsiteX27" fmla="*/ 880111 w 983069"/>
              <a:gd name="connsiteY27" fmla="*/ 159065 h 627697"/>
              <a:gd name="connsiteX28" fmla="*/ 804863 w 983069"/>
              <a:gd name="connsiteY28" fmla="*/ 234313 h 627697"/>
              <a:gd name="connsiteX29" fmla="*/ 882016 w 983069"/>
              <a:gd name="connsiteY29" fmla="*/ 311465 h 627697"/>
              <a:gd name="connsiteX30" fmla="*/ 954406 w 983069"/>
              <a:gd name="connsiteY30" fmla="*/ 233361 h 627697"/>
              <a:gd name="connsiteX31" fmla="*/ 880111 w 983069"/>
              <a:gd name="connsiteY31" fmla="*/ 159065 h 627697"/>
              <a:gd name="connsiteX32" fmla="*/ 104776 w 983069"/>
              <a:gd name="connsiteY32" fmla="*/ 158115 h 627697"/>
              <a:gd name="connsiteX33" fmla="*/ 26671 w 983069"/>
              <a:gd name="connsiteY33" fmla="*/ 231457 h 627697"/>
              <a:gd name="connsiteX34" fmla="*/ 99061 w 983069"/>
              <a:gd name="connsiteY34" fmla="*/ 310515 h 627697"/>
              <a:gd name="connsiteX35" fmla="*/ 178118 w 983069"/>
              <a:gd name="connsiteY35" fmla="*/ 234315 h 627697"/>
              <a:gd name="connsiteX36" fmla="*/ 104776 w 983069"/>
              <a:gd name="connsiteY36" fmla="*/ 158115 h 627697"/>
              <a:gd name="connsiteX37" fmla="*/ 802006 w 983069"/>
              <a:gd name="connsiteY37" fmla="*/ 123823 h 627697"/>
              <a:gd name="connsiteX38" fmla="*/ 959168 w 983069"/>
              <a:gd name="connsiteY38" fmla="*/ 123823 h 627697"/>
              <a:gd name="connsiteX39" fmla="*/ 982981 w 983069"/>
              <a:gd name="connsiteY39" fmla="*/ 148588 h 627697"/>
              <a:gd name="connsiteX40" fmla="*/ 982981 w 983069"/>
              <a:gd name="connsiteY40" fmla="*/ 274318 h 627697"/>
              <a:gd name="connsiteX41" fmla="*/ 982981 w 983069"/>
              <a:gd name="connsiteY41" fmla="*/ 397190 h 627697"/>
              <a:gd name="connsiteX42" fmla="*/ 959168 w 983069"/>
              <a:gd name="connsiteY42" fmla="*/ 421956 h 627697"/>
              <a:gd name="connsiteX43" fmla="*/ 798196 w 983069"/>
              <a:gd name="connsiteY43" fmla="*/ 421956 h 627697"/>
              <a:gd name="connsiteX44" fmla="*/ 776288 w 983069"/>
              <a:gd name="connsiteY44" fmla="*/ 399096 h 627697"/>
              <a:gd name="connsiteX45" fmla="*/ 776288 w 983069"/>
              <a:gd name="connsiteY45" fmla="*/ 146683 h 627697"/>
              <a:gd name="connsiteX46" fmla="*/ 802006 w 983069"/>
              <a:gd name="connsiteY46" fmla="*/ 123823 h 627697"/>
              <a:gd name="connsiteX47" fmla="*/ 29528 w 983069"/>
              <a:gd name="connsiteY47" fmla="*/ 120967 h 627697"/>
              <a:gd name="connsiteX48" fmla="*/ 178118 w 983069"/>
              <a:gd name="connsiteY48" fmla="*/ 120967 h 627697"/>
              <a:gd name="connsiteX49" fmla="*/ 206693 w 983069"/>
              <a:gd name="connsiteY49" fmla="*/ 149542 h 627697"/>
              <a:gd name="connsiteX50" fmla="*/ 205740 w 983069"/>
              <a:gd name="connsiteY50" fmla="*/ 273367 h 627697"/>
              <a:gd name="connsiteX51" fmla="*/ 205740 w 983069"/>
              <a:gd name="connsiteY51" fmla="*/ 391477 h 627697"/>
              <a:gd name="connsiteX52" fmla="*/ 178118 w 983069"/>
              <a:gd name="connsiteY52" fmla="*/ 421004 h 627697"/>
              <a:gd name="connsiteX53" fmla="*/ 25718 w 983069"/>
              <a:gd name="connsiteY53" fmla="*/ 421004 h 627697"/>
              <a:gd name="connsiteX54" fmla="*/ 0 w 983069"/>
              <a:gd name="connsiteY54" fmla="*/ 393382 h 627697"/>
              <a:gd name="connsiteX55" fmla="*/ 0 w 983069"/>
              <a:gd name="connsiteY55" fmla="*/ 148590 h 627697"/>
              <a:gd name="connsiteX56" fmla="*/ 29528 w 983069"/>
              <a:gd name="connsiteY56" fmla="*/ 120967 h 627697"/>
              <a:gd name="connsiteX57" fmla="*/ 279083 w 983069"/>
              <a:gd name="connsiteY57" fmla="*/ 17144 h 627697"/>
              <a:gd name="connsiteX58" fmla="*/ 252413 w 983069"/>
              <a:gd name="connsiteY58" fmla="*/ 42862 h 627697"/>
              <a:gd name="connsiteX59" fmla="*/ 252413 w 983069"/>
              <a:gd name="connsiteY59" fmla="*/ 291464 h 627697"/>
              <a:gd name="connsiteX60" fmla="*/ 280988 w 983069"/>
              <a:gd name="connsiteY60" fmla="*/ 320039 h 627697"/>
              <a:gd name="connsiteX61" fmla="*/ 491491 w 983069"/>
              <a:gd name="connsiteY61" fmla="*/ 320039 h 627697"/>
              <a:gd name="connsiteX62" fmla="*/ 701993 w 983069"/>
              <a:gd name="connsiteY62" fmla="*/ 320039 h 627697"/>
              <a:gd name="connsiteX63" fmla="*/ 730568 w 983069"/>
              <a:gd name="connsiteY63" fmla="*/ 292416 h 627697"/>
              <a:gd name="connsiteX64" fmla="*/ 730568 w 983069"/>
              <a:gd name="connsiteY64" fmla="*/ 43814 h 627697"/>
              <a:gd name="connsiteX65" fmla="*/ 703898 w 983069"/>
              <a:gd name="connsiteY65" fmla="*/ 17144 h 627697"/>
              <a:gd name="connsiteX66" fmla="*/ 279083 w 983069"/>
              <a:gd name="connsiteY66" fmla="*/ 17144 h 627697"/>
              <a:gd name="connsiteX67" fmla="*/ 261938 w 983069"/>
              <a:gd name="connsiteY67" fmla="*/ 0 h 627697"/>
              <a:gd name="connsiteX68" fmla="*/ 721043 w 983069"/>
              <a:gd name="connsiteY68" fmla="*/ 0 h 627697"/>
              <a:gd name="connsiteX69" fmla="*/ 752475 w 983069"/>
              <a:gd name="connsiteY69" fmla="*/ 33338 h 627697"/>
              <a:gd name="connsiteX70" fmla="*/ 752475 w 983069"/>
              <a:gd name="connsiteY70" fmla="*/ 335280 h 627697"/>
              <a:gd name="connsiteX71" fmla="*/ 720091 w 983069"/>
              <a:gd name="connsiteY71" fmla="*/ 368617 h 627697"/>
              <a:gd name="connsiteX72" fmla="*/ 491491 w 983069"/>
              <a:gd name="connsiteY72" fmla="*/ 367665 h 627697"/>
              <a:gd name="connsiteX73" fmla="*/ 265748 w 983069"/>
              <a:gd name="connsiteY73" fmla="*/ 367665 h 627697"/>
              <a:gd name="connsiteX74" fmla="*/ 229553 w 983069"/>
              <a:gd name="connsiteY74" fmla="*/ 334328 h 627697"/>
              <a:gd name="connsiteX75" fmla="*/ 229553 w 983069"/>
              <a:gd name="connsiteY75" fmla="*/ 32385 h 627697"/>
              <a:gd name="connsiteX76" fmla="*/ 261938 w 983069"/>
              <a:gd name="connsiteY76" fmla="*/ 0 h 62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83069" h="627697">
                <a:moveTo>
                  <a:pt x="181928" y="557212"/>
                </a:moveTo>
                <a:cubicBezTo>
                  <a:pt x="181928" y="559117"/>
                  <a:pt x="182881" y="561022"/>
                  <a:pt x="183833" y="562927"/>
                </a:cubicBezTo>
                <a:cubicBezTo>
                  <a:pt x="269558" y="562927"/>
                  <a:pt x="356236" y="562927"/>
                  <a:pt x="442913" y="562927"/>
                </a:cubicBezTo>
                <a:cubicBezTo>
                  <a:pt x="442913" y="561022"/>
                  <a:pt x="442913" y="559117"/>
                  <a:pt x="442913" y="557212"/>
                </a:cubicBezTo>
                <a:cubicBezTo>
                  <a:pt x="355283" y="557212"/>
                  <a:pt x="268606" y="557212"/>
                  <a:pt x="181928" y="557212"/>
                </a:cubicBezTo>
                <a:close/>
                <a:moveTo>
                  <a:pt x="741998" y="529590"/>
                </a:moveTo>
                <a:cubicBezTo>
                  <a:pt x="729615" y="529590"/>
                  <a:pt x="719138" y="537210"/>
                  <a:pt x="719138" y="550545"/>
                </a:cubicBezTo>
                <a:cubicBezTo>
                  <a:pt x="718186" y="563880"/>
                  <a:pt x="725805" y="572453"/>
                  <a:pt x="739140" y="573405"/>
                </a:cubicBezTo>
                <a:cubicBezTo>
                  <a:pt x="753428" y="574357"/>
                  <a:pt x="760096" y="565785"/>
                  <a:pt x="762953" y="553403"/>
                </a:cubicBezTo>
                <a:cubicBezTo>
                  <a:pt x="762000" y="540067"/>
                  <a:pt x="755333" y="530542"/>
                  <a:pt x="741998" y="529590"/>
                </a:cubicBezTo>
                <a:close/>
                <a:moveTo>
                  <a:pt x="160973" y="504825"/>
                </a:moveTo>
                <a:lnTo>
                  <a:pt x="790575" y="504825"/>
                </a:lnTo>
                <a:cubicBezTo>
                  <a:pt x="799148" y="504825"/>
                  <a:pt x="805815" y="511492"/>
                  <a:pt x="805815" y="520065"/>
                </a:cubicBezTo>
                <a:lnTo>
                  <a:pt x="805815" y="612457"/>
                </a:lnTo>
                <a:cubicBezTo>
                  <a:pt x="805815" y="620078"/>
                  <a:pt x="799148" y="627697"/>
                  <a:pt x="790575" y="627697"/>
                </a:cubicBezTo>
                <a:lnTo>
                  <a:pt x="160973" y="627697"/>
                </a:lnTo>
                <a:cubicBezTo>
                  <a:pt x="152400" y="627697"/>
                  <a:pt x="145733" y="621030"/>
                  <a:pt x="145733" y="612457"/>
                </a:cubicBezTo>
                <a:lnTo>
                  <a:pt x="145733" y="520065"/>
                </a:lnTo>
                <a:cubicBezTo>
                  <a:pt x="145733" y="511492"/>
                  <a:pt x="152400" y="504825"/>
                  <a:pt x="160973" y="504825"/>
                </a:cubicBezTo>
                <a:close/>
                <a:moveTo>
                  <a:pt x="382905" y="382904"/>
                </a:moveTo>
                <a:cubicBezTo>
                  <a:pt x="454343" y="382904"/>
                  <a:pt x="524828" y="382904"/>
                  <a:pt x="596265" y="382904"/>
                </a:cubicBezTo>
                <a:cubicBezTo>
                  <a:pt x="611505" y="382904"/>
                  <a:pt x="620078" y="386714"/>
                  <a:pt x="620078" y="403859"/>
                </a:cubicBezTo>
                <a:cubicBezTo>
                  <a:pt x="620078" y="421957"/>
                  <a:pt x="608648" y="421004"/>
                  <a:pt x="597218" y="421004"/>
                </a:cubicBezTo>
                <a:cubicBezTo>
                  <a:pt x="561023" y="421004"/>
                  <a:pt x="525780" y="421004"/>
                  <a:pt x="490538" y="421004"/>
                </a:cubicBezTo>
                <a:cubicBezTo>
                  <a:pt x="455295" y="421004"/>
                  <a:pt x="419100" y="421004"/>
                  <a:pt x="383858" y="421004"/>
                </a:cubicBezTo>
                <a:cubicBezTo>
                  <a:pt x="370523" y="421004"/>
                  <a:pt x="361950" y="418147"/>
                  <a:pt x="361950" y="401954"/>
                </a:cubicBezTo>
                <a:cubicBezTo>
                  <a:pt x="361950" y="386714"/>
                  <a:pt x="369570" y="382904"/>
                  <a:pt x="382905" y="382904"/>
                </a:cubicBezTo>
                <a:close/>
                <a:moveTo>
                  <a:pt x="880111" y="159065"/>
                </a:moveTo>
                <a:cubicBezTo>
                  <a:pt x="838201" y="160018"/>
                  <a:pt x="804863" y="192403"/>
                  <a:pt x="804863" y="234313"/>
                </a:cubicBezTo>
                <a:cubicBezTo>
                  <a:pt x="804863" y="277176"/>
                  <a:pt x="840106" y="312418"/>
                  <a:pt x="882016" y="311465"/>
                </a:cubicBezTo>
                <a:cubicBezTo>
                  <a:pt x="922021" y="309561"/>
                  <a:pt x="955358" y="274318"/>
                  <a:pt x="954406" y="233361"/>
                </a:cubicBezTo>
                <a:cubicBezTo>
                  <a:pt x="953453" y="190498"/>
                  <a:pt x="921068" y="158113"/>
                  <a:pt x="880111" y="159065"/>
                </a:cubicBezTo>
                <a:close/>
                <a:moveTo>
                  <a:pt x="104776" y="158115"/>
                </a:moveTo>
                <a:cubicBezTo>
                  <a:pt x="63818" y="157162"/>
                  <a:pt x="28576" y="190500"/>
                  <a:pt x="26671" y="231457"/>
                </a:cubicBezTo>
                <a:cubicBezTo>
                  <a:pt x="24766" y="270510"/>
                  <a:pt x="60008" y="308610"/>
                  <a:pt x="99061" y="310515"/>
                </a:cubicBezTo>
                <a:cubicBezTo>
                  <a:pt x="140018" y="312420"/>
                  <a:pt x="177166" y="277177"/>
                  <a:pt x="178118" y="234315"/>
                </a:cubicBezTo>
                <a:cubicBezTo>
                  <a:pt x="179071" y="192405"/>
                  <a:pt x="146686" y="159067"/>
                  <a:pt x="104776" y="158115"/>
                </a:cubicBezTo>
                <a:close/>
                <a:moveTo>
                  <a:pt x="802006" y="123823"/>
                </a:moveTo>
                <a:cubicBezTo>
                  <a:pt x="854393" y="124776"/>
                  <a:pt x="906781" y="124776"/>
                  <a:pt x="959168" y="123823"/>
                </a:cubicBezTo>
                <a:cubicBezTo>
                  <a:pt x="977266" y="123823"/>
                  <a:pt x="983933" y="130490"/>
                  <a:pt x="982981" y="148588"/>
                </a:cubicBezTo>
                <a:cubicBezTo>
                  <a:pt x="982028" y="189546"/>
                  <a:pt x="982981" y="231456"/>
                  <a:pt x="982981" y="274318"/>
                </a:cubicBezTo>
                <a:cubicBezTo>
                  <a:pt x="982981" y="315276"/>
                  <a:pt x="982028" y="356233"/>
                  <a:pt x="982981" y="397190"/>
                </a:cubicBezTo>
                <a:cubicBezTo>
                  <a:pt x="982981" y="415288"/>
                  <a:pt x="977266" y="421956"/>
                  <a:pt x="959168" y="421956"/>
                </a:cubicBezTo>
                <a:cubicBezTo>
                  <a:pt x="905828" y="421003"/>
                  <a:pt x="851536" y="421003"/>
                  <a:pt x="798196" y="421956"/>
                </a:cubicBezTo>
                <a:cubicBezTo>
                  <a:pt x="781051" y="421956"/>
                  <a:pt x="776288" y="415288"/>
                  <a:pt x="776288" y="399096"/>
                </a:cubicBezTo>
                <a:cubicBezTo>
                  <a:pt x="777241" y="315276"/>
                  <a:pt x="777241" y="230503"/>
                  <a:pt x="776288" y="146683"/>
                </a:cubicBezTo>
                <a:cubicBezTo>
                  <a:pt x="776288" y="126681"/>
                  <a:pt x="784861" y="122871"/>
                  <a:pt x="802006" y="123823"/>
                </a:cubicBezTo>
                <a:close/>
                <a:moveTo>
                  <a:pt x="29528" y="120967"/>
                </a:moveTo>
                <a:cubicBezTo>
                  <a:pt x="79058" y="121919"/>
                  <a:pt x="128588" y="121919"/>
                  <a:pt x="178118" y="120967"/>
                </a:cubicBezTo>
                <a:cubicBezTo>
                  <a:pt x="200978" y="120015"/>
                  <a:pt x="206693" y="129540"/>
                  <a:pt x="206693" y="149542"/>
                </a:cubicBezTo>
                <a:cubicBezTo>
                  <a:pt x="205740" y="192404"/>
                  <a:pt x="206693" y="233362"/>
                  <a:pt x="205740" y="273367"/>
                </a:cubicBezTo>
                <a:cubicBezTo>
                  <a:pt x="205740" y="312419"/>
                  <a:pt x="204788" y="352425"/>
                  <a:pt x="205740" y="391477"/>
                </a:cubicBezTo>
                <a:cubicBezTo>
                  <a:pt x="206693" y="412432"/>
                  <a:pt x="200978" y="421957"/>
                  <a:pt x="178118" y="421004"/>
                </a:cubicBezTo>
                <a:cubicBezTo>
                  <a:pt x="127635" y="420052"/>
                  <a:pt x="76200" y="420052"/>
                  <a:pt x="25718" y="421004"/>
                </a:cubicBezTo>
                <a:cubicBezTo>
                  <a:pt x="4763" y="421004"/>
                  <a:pt x="0" y="412432"/>
                  <a:pt x="0" y="393382"/>
                </a:cubicBezTo>
                <a:cubicBezTo>
                  <a:pt x="953" y="311467"/>
                  <a:pt x="953" y="230504"/>
                  <a:pt x="0" y="148590"/>
                </a:cubicBezTo>
                <a:cubicBezTo>
                  <a:pt x="0" y="125729"/>
                  <a:pt x="9525" y="120967"/>
                  <a:pt x="29528" y="120967"/>
                </a:cubicBezTo>
                <a:close/>
                <a:moveTo>
                  <a:pt x="279083" y="17144"/>
                </a:moveTo>
                <a:cubicBezTo>
                  <a:pt x="260033" y="17144"/>
                  <a:pt x="252413" y="21907"/>
                  <a:pt x="252413" y="42862"/>
                </a:cubicBezTo>
                <a:cubicBezTo>
                  <a:pt x="253366" y="125729"/>
                  <a:pt x="253366" y="208597"/>
                  <a:pt x="252413" y="291464"/>
                </a:cubicBezTo>
                <a:cubicBezTo>
                  <a:pt x="252413" y="314324"/>
                  <a:pt x="260033" y="320039"/>
                  <a:pt x="280988" y="320039"/>
                </a:cubicBezTo>
                <a:cubicBezTo>
                  <a:pt x="351473" y="319087"/>
                  <a:pt x="421006" y="320039"/>
                  <a:pt x="491491" y="320039"/>
                </a:cubicBezTo>
                <a:cubicBezTo>
                  <a:pt x="561023" y="320039"/>
                  <a:pt x="631508" y="319087"/>
                  <a:pt x="701993" y="320039"/>
                </a:cubicBezTo>
                <a:cubicBezTo>
                  <a:pt x="722948" y="320991"/>
                  <a:pt x="730568" y="315277"/>
                  <a:pt x="730568" y="292416"/>
                </a:cubicBezTo>
                <a:cubicBezTo>
                  <a:pt x="729616" y="209549"/>
                  <a:pt x="729616" y="126682"/>
                  <a:pt x="730568" y="43814"/>
                </a:cubicBezTo>
                <a:cubicBezTo>
                  <a:pt x="730568" y="23812"/>
                  <a:pt x="723901" y="17144"/>
                  <a:pt x="703898" y="17144"/>
                </a:cubicBezTo>
                <a:cubicBezTo>
                  <a:pt x="561976" y="18097"/>
                  <a:pt x="421006" y="18097"/>
                  <a:pt x="279083" y="17144"/>
                </a:cubicBezTo>
                <a:close/>
                <a:moveTo>
                  <a:pt x="261938" y="0"/>
                </a:moveTo>
                <a:cubicBezTo>
                  <a:pt x="415291" y="953"/>
                  <a:pt x="567691" y="953"/>
                  <a:pt x="721043" y="0"/>
                </a:cubicBezTo>
                <a:cubicBezTo>
                  <a:pt x="746761" y="0"/>
                  <a:pt x="753428" y="8572"/>
                  <a:pt x="752475" y="33338"/>
                </a:cubicBezTo>
                <a:cubicBezTo>
                  <a:pt x="751523" y="134303"/>
                  <a:pt x="751523" y="235267"/>
                  <a:pt x="752475" y="335280"/>
                </a:cubicBezTo>
                <a:cubicBezTo>
                  <a:pt x="752475" y="360045"/>
                  <a:pt x="745808" y="368617"/>
                  <a:pt x="720091" y="368617"/>
                </a:cubicBezTo>
                <a:cubicBezTo>
                  <a:pt x="644843" y="366713"/>
                  <a:pt x="567691" y="367665"/>
                  <a:pt x="491491" y="367665"/>
                </a:cubicBezTo>
                <a:cubicBezTo>
                  <a:pt x="416243" y="367665"/>
                  <a:pt x="340996" y="366713"/>
                  <a:pt x="265748" y="367665"/>
                </a:cubicBezTo>
                <a:cubicBezTo>
                  <a:pt x="240983" y="367665"/>
                  <a:pt x="229553" y="362903"/>
                  <a:pt x="229553" y="334328"/>
                </a:cubicBezTo>
                <a:cubicBezTo>
                  <a:pt x="231458" y="233363"/>
                  <a:pt x="230506" y="132397"/>
                  <a:pt x="229553" y="32385"/>
                </a:cubicBezTo>
                <a:cubicBezTo>
                  <a:pt x="229553" y="7620"/>
                  <a:pt x="237173" y="0"/>
                  <a:pt x="26193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4A23ED-F280-44F9-86DB-E8DA5F52CF59}"/>
              </a:ext>
            </a:extLst>
          </p:cNvPr>
          <p:cNvSpPr/>
          <p:nvPr/>
        </p:nvSpPr>
        <p:spPr>
          <a:xfrm>
            <a:off x="10597368" y="4370876"/>
            <a:ext cx="483810" cy="292804"/>
          </a:xfrm>
          <a:custGeom>
            <a:avLst/>
            <a:gdLst>
              <a:gd name="connsiteX0" fmla="*/ 435888 w 902018"/>
              <a:gd name="connsiteY0" fmla="*/ 417908 h 545906"/>
              <a:gd name="connsiteX1" fmla="*/ 320040 w 902018"/>
              <a:gd name="connsiteY1" fmla="*/ 434338 h 545906"/>
              <a:gd name="connsiteX2" fmla="*/ 299085 w 902018"/>
              <a:gd name="connsiteY2" fmla="*/ 429576 h 545906"/>
              <a:gd name="connsiteX3" fmla="*/ 268605 w 902018"/>
              <a:gd name="connsiteY3" fmla="*/ 422908 h 545906"/>
              <a:gd name="connsiteX4" fmla="*/ 265747 w 902018"/>
              <a:gd name="connsiteY4" fmla="*/ 440053 h 545906"/>
              <a:gd name="connsiteX5" fmla="*/ 297180 w 902018"/>
              <a:gd name="connsiteY5" fmla="*/ 454341 h 545906"/>
              <a:gd name="connsiteX6" fmla="*/ 445770 w 902018"/>
              <a:gd name="connsiteY6" fmla="*/ 454341 h 545906"/>
              <a:gd name="connsiteX7" fmla="*/ 590550 w 902018"/>
              <a:gd name="connsiteY7" fmla="*/ 456246 h 545906"/>
              <a:gd name="connsiteX8" fmla="*/ 621030 w 902018"/>
              <a:gd name="connsiteY8" fmla="*/ 454341 h 545906"/>
              <a:gd name="connsiteX9" fmla="*/ 633412 w 902018"/>
              <a:gd name="connsiteY9" fmla="*/ 430528 h 545906"/>
              <a:gd name="connsiteX10" fmla="*/ 616267 w 902018"/>
              <a:gd name="connsiteY10" fmla="*/ 421956 h 545906"/>
              <a:gd name="connsiteX11" fmla="*/ 552450 w 902018"/>
              <a:gd name="connsiteY11" fmla="*/ 422908 h 545906"/>
              <a:gd name="connsiteX12" fmla="*/ 435888 w 902018"/>
              <a:gd name="connsiteY12" fmla="*/ 417908 h 545906"/>
              <a:gd name="connsiteX13" fmla="*/ 122872 w 902018"/>
              <a:gd name="connsiteY13" fmla="*/ 364806 h 545906"/>
              <a:gd name="connsiteX14" fmla="*/ 122872 w 902018"/>
              <a:gd name="connsiteY14" fmla="*/ 372426 h 545906"/>
              <a:gd name="connsiteX15" fmla="*/ 778193 w 902018"/>
              <a:gd name="connsiteY15" fmla="*/ 372426 h 545906"/>
              <a:gd name="connsiteX16" fmla="*/ 778193 w 902018"/>
              <a:gd name="connsiteY16" fmla="*/ 364806 h 545906"/>
              <a:gd name="connsiteX17" fmla="*/ 122872 w 902018"/>
              <a:gd name="connsiteY17" fmla="*/ 364806 h 545906"/>
              <a:gd name="connsiteX18" fmla="*/ 123825 w 902018"/>
              <a:gd name="connsiteY18" fmla="*/ 308609 h 545906"/>
              <a:gd name="connsiteX19" fmla="*/ 123825 w 902018"/>
              <a:gd name="connsiteY19" fmla="*/ 314324 h 545906"/>
              <a:gd name="connsiteX20" fmla="*/ 776288 w 902018"/>
              <a:gd name="connsiteY20" fmla="*/ 314324 h 545906"/>
              <a:gd name="connsiteX21" fmla="*/ 774382 w 902018"/>
              <a:gd name="connsiteY21" fmla="*/ 308609 h 545906"/>
              <a:gd name="connsiteX22" fmla="*/ 123825 w 902018"/>
              <a:gd name="connsiteY22" fmla="*/ 308609 h 545906"/>
              <a:gd name="connsiteX23" fmla="*/ 122872 w 902018"/>
              <a:gd name="connsiteY23" fmla="*/ 248601 h 545906"/>
              <a:gd name="connsiteX24" fmla="*/ 121919 w 902018"/>
              <a:gd name="connsiteY24" fmla="*/ 256221 h 545906"/>
              <a:gd name="connsiteX25" fmla="*/ 776287 w 902018"/>
              <a:gd name="connsiteY25" fmla="*/ 256221 h 545906"/>
              <a:gd name="connsiteX26" fmla="*/ 776287 w 902018"/>
              <a:gd name="connsiteY26" fmla="*/ 248601 h 545906"/>
              <a:gd name="connsiteX27" fmla="*/ 122872 w 902018"/>
              <a:gd name="connsiteY27" fmla="*/ 248601 h 545906"/>
              <a:gd name="connsiteX28" fmla="*/ 125730 w 902018"/>
              <a:gd name="connsiteY28" fmla="*/ 194309 h 545906"/>
              <a:gd name="connsiteX29" fmla="*/ 125730 w 902018"/>
              <a:gd name="connsiteY29" fmla="*/ 200024 h 545906"/>
              <a:gd name="connsiteX30" fmla="*/ 776287 w 902018"/>
              <a:gd name="connsiteY30" fmla="*/ 200024 h 545906"/>
              <a:gd name="connsiteX31" fmla="*/ 775335 w 902018"/>
              <a:gd name="connsiteY31" fmla="*/ 194309 h 545906"/>
              <a:gd name="connsiteX32" fmla="*/ 125730 w 902018"/>
              <a:gd name="connsiteY32" fmla="*/ 194309 h 545906"/>
              <a:gd name="connsiteX33" fmla="*/ 122872 w 902018"/>
              <a:gd name="connsiteY33" fmla="*/ 135253 h 545906"/>
              <a:gd name="connsiteX34" fmla="*/ 122872 w 902018"/>
              <a:gd name="connsiteY34" fmla="*/ 142873 h 545906"/>
              <a:gd name="connsiteX35" fmla="*/ 777240 w 902018"/>
              <a:gd name="connsiteY35" fmla="*/ 142873 h 545906"/>
              <a:gd name="connsiteX36" fmla="*/ 777240 w 902018"/>
              <a:gd name="connsiteY36" fmla="*/ 135253 h 545906"/>
              <a:gd name="connsiteX37" fmla="*/ 122872 w 902018"/>
              <a:gd name="connsiteY37" fmla="*/ 135253 h 545906"/>
              <a:gd name="connsiteX38" fmla="*/ 76200 w 902018"/>
              <a:gd name="connsiteY38" fmla="*/ 44766 h 545906"/>
              <a:gd name="connsiteX39" fmla="*/ 42862 w 902018"/>
              <a:gd name="connsiteY39" fmla="*/ 79056 h 545906"/>
              <a:gd name="connsiteX40" fmla="*/ 43815 w 902018"/>
              <a:gd name="connsiteY40" fmla="*/ 469581 h 545906"/>
              <a:gd name="connsiteX41" fmla="*/ 58103 w 902018"/>
              <a:gd name="connsiteY41" fmla="*/ 501966 h 545906"/>
              <a:gd name="connsiteX42" fmla="*/ 76200 w 902018"/>
              <a:gd name="connsiteY42" fmla="*/ 469581 h 545906"/>
              <a:gd name="connsiteX43" fmla="*/ 76200 w 902018"/>
              <a:gd name="connsiteY43" fmla="*/ 132396 h 545906"/>
              <a:gd name="connsiteX44" fmla="*/ 119062 w 902018"/>
              <a:gd name="connsiteY44" fmla="*/ 87629 h 545906"/>
              <a:gd name="connsiteX45" fmla="*/ 448628 w 902018"/>
              <a:gd name="connsiteY45" fmla="*/ 88581 h 545906"/>
              <a:gd name="connsiteX46" fmla="*/ 447675 w 902018"/>
              <a:gd name="connsiteY46" fmla="*/ 87629 h 545906"/>
              <a:gd name="connsiteX47" fmla="*/ 777240 w 902018"/>
              <a:gd name="connsiteY47" fmla="*/ 86676 h 545906"/>
              <a:gd name="connsiteX48" fmla="*/ 823912 w 902018"/>
              <a:gd name="connsiteY48" fmla="*/ 133349 h 545906"/>
              <a:gd name="connsiteX49" fmla="*/ 822960 w 902018"/>
              <a:gd name="connsiteY49" fmla="*/ 474344 h 545906"/>
              <a:gd name="connsiteX50" fmla="*/ 838200 w 902018"/>
              <a:gd name="connsiteY50" fmla="*/ 501966 h 545906"/>
              <a:gd name="connsiteX51" fmla="*/ 856297 w 902018"/>
              <a:gd name="connsiteY51" fmla="*/ 473391 h 545906"/>
              <a:gd name="connsiteX52" fmla="*/ 857250 w 902018"/>
              <a:gd name="connsiteY52" fmla="*/ 79056 h 545906"/>
              <a:gd name="connsiteX53" fmla="*/ 822960 w 902018"/>
              <a:gd name="connsiteY53" fmla="*/ 44766 h 545906"/>
              <a:gd name="connsiteX54" fmla="*/ 76200 w 902018"/>
              <a:gd name="connsiteY54" fmla="*/ 44766 h 545906"/>
              <a:gd name="connsiteX55" fmla="*/ 39053 w 902018"/>
              <a:gd name="connsiteY55" fmla="*/ 0 h 545906"/>
              <a:gd name="connsiteX56" fmla="*/ 452438 w 902018"/>
              <a:gd name="connsiteY56" fmla="*/ 953 h 545906"/>
              <a:gd name="connsiteX57" fmla="*/ 858203 w 902018"/>
              <a:gd name="connsiteY57" fmla="*/ 0 h 545906"/>
              <a:gd name="connsiteX58" fmla="*/ 902018 w 902018"/>
              <a:gd name="connsiteY58" fmla="*/ 41910 h 545906"/>
              <a:gd name="connsiteX59" fmla="*/ 902018 w 902018"/>
              <a:gd name="connsiteY59" fmla="*/ 505778 h 545906"/>
              <a:gd name="connsiteX60" fmla="*/ 863918 w 902018"/>
              <a:gd name="connsiteY60" fmla="*/ 543878 h 545906"/>
              <a:gd name="connsiteX61" fmla="*/ 781050 w 902018"/>
              <a:gd name="connsiteY61" fmla="*/ 464820 h 545906"/>
              <a:gd name="connsiteX62" fmla="*/ 735330 w 902018"/>
              <a:gd name="connsiteY62" fmla="*/ 419100 h 545906"/>
              <a:gd name="connsiteX63" fmla="*/ 673418 w 902018"/>
              <a:gd name="connsiteY63" fmla="*/ 460057 h 545906"/>
              <a:gd name="connsiteX64" fmla="*/ 571500 w 902018"/>
              <a:gd name="connsiteY64" fmla="*/ 511492 h 545906"/>
              <a:gd name="connsiteX65" fmla="*/ 429578 w 902018"/>
              <a:gd name="connsiteY65" fmla="*/ 499110 h 545906"/>
              <a:gd name="connsiteX66" fmla="*/ 333375 w 902018"/>
              <a:gd name="connsiteY66" fmla="*/ 510540 h 545906"/>
              <a:gd name="connsiteX67" fmla="*/ 221932 w 902018"/>
              <a:gd name="connsiteY67" fmla="*/ 441960 h 545906"/>
              <a:gd name="connsiteX68" fmla="*/ 196215 w 902018"/>
              <a:gd name="connsiteY68" fmla="*/ 419100 h 545906"/>
              <a:gd name="connsiteX69" fmla="*/ 120968 w 902018"/>
              <a:gd name="connsiteY69" fmla="*/ 487680 h 545906"/>
              <a:gd name="connsiteX70" fmla="*/ 109538 w 902018"/>
              <a:gd name="connsiteY70" fmla="*/ 539115 h 545906"/>
              <a:gd name="connsiteX71" fmla="*/ 11430 w 902018"/>
              <a:gd name="connsiteY71" fmla="*/ 539115 h 545906"/>
              <a:gd name="connsiteX72" fmla="*/ 0 w 902018"/>
              <a:gd name="connsiteY72" fmla="*/ 508635 h 545906"/>
              <a:gd name="connsiteX73" fmla="*/ 0 w 902018"/>
              <a:gd name="connsiteY73" fmla="*/ 37147 h 545906"/>
              <a:gd name="connsiteX74" fmla="*/ 39053 w 902018"/>
              <a:gd name="connsiteY74" fmla="*/ 0 h 54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018" h="545906">
                <a:moveTo>
                  <a:pt x="435888" y="417908"/>
                </a:moveTo>
                <a:cubicBezTo>
                  <a:pt x="396954" y="416717"/>
                  <a:pt x="358140" y="419098"/>
                  <a:pt x="320040" y="434338"/>
                </a:cubicBezTo>
                <a:cubicBezTo>
                  <a:pt x="312420" y="437196"/>
                  <a:pt x="304800" y="435291"/>
                  <a:pt x="299085" y="429576"/>
                </a:cubicBezTo>
                <a:cubicBezTo>
                  <a:pt x="290512" y="420051"/>
                  <a:pt x="279082" y="417193"/>
                  <a:pt x="268605" y="422908"/>
                </a:cubicBezTo>
                <a:cubicBezTo>
                  <a:pt x="265747" y="423861"/>
                  <a:pt x="264795" y="434338"/>
                  <a:pt x="265747" y="440053"/>
                </a:cubicBezTo>
                <a:cubicBezTo>
                  <a:pt x="270510" y="457198"/>
                  <a:pt x="284797" y="454341"/>
                  <a:pt x="297180" y="454341"/>
                </a:cubicBezTo>
                <a:cubicBezTo>
                  <a:pt x="346710" y="454341"/>
                  <a:pt x="396240" y="454341"/>
                  <a:pt x="445770" y="454341"/>
                </a:cubicBezTo>
                <a:cubicBezTo>
                  <a:pt x="494347" y="454341"/>
                  <a:pt x="542925" y="454341"/>
                  <a:pt x="590550" y="456246"/>
                </a:cubicBezTo>
                <a:cubicBezTo>
                  <a:pt x="601027" y="456246"/>
                  <a:pt x="611505" y="456246"/>
                  <a:pt x="621030" y="454341"/>
                </a:cubicBezTo>
                <a:cubicBezTo>
                  <a:pt x="634365" y="451483"/>
                  <a:pt x="635317" y="441006"/>
                  <a:pt x="633412" y="430528"/>
                </a:cubicBezTo>
                <a:cubicBezTo>
                  <a:pt x="631507" y="419098"/>
                  <a:pt x="620077" y="418146"/>
                  <a:pt x="616267" y="421956"/>
                </a:cubicBezTo>
                <a:cubicBezTo>
                  <a:pt x="594360" y="441006"/>
                  <a:pt x="573405" y="421956"/>
                  <a:pt x="552450" y="422908"/>
                </a:cubicBezTo>
                <a:cubicBezTo>
                  <a:pt x="513874" y="423861"/>
                  <a:pt x="474821" y="419098"/>
                  <a:pt x="435888" y="417908"/>
                </a:cubicBezTo>
                <a:close/>
                <a:moveTo>
                  <a:pt x="122872" y="364806"/>
                </a:moveTo>
                <a:cubicBezTo>
                  <a:pt x="122872" y="367664"/>
                  <a:pt x="121920" y="369569"/>
                  <a:pt x="122872" y="372426"/>
                </a:cubicBezTo>
                <a:cubicBezTo>
                  <a:pt x="340995" y="372426"/>
                  <a:pt x="560070" y="372426"/>
                  <a:pt x="778193" y="372426"/>
                </a:cubicBezTo>
                <a:cubicBezTo>
                  <a:pt x="778193" y="369569"/>
                  <a:pt x="778193" y="367664"/>
                  <a:pt x="778193" y="364806"/>
                </a:cubicBezTo>
                <a:cubicBezTo>
                  <a:pt x="559118" y="364806"/>
                  <a:pt x="340995" y="364806"/>
                  <a:pt x="122872" y="364806"/>
                </a:cubicBezTo>
                <a:close/>
                <a:moveTo>
                  <a:pt x="123825" y="308609"/>
                </a:moveTo>
                <a:cubicBezTo>
                  <a:pt x="123825" y="310514"/>
                  <a:pt x="123825" y="312419"/>
                  <a:pt x="123825" y="314324"/>
                </a:cubicBezTo>
                <a:cubicBezTo>
                  <a:pt x="341947" y="314324"/>
                  <a:pt x="559118" y="314324"/>
                  <a:pt x="776288" y="314324"/>
                </a:cubicBezTo>
                <a:cubicBezTo>
                  <a:pt x="776288" y="312419"/>
                  <a:pt x="775335" y="310514"/>
                  <a:pt x="774382" y="308609"/>
                </a:cubicBezTo>
                <a:cubicBezTo>
                  <a:pt x="558165" y="308609"/>
                  <a:pt x="340995" y="308609"/>
                  <a:pt x="123825" y="308609"/>
                </a:cubicBezTo>
                <a:close/>
                <a:moveTo>
                  <a:pt x="122872" y="248601"/>
                </a:moveTo>
                <a:cubicBezTo>
                  <a:pt x="122872" y="251458"/>
                  <a:pt x="122872" y="253364"/>
                  <a:pt x="121919" y="256221"/>
                </a:cubicBezTo>
                <a:cubicBezTo>
                  <a:pt x="340042" y="256221"/>
                  <a:pt x="558164" y="256221"/>
                  <a:pt x="776287" y="256221"/>
                </a:cubicBezTo>
                <a:cubicBezTo>
                  <a:pt x="776287" y="253364"/>
                  <a:pt x="776287" y="251458"/>
                  <a:pt x="776287" y="248601"/>
                </a:cubicBezTo>
                <a:cubicBezTo>
                  <a:pt x="559117" y="248601"/>
                  <a:pt x="340994" y="248601"/>
                  <a:pt x="122872" y="248601"/>
                </a:cubicBezTo>
                <a:close/>
                <a:moveTo>
                  <a:pt x="125730" y="194309"/>
                </a:moveTo>
                <a:cubicBezTo>
                  <a:pt x="125730" y="196214"/>
                  <a:pt x="125730" y="198119"/>
                  <a:pt x="125730" y="200024"/>
                </a:cubicBezTo>
                <a:cubicBezTo>
                  <a:pt x="342900" y="200024"/>
                  <a:pt x="559118" y="200024"/>
                  <a:pt x="776287" y="200024"/>
                </a:cubicBezTo>
                <a:cubicBezTo>
                  <a:pt x="775335" y="198119"/>
                  <a:pt x="775335" y="196214"/>
                  <a:pt x="775335" y="194309"/>
                </a:cubicBezTo>
                <a:cubicBezTo>
                  <a:pt x="559118" y="194309"/>
                  <a:pt x="341947" y="194309"/>
                  <a:pt x="125730" y="194309"/>
                </a:cubicBezTo>
                <a:close/>
                <a:moveTo>
                  <a:pt x="122872" y="135253"/>
                </a:moveTo>
                <a:cubicBezTo>
                  <a:pt x="122872" y="138111"/>
                  <a:pt x="122872" y="140016"/>
                  <a:pt x="122872" y="142873"/>
                </a:cubicBezTo>
                <a:cubicBezTo>
                  <a:pt x="340994" y="142873"/>
                  <a:pt x="559117" y="142873"/>
                  <a:pt x="777240" y="142873"/>
                </a:cubicBezTo>
                <a:cubicBezTo>
                  <a:pt x="777240" y="140016"/>
                  <a:pt x="777240" y="137158"/>
                  <a:pt x="777240" y="135253"/>
                </a:cubicBezTo>
                <a:cubicBezTo>
                  <a:pt x="559117" y="135253"/>
                  <a:pt x="340994" y="135253"/>
                  <a:pt x="122872" y="135253"/>
                </a:cubicBezTo>
                <a:close/>
                <a:moveTo>
                  <a:pt x="76200" y="44766"/>
                </a:moveTo>
                <a:cubicBezTo>
                  <a:pt x="48578" y="44766"/>
                  <a:pt x="42862" y="52386"/>
                  <a:pt x="42862" y="79056"/>
                </a:cubicBezTo>
                <a:cubicBezTo>
                  <a:pt x="43815" y="209549"/>
                  <a:pt x="42862" y="339089"/>
                  <a:pt x="43815" y="469581"/>
                </a:cubicBezTo>
                <a:cubicBezTo>
                  <a:pt x="43815" y="481011"/>
                  <a:pt x="33337" y="501014"/>
                  <a:pt x="58103" y="501966"/>
                </a:cubicBezTo>
                <a:cubicBezTo>
                  <a:pt x="85725" y="502919"/>
                  <a:pt x="76200" y="481964"/>
                  <a:pt x="76200" y="469581"/>
                </a:cubicBezTo>
                <a:cubicBezTo>
                  <a:pt x="77153" y="357186"/>
                  <a:pt x="77153" y="244791"/>
                  <a:pt x="76200" y="132396"/>
                </a:cubicBezTo>
                <a:cubicBezTo>
                  <a:pt x="75247" y="100964"/>
                  <a:pt x="83820" y="86676"/>
                  <a:pt x="119062" y="87629"/>
                </a:cubicBezTo>
                <a:cubicBezTo>
                  <a:pt x="228600" y="90486"/>
                  <a:pt x="339090" y="88581"/>
                  <a:pt x="448628" y="88581"/>
                </a:cubicBezTo>
                <a:cubicBezTo>
                  <a:pt x="448628" y="87629"/>
                  <a:pt x="448628" y="87629"/>
                  <a:pt x="447675" y="87629"/>
                </a:cubicBezTo>
                <a:cubicBezTo>
                  <a:pt x="557212" y="87629"/>
                  <a:pt x="667703" y="88581"/>
                  <a:pt x="777240" y="86676"/>
                </a:cubicBezTo>
                <a:cubicBezTo>
                  <a:pt x="812482" y="86676"/>
                  <a:pt x="824865" y="98106"/>
                  <a:pt x="823912" y="133349"/>
                </a:cubicBezTo>
                <a:cubicBezTo>
                  <a:pt x="822007" y="246696"/>
                  <a:pt x="822960" y="360996"/>
                  <a:pt x="822960" y="474344"/>
                </a:cubicBezTo>
                <a:cubicBezTo>
                  <a:pt x="822960" y="484821"/>
                  <a:pt x="816293" y="501014"/>
                  <a:pt x="838200" y="501966"/>
                </a:cubicBezTo>
                <a:cubicBezTo>
                  <a:pt x="863918" y="502919"/>
                  <a:pt x="856297" y="485774"/>
                  <a:pt x="856297" y="473391"/>
                </a:cubicBezTo>
                <a:cubicBezTo>
                  <a:pt x="857250" y="341946"/>
                  <a:pt x="856297" y="210501"/>
                  <a:pt x="857250" y="79056"/>
                </a:cubicBezTo>
                <a:cubicBezTo>
                  <a:pt x="857250" y="52386"/>
                  <a:pt x="849630" y="44766"/>
                  <a:pt x="822960" y="44766"/>
                </a:cubicBezTo>
                <a:cubicBezTo>
                  <a:pt x="574357" y="45719"/>
                  <a:pt x="324803" y="45719"/>
                  <a:pt x="76200" y="44766"/>
                </a:cubicBezTo>
                <a:close/>
                <a:moveTo>
                  <a:pt x="39053" y="0"/>
                </a:moveTo>
                <a:cubicBezTo>
                  <a:pt x="176213" y="1905"/>
                  <a:pt x="314325" y="953"/>
                  <a:pt x="452438" y="953"/>
                </a:cubicBezTo>
                <a:cubicBezTo>
                  <a:pt x="587693" y="953"/>
                  <a:pt x="722947" y="1905"/>
                  <a:pt x="858203" y="0"/>
                </a:cubicBezTo>
                <a:cubicBezTo>
                  <a:pt x="889635" y="0"/>
                  <a:pt x="902018" y="9525"/>
                  <a:pt x="902018" y="41910"/>
                </a:cubicBezTo>
                <a:cubicBezTo>
                  <a:pt x="901065" y="196215"/>
                  <a:pt x="901065" y="350520"/>
                  <a:pt x="902018" y="505778"/>
                </a:cubicBezTo>
                <a:cubicBezTo>
                  <a:pt x="902018" y="533400"/>
                  <a:pt x="892493" y="544830"/>
                  <a:pt x="863918" y="543878"/>
                </a:cubicBezTo>
                <a:cubicBezTo>
                  <a:pt x="766763" y="541972"/>
                  <a:pt x="779145" y="554355"/>
                  <a:pt x="781050" y="464820"/>
                </a:cubicBezTo>
                <a:cubicBezTo>
                  <a:pt x="782003" y="428625"/>
                  <a:pt x="773430" y="415290"/>
                  <a:pt x="735330" y="419100"/>
                </a:cubicBezTo>
                <a:cubicBezTo>
                  <a:pt x="704850" y="421957"/>
                  <a:pt x="680085" y="416242"/>
                  <a:pt x="673418" y="460057"/>
                </a:cubicBezTo>
                <a:cubicBezTo>
                  <a:pt x="668655" y="492442"/>
                  <a:pt x="616268" y="528638"/>
                  <a:pt x="571500" y="511492"/>
                </a:cubicBezTo>
                <a:cubicBezTo>
                  <a:pt x="523875" y="492442"/>
                  <a:pt x="476250" y="501015"/>
                  <a:pt x="429578" y="499110"/>
                </a:cubicBezTo>
                <a:cubicBezTo>
                  <a:pt x="397193" y="498157"/>
                  <a:pt x="365760" y="496253"/>
                  <a:pt x="333375" y="510540"/>
                </a:cubicBezTo>
                <a:cubicBezTo>
                  <a:pt x="288607" y="530542"/>
                  <a:pt x="229553" y="491490"/>
                  <a:pt x="221932" y="441960"/>
                </a:cubicBezTo>
                <a:cubicBezTo>
                  <a:pt x="219075" y="422910"/>
                  <a:pt x="212407" y="420053"/>
                  <a:pt x="196215" y="419100"/>
                </a:cubicBezTo>
                <a:cubicBezTo>
                  <a:pt x="120968" y="416242"/>
                  <a:pt x="121920" y="416242"/>
                  <a:pt x="120968" y="487680"/>
                </a:cubicBezTo>
                <a:cubicBezTo>
                  <a:pt x="120968" y="505778"/>
                  <a:pt x="131445" y="533400"/>
                  <a:pt x="109538" y="539115"/>
                </a:cubicBezTo>
                <a:cubicBezTo>
                  <a:pt x="78105" y="548640"/>
                  <a:pt x="43815" y="547688"/>
                  <a:pt x="11430" y="539115"/>
                </a:cubicBezTo>
                <a:cubicBezTo>
                  <a:pt x="0" y="536257"/>
                  <a:pt x="0" y="521017"/>
                  <a:pt x="0" y="508635"/>
                </a:cubicBezTo>
                <a:cubicBezTo>
                  <a:pt x="0" y="351472"/>
                  <a:pt x="0" y="194310"/>
                  <a:pt x="0" y="37147"/>
                </a:cubicBezTo>
                <a:cubicBezTo>
                  <a:pt x="0" y="8572"/>
                  <a:pt x="11430" y="0"/>
                  <a:pt x="3905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CD0DC68-5D66-4AE7-8339-3ACDC604633B}"/>
              </a:ext>
            </a:extLst>
          </p:cNvPr>
          <p:cNvSpPr/>
          <p:nvPr/>
        </p:nvSpPr>
        <p:spPr>
          <a:xfrm>
            <a:off x="9659242" y="4360330"/>
            <a:ext cx="491858" cy="346226"/>
          </a:xfrm>
          <a:custGeom>
            <a:avLst/>
            <a:gdLst>
              <a:gd name="connsiteX0" fmla="*/ 88702 w 977027"/>
              <a:gd name="connsiteY0" fmla="*/ 5496 h 687744"/>
              <a:gd name="connsiteX1" fmla="*/ 123587 w 977027"/>
              <a:gd name="connsiteY1" fmla="*/ 27642 h 687744"/>
              <a:gd name="connsiteX2" fmla="*/ 139779 w 977027"/>
              <a:gd name="connsiteY2" fmla="*/ 84792 h 687744"/>
              <a:gd name="connsiteX3" fmla="*/ 138827 w 977027"/>
              <a:gd name="connsiteY3" fmla="*/ 608667 h 687744"/>
              <a:gd name="connsiteX4" fmla="*/ 72152 w 977027"/>
              <a:gd name="connsiteY4" fmla="*/ 685819 h 687744"/>
              <a:gd name="connsiteX5" fmla="*/ 714 w 977027"/>
              <a:gd name="connsiteY5" fmla="*/ 606762 h 687744"/>
              <a:gd name="connsiteX6" fmla="*/ 714 w 977027"/>
              <a:gd name="connsiteY6" fmla="*/ 75267 h 687744"/>
              <a:gd name="connsiteX7" fmla="*/ 47387 w 977027"/>
              <a:gd name="connsiteY7" fmla="*/ 7639 h 687744"/>
              <a:gd name="connsiteX8" fmla="*/ 88702 w 977027"/>
              <a:gd name="connsiteY8" fmla="*/ 5496 h 687744"/>
              <a:gd name="connsiteX9" fmla="*/ 565547 w 977027"/>
              <a:gd name="connsiteY9" fmla="*/ 972 h 687744"/>
              <a:gd name="connsiteX10" fmla="*/ 639842 w 977027"/>
              <a:gd name="connsiteY10" fmla="*/ 81935 h 687744"/>
              <a:gd name="connsiteX11" fmla="*/ 639842 w 977027"/>
              <a:gd name="connsiteY11" fmla="*/ 112415 h 687744"/>
              <a:gd name="connsiteX12" fmla="*/ 638889 w 977027"/>
              <a:gd name="connsiteY12" fmla="*/ 606762 h 687744"/>
              <a:gd name="connsiteX13" fmla="*/ 568404 w 977027"/>
              <a:gd name="connsiteY13" fmla="*/ 687725 h 687744"/>
              <a:gd name="connsiteX14" fmla="*/ 497919 w 977027"/>
              <a:gd name="connsiteY14" fmla="*/ 608667 h 687744"/>
              <a:gd name="connsiteX15" fmla="*/ 497919 w 977027"/>
              <a:gd name="connsiteY15" fmla="*/ 82887 h 687744"/>
              <a:gd name="connsiteX16" fmla="*/ 565547 w 977027"/>
              <a:gd name="connsiteY16" fmla="*/ 972 h 687744"/>
              <a:gd name="connsiteX17" fmla="*/ 399812 w 977027"/>
              <a:gd name="connsiteY17" fmla="*/ 972 h 687744"/>
              <a:gd name="connsiteX18" fmla="*/ 472202 w 977027"/>
              <a:gd name="connsiteY18" fmla="*/ 82887 h 687744"/>
              <a:gd name="connsiteX19" fmla="*/ 472202 w 977027"/>
              <a:gd name="connsiteY19" fmla="*/ 603905 h 687744"/>
              <a:gd name="connsiteX20" fmla="*/ 400764 w 977027"/>
              <a:gd name="connsiteY20" fmla="*/ 685820 h 687744"/>
              <a:gd name="connsiteX21" fmla="*/ 334089 w 977027"/>
              <a:gd name="connsiteY21" fmla="*/ 603905 h 687744"/>
              <a:gd name="connsiteX22" fmla="*/ 334089 w 977027"/>
              <a:gd name="connsiteY22" fmla="*/ 82887 h 687744"/>
              <a:gd name="connsiteX23" fmla="*/ 399812 w 977027"/>
              <a:gd name="connsiteY23" fmla="*/ 972 h 687744"/>
              <a:gd name="connsiteX24" fmla="*/ 897017 w 977027"/>
              <a:gd name="connsiteY24" fmla="*/ 20 h 687744"/>
              <a:gd name="connsiteX25" fmla="*/ 977027 w 977027"/>
              <a:gd name="connsiteY25" fmla="*/ 80030 h 687744"/>
              <a:gd name="connsiteX26" fmla="*/ 897017 w 977027"/>
              <a:gd name="connsiteY26" fmla="*/ 160040 h 687744"/>
              <a:gd name="connsiteX27" fmla="*/ 817007 w 977027"/>
              <a:gd name="connsiteY27" fmla="*/ 80030 h 687744"/>
              <a:gd name="connsiteX28" fmla="*/ 897017 w 977027"/>
              <a:gd name="connsiteY28" fmla="*/ 20 h 687744"/>
              <a:gd name="connsiteX29" fmla="*/ 735092 w 977027"/>
              <a:gd name="connsiteY29" fmla="*/ 20 h 687744"/>
              <a:gd name="connsiteX30" fmla="*/ 803672 w 977027"/>
              <a:gd name="connsiteY30" fmla="*/ 80983 h 687744"/>
              <a:gd name="connsiteX31" fmla="*/ 802719 w 977027"/>
              <a:gd name="connsiteY31" fmla="*/ 606762 h 687744"/>
              <a:gd name="connsiteX32" fmla="*/ 734139 w 977027"/>
              <a:gd name="connsiteY32" fmla="*/ 685820 h 687744"/>
              <a:gd name="connsiteX33" fmla="*/ 665559 w 977027"/>
              <a:gd name="connsiteY33" fmla="*/ 604858 h 687744"/>
              <a:gd name="connsiteX34" fmla="*/ 665559 w 977027"/>
              <a:gd name="connsiteY34" fmla="*/ 80030 h 687744"/>
              <a:gd name="connsiteX35" fmla="*/ 735092 w 977027"/>
              <a:gd name="connsiteY35" fmla="*/ 20 h 687744"/>
              <a:gd name="connsiteX36" fmla="*/ 238840 w 977027"/>
              <a:gd name="connsiteY36" fmla="*/ 19 h 687744"/>
              <a:gd name="connsiteX37" fmla="*/ 305515 w 977027"/>
              <a:gd name="connsiteY37" fmla="*/ 81934 h 687744"/>
              <a:gd name="connsiteX38" fmla="*/ 305515 w 977027"/>
              <a:gd name="connsiteY38" fmla="*/ 606762 h 687744"/>
              <a:gd name="connsiteX39" fmla="*/ 236935 w 977027"/>
              <a:gd name="connsiteY39" fmla="*/ 686772 h 687744"/>
              <a:gd name="connsiteX40" fmla="*/ 167402 w 977027"/>
              <a:gd name="connsiteY40" fmla="*/ 606762 h 687744"/>
              <a:gd name="connsiteX41" fmla="*/ 167402 w 977027"/>
              <a:gd name="connsiteY41" fmla="*/ 81934 h 687744"/>
              <a:gd name="connsiteX42" fmla="*/ 238840 w 977027"/>
              <a:gd name="connsiteY42" fmla="*/ 19 h 68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7027" h="687744">
                <a:moveTo>
                  <a:pt x="88702" y="5496"/>
                </a:moveTo>
                <a:cubicBezTo>
                  <a:pt x="101441" y="8830"/>
                  <a:pt x="113110" y="16212"/>
                  <a:pt x="123587" y="27642"/>
                </a:cubicBezTo>
                <a:cubicBezTo>
                  <a:pt x="138827" y="43834"/>
                  <a:pt x="139779" y="64789"/>
                  <a:pt x="139779" y="84792"/>
                </a:cubicBezTo>
                <a:cubicBezTo>
                  <a:pt x="140732" y="172422"/>
                  <a:pt x="139779" y="521989"/>
                  <a:pt x="138827" y="608667"/>
                </a:cubicBezTo>
                <a:cubicBezTo>
                  <a:pt x="137874" y="654387"/>
                  <a:pt x="108347" y="685819"/>
                  <a:pt x="72152" y="685819"/>
                </a:cubicBezTo>
                <a:cubicBezTo>
                  <a:pt x="34052" y="685819"/>
                  <a:pt x="1667" y="651529"/>
                  <a:pt x="714" y="606762"/>
                </a:cubicBezTo>
                <a:cubicBezTo>
                  <a:pt x="-238" y="486747"/>
                  <a:pt x="-238" y="132417"/>
                  <a:pt x="714" y="75267"/>
                </a:cubicBezTo>
                <a:cubicBezTo>
                  <a:pt x="1667" y="43834"/>
                  <a:pt x="15954" y="18117"/>
                  <a:pt x="47387" y="7639"/>
                </a:cubicBezTo>
                <a:cubicBezTo>
                  <a:pt x="62151" y="2877"/>
                  <a:pt x="75962" y="2162"/>
                  <a:pt x="88702" y="5496"/>
                </a:cubicBezTo>
                <a:close/>
                <a:moveTo>
                  <a:pt x="565547" y="972"/>
                </a:moveTo>
                <a:cubicBezTo>
                  <a:pt x="607457" y="20"/>
                  <a:pt x="636032" y="31452"/>
                  <a:pt x="639842" y="81935"/>
                </a:cubicBezTo>
                <a:cubicBezTo>
                  <a:pt x="640794" y="92412"/>
                  <a:pt x="639842" y="101937"/>
                  <a:pt x="639842" y="112415"/>
                </a:cubicBezTo>
                <a:cubicBezTo>
                  <a:pt x="639842" y="250527"/>
                  <a:pt x="639842" y="580092"/>
                  <a:pt x="638889" y="606762"/>
                </a:cubicBezTo>
                <a:cubicBezTo>
                  <a:pt x="636984" y="653435"/>
                  <a:pt x="607457" y="686772"/>
                  <a:pt x="568404" y="687725"/>
                </a:cubicBezTo>
                <a:cubicBezTo>
                  <a:pt x="529352" y="688677"/>
                  <a:pt x="498872" y="655340"/>
                  <a:pt x="497919" y="608667"/>
                </a:cubicBezTo>
                <a:cubicBezTo>
                  <a:pt x="496967" y="519132"/>
                  <a:pt x="496967" y="169565"/>
                  <a:pt x="497919" y="82887"/>
                </a:cubicBezTo>
                <a:cubicBezTo>
                  <a:pt x="498872" y="33357"/>
                  <a:pt x="526494" y="1925"/>
                  <a:pt x="565547" y="972"/>
                </a:cubicBezTo>
                <a:close/>
                <a:moveTo>
                  <a:pt x="399812" y="972"/>
                </a:moveTo>
                <a:cubicBezTo>
                  <a:pt x="438864" y="20"/>
                  <a:pt x="472202" y="36215"/>
                  <a:pt x="472202" y="82887"/>
                </a:cubicBezTo>
                <a:cubicBezTo>
                  <a:pt x="472202" y="256243"/>
                  <a:pt x="472202" y="430550"/>
                  <a:pt x="472202" y="603905"/>
                </a:cubicBezTo>
                <a:cubicBezTo>
                  <a:pt x="472202" y="652483"/>
                  <a:pt x="440769" y="687725"/>
                  <a:pt x="400764" y="685820"/>
                </a:cubicBezTo>
                <a:cubicBezTo>
                  <a:pt x="360759" y="684868"/>
                  <a:pt x="334089" y="653435"/>
                  <a:pt x="334089" y="603905"/>
                </a:cubicBezTo>
                <a:cubicBezTo>
                  <a:pt x="334089" y="517227"/>
                  <a:pt x="334089" y="169565"/>
                  <a:pt x="334089" y="82887"/>
                </a:cubicBezTo>
                <a:cubicBezTo>
                  <a:pt x="334089" y="33358"/>
                  <a:pt x="359807" y="1925"/>
                  <a:pt x="399812" y="972"/>
                </a:cubicBezTo>
                <a:close/>
                <a:moveTo>
                  <a:pt x="897017" y="20"/>
                </a:moveTo>
                <a:cubicBezTo>
                  <a:pt x="941205" y="20"/>
                  <a:pt x="977027" y="35842"/>
                  <a:pt x="977027" y="80030"/>
                </a:cubicBezTo>
                <a:cubicBezTo>
                  <a:pt x="977027" y="124218"/>
                  <a:pt x="941205" y="160040"/>
                  <a:pt x="897017" y="160040"/>
                </a:cubicBezTo>
                <a:cubicBezTo>
                  <a:pt x="852829" y="160040"/>
                  <a:pt x="817007" y="124218"/>
                  <a:pt x="817007" y="80030"/>
                </a:cubicBezTo>
                <a:cubicBezTo>
                  <a:pt x="817007" y="35842"/>
                  <a:pt x="852829" y="20"/>
                  <a:pt x="897017" y="20"/>
                </a:cubicBezTo>
                <a:close/>
                <a:moveTo>
                  <a:pt x="735092" y="20"/>
                </a:moveTo>
                <a:cubicBezTo>
                  <a:pt x="774144" y="20"/>
                  <a:pt x="802719" y="32405"/>
                  <a:pt x="803672" y="80983"/>
                </a:cubicBezTo>
                <a:cubicBezTo>
                  <a:pt x="804624" y="169565"/>
                  <a:pt x="803672" y="519133"/>
                  <a:pt x="802719" y="606762"/>
                </a:cubicBezTo>
                <a:cubicBezTo>
                  <a:pt x="802719" y="654387"/>
                  <a:pt x="773192" y="686772"/>
                  <a:pt x="734139" y="685820"/>
                </a:cubicBezTo>
                <a:cubicBezTo>
                  <a:pt x="694134" y="684867"/>
                  <a:pt x="665559" y="652483"/>
                  <a:pt x="665559" y="604858"/>
                </a:cubicBezTo>
                <a:cubicBezTo>
                  <a:pt x="664607" y="429597"/>
                  <a:pt x="665559" y="255290"/>
                  <a:pt x="665559" y="80030"/>
                </a:cubicBezTo>
                <a:cubicBezTo>
                  <a:pt x="665559" y="32405"/>
                  <a:pt x="695087" y="972"/>
                  <a:pt x="735092" y="20"/>
                </a:cubicBezTo>
                <a:close/>
                <a:moveTo>
                  <a:pt x="238840" y="19"/>
                </a:moveTo>
                <a:cubicBezTo>
                  <a:pt x="279797" y="972"/>
                  <a:pt x="305515" y="32404"/>
                  <a:pt x="305515" y="81934"/>
                </a:cubicBezTo>
                <a:cubicBezTo>
                  <a:pt x="305515" y="168612"/>
                  <a:pt x="305515" y="518179"/>
                  <a:pt x="305515" y="606762"/>
                </a:cubicBezTo>
                <a:cubicBezTo>
                  <a:pt x="305515" y="655339"/>
                  <a:pt x="277892" y="686772"/>
                  <a:pt x="236935" y="686772"/>
                </a:cubicBezTo>
                <a:cubicBezTo>
                  <a:pt x="196930" y="686772"/>
                  <a:pt x="167402" y="654387"/>
                  <a:pt x="167402" y="606762"/>
                </a:cubicBezTo>
                <a:cubicBezTo>
                  <a:pt x="167402" y="431502"/>
                  <a:pt x="167402" y="257194"/>
                  <a:pt x="167402" y="81934"/>
                </a:cubicBezTo>
                <a:cubicBezTo>
                  <a:pt x="167402" y="33357"/>
                  <a:pt x="197882" y="-933"/>
                  <a:pt x="238840" y="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56B1CF-C505-4A80-8CEB-F9DBEA32AF90}"/>
              </a:ext>
            </a:extLst>
          </p:cNvPr>
          <p:cNvSpPr/>
          <p:nvPr/>
        </p:nvSpPr>
        <p:spPr>
          <a:xfrm>
            <a:off x="9659242" y="3285384"/>
            <a:ext cx="510886" cy="465012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EF34B-F3DD-4B65-9811-08A917E75DF1}"/>
              </a:ext>
            </a:extLst>
          </p:cNvPr>
          <p:cNvSpPr/>
          <p:nvPr/>
        </p:nvSpPr>
        <p:spPr>
          <a:xfrm>
            <a:off x="8698399" y="3264267"/>
            <a:ext cx="400024" cy="513951"/>
          </a:xfrm>
          <a:custGeom>
            <a:avLst/>
            <a:gdLst>
              <a:gd name="connsiteX0" fmla="*/ 114301 w 745808"/>
              <a:gd name="connsiteY0" fmla="*/ 605789 h 958215"/>
              <a:gd name="connsiteX1" fmla="*/ 88583 w 745808"/>
              <a:gd name="connsiteY1" fmla="*/ 632459 h 958215"/>
              <a:gd name="connsiteX2" fmla="*/ 88583 w 745808"/>
              <a:gd name="connsiteY2" fmla="*/ 735329 h 958215"/>
              <a:gd name="connsiteX3" fmla="*/ 87631 w 745808"/>
              <a:gd name="connsiteY3" fmla="*/ 842962 h 958215"/>
              <a:gd name="connsiteX4" fmla="*/ 114301 w 745808"/>
              <a:gd name="connsiteY4" fmla="*/ 869632 h 958215"/>
              <a:gd name="connsiteX5" fmla="*/ 324803 w 745808"/>
              <a:gd name="connsiteY5" fmla="*/ 869632 h 958215"/>
              <a:gd name="connsiteX6" fmla="*/ 348616 w 745808"/>
              <a:gd name="connsiteY6" fmla="*/ 844866 h 958215"/>
              <a:gd name="connsiteX7" fmla="*/ 348616 w 745808"/>
              <a:gd name="connsiteY7" fmla="*/ 630554 h 958215"/>
              <a:gd name="connsiteX8" fmla="*/ 324803 w 745808"/>
              <a:gd name="connsiteY8" fmla="*/ 605789 h 958215"/>
              <a:gd name="connsiteX9" fmla="*/ 114301 w 745808"/>
              <a:gd name="connsiteY9" fmla="*/ 605789 h 958215"/>
              <a:gd name="connsiteX10" fmla="*/ 425768 w 745808"/>
              <a:gd name="connsiteY10" fmla="*/ 604837 h 958215"/>
              <a:gd name="connsiteX11" fmla="*/ 397193 w 745808"/>
              <a:gd name="connsiteY11" fmla="*/ 633412 h 958215"/>
              <a:gd name="connsiteX12" fmla="*/ 397193 w 745808"/>
              <a:gd name="connsiteY12" fmla="*/ 843914 h 958215"/>
              <a:gd name="connsiteX13" fmla="*/ 423863 w 745808"/>
              <a:gd name="connsiteY13" fmla="*/ 868679 h 958215"/>
              <a:gd name="connsiteX14" fmla="*/ 526733 w 745808"/>
              <a:gd name="connsiteY14" fmla="*/ 868679 h 958215"/>
              <a:gd name="connsiteX15" fmla="*/ 629603 w 745808"/>
              <a:gd name="connsiteY15" fmla="*/ 867727 h 958215"/>
              <a:gd name="connsiteX16" fmla="*/ 655320 w 745808"/>
              <a:gd name="connsiteY16" fmla="*/ 844867 h 958215"/>
              <a:gd name="connsiteX17" fmla="*/ 655320 w 745808"/>
              <a:gd name="connsiteY17" fmla="*/ 630554 h 958215"/>
              <a:gd name="connsiteX18" fmla="*/ 628650 w 745808"/>
              <a:gd name="connsiteY18" fmla="*/ 604837 h 958215"/>
              <a:gd name="connsiteX19" fmla="*/ 425768 w 745808"/>
              <a:gd name="connsiteY19" fmla="*/ 604837 h 958215"/>
              <a:gd name="connsiteX20" fmla="*/ 109538 w 745808"/>
              <a:gd name="connsiteY20" fmla="*/ 529589 h 958215"/>
              <a:gd name="connsiteX21" fmla="*/ 89536 w 745808"/>
              <a:gd name="connsiteY21" fmla="*/ 541019 h 958215"/>
              <a:gd name="connsiteX22" fmla="*/ 110491 w 745808"/>
              <a:gd name="connsiteY22" fmla="*/ 556259 h 958215"/>
              <a:gd name="connsiteX23" fmla="*/ 217171 w 745808"/>
              <a:gd name="connsiteY23" fmla="*/ 556259 h 958215"/>
              <a:gd name="connsiteX24" fmla="*/ 327661 w 745808"/>
              <a:gd name="connsiteY24" fmla="*/ 557212 h 958215"/>
              <a:gd name="connsiteX25" fmla="*/ 347663 w 745808"/>
              <a:gd name="connsiteY25" fmla="*/ 544829 h 958215"/>
              <a:gd name="connsiteX26" fmla="*/ 326708 w 745808"/>
              <a:gd name="connsiteY26" fmla="*/ 529589 h 958215"/>
              <a:gd name="connsiteX27" fmla="*/ 109538 w 745808"/>
              <a:gd name="connsiteY27" fmla="*/ 529589 h 958215"/>
              <a:gd name="connsiteX28" fmla="*/ 420053 w 745808"/>
              <a:gd name="connsiteY28" fmla="*/ 528637 h 958215"/>
              <a:gd name="connsiteX29" fmla="*/ 398145 w 745808"/>
              <a:gd name="connsiteY29" fmla="*/ 542924 h 958215"/>
              <a:gd name="connsiteX30" fmla="*/ 421005 w 745808"/>
              <a:gd name="connsiteY30" fmla="*/ 556259 h 958215"/>
              <a:gd name="connsiteX31" fmla="*/ 523875 w 745808"/>
              <a:gd name="connsiteY31" fmla="*/ 556259 h 958215"/>
              <a:gd name="connsiteX32" fmla="*/ 635318 w 745808"/>
              <a:gd name="connsiteY32" fmla="*/ 556259 h 958215"/>
              <a:gd name="connsiteX33" fmla="*/ 655320 w 745808"/>
              <a:gd name="connsiteY33" fmla="*/ 543877 h 958215"/>
              <a:gd name="connsiteX34" fmla="*/ 634365 w 745808"/>
              <a:gd name="connsiteY34" fmla="*/ 528637 h 958215"/>
              <a:gd name="connsiteX35" fmla="*/ 420053 w 745808"/>
              <a:gd name="connsiteY35" fmla="*/ 528637 h 958215"/>
              <a:gd name="connsiteX36" fmla="*/ 522923 w 745808"/>
              <a:gd name="connsiteY36" fmla="*/ 452437 h 958215"/>
              <a:gd name="connsiteX37" fmla="*/ 420053 w 745808"/>
              <a:gd name="connsiteY37" fmla="*/ 453389 h 958215"/>
              <a:gd name="connsiteX38" fmla="*/ 397193 w 745808"/>
              <a:gd name="connsiteY38" fmla="*/ 465772 h 958215"/>
              <a:gd name="connsiteX39" fmla="*/ 418148 w 745808"/>
              <a:gd name="connsiteY39" fmla="*/ 481012 h 958215"/>
              <a:gd name="connsiteX40" fmla="*/ 635318 w 745808"/>
              <a:gd name="connsiteY40" fmla="*/ 481012 h 958215"/>
              <a:gd name="connsiteX41" fmla="*/ 654368 w 745808"/>
              <a:gd name="connsiteY41" fmla="*/ 467677 h 958215"/>
              <a:gd name="connsiteX42" fmla="*/ 633413 w 745808"/>
              <a:gd name="connsiteY42" fmla="*/ 452437 h 958215"/>
              <a:gd name="connsiteX43" fmla="*/ 522923 w 745808"/>
              <a:gd name="connsiteY43" fmla="*/ 452437 h 958215"/>
              <a:gd name="connsiteX44" fmla="*/ 113348 w 745808"/>
              <a:gd name="connsiteY44" fmla="*/ 452437 h 958215"/>
              <a:gd name="connsiteX45" fmla="*/ 88583 w 745808"/>
              <a:gd name="connsiteY45" fmla="*/ 467677 h 958215"/>
              <a:gd name="connsiteX46" fmla="*/ 112396 w 745808"/>
              <a:gd name="connsiteY46" fmla="*/ 481012 h 958215"/>
              <a:gd name="connsiteX47" fmla="*/ 220028 w 745808"/>
              <a:gd name="connsiteY47" fmla="*/ 481012 h 958215"/>
              <a:gd name="connsiteX48" fmla="*/ 322898 w 745808"/>
              <a:gd name="connsiteY48" fmla="*/ 480059 h 958215"/>
              <a:gd name="connsiteX49" fmla="*/ 347663 w 745808"/>
              <a:gd name="connsiteY49" fmla="*/ 464819 h 958215"/>
              <a:gd name="connsiteX50" fmla="*/ 323851 w 745808"/>
              <a:gd name="connsiteY50" fmla="*/ 452437 h 958215"/>
              <a:gd name="connsiteX51" fmla="*/ 113348 w 745808"/>
              <a:gd name="connsiteY51" fmla="*/ 452437 h 958215"/>
              <a:gd name="connsiteX52" fmla="*/ 401003 w 745808"/>
              <a:gd name="connsiteY52" fmla="*/ 390525 h 958215"/>
              <a:gd name="connsiteX53" fmla="*/ 400050 w 745808"/>
              <a:gd name="connsiteY53" fmla="*/ 398145 h 958215"/>
              <a:gd name="connsiteX54" fmla="*/ 650558 w 745808"/>
              <a:gd name="connsiteY54" fmla="*/ 398145 h 958215"/>
              <a:gd name="connsiteX55" fmla="*/ 650558 w 745808"/>
              <a:gd name="connsiteY55" fmla="*/ 390525 h 958215"/>
              <a:gd name="connsiteX56" fmla="*/ 401003 w 745808"/>
              <a:gd name="connsiteY56" fmla="*/ 390525 h 958215"/>
              <a:gd name="connsiteX57" fmla="*/ 219076 w 745808"/>
              <a:gd name="connsiteY57" fmla="*/ 389572 h 958215"/>
              <a:gd name="connsiteX58" fmla="*/ 40006 w 745808"/>
              <a:gd name="connsiteY58" fmla="*/ 395287 h 958215"/>
              <a:gd name="connsiteX59" fmla="*/ 219076 w 745808"/>
              <a:gd name="connsiteY59" fmla="*/ 401002 h 958215"/>
              <a:gd name="connsiteX60" fmla="*/ 398146 w 745808"/>
              <a:gd name="connsiteY60" fmla="*/ 395287 h 958215"/>
              <a:gd name="connsiteX61" fmla="*/ 219076 w 745808"/>
              <a:gd name="connsiteY61" fmla="*/ 389572 h 958215"/>
              <a:gd name="connsiteX62" fmla="*/ 419100 w 745808"/>
              <a:gd name="connsiteY62" fmla="*/ 302894 h 958215"/>
              <a:gd name="connsiteX63" fmla="*/ 399098 w 745808"/>
              <a:gd name="connsiteY63" fmla="*/ 314324 h 958215"/>
              <a:gd name="connsiteX64" fmla="*/ 418148 w 745808"/>
              <a:gd name="connsiteY64" fmla="*/ 326707 h 958215"/>
              <a:gd name="connsiteX65" fmla="*/ 525780 w 745808"/>
              <a:gd name="connsiteY65" fmla="*/ 326707 h 958215"/>
              <a:gd name="connsiteX66" fmla="*/ 632460 w 745808"/>
              <a:gd name="connsiteY66" fmla="*/ 326707 h 958215"/>
              <a:gd name="connsiteX67" fmla="*/ 652463 w 745808"/>
              <a:gd name="connsiteY67" fmla="*/ 315277 h 958215"/>
              <a:gd name="connsiteX68" fmla="*/ 633413 w 745808"/>
              <a:gd name="connsiteY68" fmla="*/ 302894 h 958215"/>
              <a:gd name="connsiteX69" fmla="*/ 419100 w 745808"/>
              <a:gd name="connsiteY69" fmla="*/ 302894 h 958215"/>
              <a:gd name="connsiteX70" fmla="*/ 108585 w 745808"/>
              <a:gd name="connsiteY70" fmla="*/ 300990 h 958215"/>
              <a:gd name="connsiteX71" fmla="*/ 88583 w 745808"/>
              <a:gd name="connsiteY71" fmla="*/ 317182 h 958215"/>
              <a:gd name="connsiteX72" fmla="*/ 109538 w 745808"/>
              <a:gd name="connsiteY72" fmla="*/ 328612 h 958215"/>
              <a:gd name="connsiteX73" fmla="*/ 216218 w 745808"/>
              <a:gd name="connsiteY73" fmla="*/ 328612 h 958215"/>
              <a:gd name="connsiteX74" fmla="*/ 327660 w 745808"/>
              <a:gd name="connsiteY74" fmla="*/ 328612 h 958215"/>
              <a:gd name="connsiteX75" fmla="*/ 347663 w 745808"/>
              <a:gd name="connsiteY75" fmla="*/ 316230 h 958215"/>
              <a:gd name="connsiteX76" fmla="*/ 326708 w 745808"/>
              <a:gd name="connsiteY76" fmla="*/ 300990 h 958215"/>
              <a:gd name="connsiteX77" fmla="*/ 108585 w 745808"/>
              <a:gd name="connsiteY77" fmla="*/ 300990 h 958215"/>
              <a:gd name="connsiteX78" fmla="*/ 108586 w 745808"/>
              <a:gd name="connsiteY78" fmla="*/ 226695 h 958215"/>
              <a:gd name="connsiteX79" fmla="*/ 89536 w 745808"/>
              <a:gd name="connsiteY79" fmla="*/ 239077 h 958215"/>
              <a:gd name="connsiteX80" fmla="*/ 108586 w 745808"/>
              <a:gd name="connsiteY80" fmla="*/ 251460 h 958215"/>
              <a:gd name="connsiteX81" fmla="*/ 216219 w 745808"/>
              <a:gd name="connsiteY81" fmla="*/ 251460 h 958215"/>
              <a:gd name="connsiteX82" fmla="*/ 326708 w 745808"/>
              <a:gd name="connsiteY82" fmla="*/ 251460 h 958215"/>
              <a:gd name="connsiteX83" fmla="*/ 345758 w 745808"/>
              <a:gd name="connsiteY83" fmla="*/ 239077 h 958215"/>
              <a:gd name="connsiteX84" fmla="*/ 326708 w 745808"/>
              <a:gd name="connsiteY84" fmla="*/ 226695 h 958215"/>
              <a:gd name="connsiteX85" fmla="*/ 108586 w 745808"/>
              <a:gd name="connsiteY85" fmla="*/ 226695 h 958215"/>
              <a:gd name="connsiteX86" fmla="*/ 421958 w 745808"/>
              <a:gd name="connsiteY86" fmla="*/ 226694 h 958215"/>
              <a:gd name="connsiteX87" fmla="*/ 400050 w 745808"/>
              <a:gd name="connsiteY87" fmla="*/ 240029 h 958215"/>
              <a:gd name="connsiteX88" fmla="*/ 423863 w 745808"/>
              <a:gd name="connsiteY88" fmla="*/ 251459 h 958215"/>
              <a:gd name="connsiteX89" fmla="*/ 526733 w 745808"/>
              <a:gd name="connsiteY89" fmla="*/ 251459 h 958215"/>
              <a:gd name="connsiteX90" fmla="*/ 630555 w 745808"/>
              <a:gd name="connsiteY90" fmla="*/ 251459 h 958215"/>
              <a:gd name="connsiteX91" fmla="*/ 654368 w 745808"/>
              <a:gd name="connsiteY91" fmla="*/ 240029 h 958215"/>
              <a:gd name="connsiteX92" fmla="*/ 632460 w 745808"/>
              <a:gd name="connsiteY92" fmla="*/ 226694 h 958215"/>
              <a:gd name="connsiteX93" fmla="*/ 421958 w 745808"/>
              <a:gd name="connsiteY93" fmla="*/ 226694 h 958215"/>
              <a:gd name="connsiteX94" fmla="*/ 417195 w 745808"/>
              <a:gd name="connsiteY94" fmla="*/ 152399 h 958215"/>
              <a:gd name="connsiteX95" fmla="*/ 400050 w 745808"/>
              <a:gd name="connsiteY95" fmla="*/ 161924 h 958215"/>
              <a:gd name="connsiteX96" fmla="*/ 417195 w 745808"/>
              <a:gd name="connsiteY96" fmla="*/ 175259 h 958215"/>
              <a:gd name="connsiteX97" fmla="*/ 523875 w 745808"/>
              <a:gd name="connsiteY97" fmla="*/ 175259 h 958215"/>
              <a:gd name="connsiteX98" fmla="*/ 635318 w 745808"/>
              <a:gd name="connsiteY98" fmla="*/ 176212 h 958215"/>
              <a:gd name="connsiteX99" fmla="*/ 654368 w 745808"/>
              <a:gd name="connsiteY99" fmla="*/ 163829 h 958215"/>
              <a:gd name="connsiteX100" fmla="*/ 634365 w 745808"/>
              <a:gd name="connsiteY100" fmla="*/ 152399 h 958215"/>
              <a:gd name="connsiteX101" fmla="*/ 417195 w 745808"/>
              <a:gd name="connsiteY101" fmla="*/ 152399 h 958215"/>
              <a:gd name="connsiteX102" fmla="*/ 109538 w 745808"/>
              <a:gd name="connsiteY102" fmla="*/ 151447 h 958215"/>
              <a:gd name="connsiteX103" fmla="*/ 90488 w 745808"/>
              <a:gd name="connsiteY103" fmla="*/ 162877 h 958215"/>
              <a:gd name="connsiteX104" fmla="*/ 110490 w 745808"/>
              <a:gd name="connsiteY104" fmla="*/ 175260 h 958215"/>
              <a:gd name="connsiteX105" fmla="*/ 217170 w 745808"/>
              <a:gd name="connsiteY105" fmla="*/ 175260 h 958215"/>
              <a:gd name="connsiteX106" fmla="*/ 327660 w 745808"/>
              <a:gd name="connsiteY106" fmla="*/ 175260 h 958215"/>
              <a:gd name="connsiteX107" fmla="*/ 346710 w 745808"/>
              <a:gd name="connsiteY107" fmla="*/ 162877 h 958215"/>
              <a:gd name="connsiteX108" fmla="*/ 326708 w 745808"/>
              <a:gd name="connsiteY108" fmla="*/ 151447 h 958215"/>
              <a:gd name="connsiteX109" fmla="*/ 109538 w 745808"/>
              <a:gd name="connsiteY109" fmla="*/ 151447 h 958215"/>
              <a:gd name="connsiteX110" fmla="*/ 405766 w 745808"/>
              <a:gd name="connsiteY110" fmla="*/ 92392 h 958215"/>
              <a:gd name="connsiteX111" fmla="*/ 405766 w 745808"/>
              <a:gd name="connsiteY111" fmla="*/ 97155 h 958215"/>
              <a:gd name="connsiteX112" fmla="*/ 647701 w 745808"/>
              <a:gd name="connsiteY112" fmla="*/ 97155 h 958215"/>
              <a:gd name="connsiteX113" fmla="*/ 647701 w 745808"/>
              <a:gd name="connsiteY113" fmla="*/ 92392 h 958215"/>
              <a:gd name="connsiteX114" fmla="*/ 405766 w 745808"/>
              <a:gd name="connsiteY114" fmla="*/ 92392 h 958215"/>
              <a:gd name="connsiteX115" fmla="*/ 95250 w 745808"/>
              <a:gd name="connsiteY115" fmla="*/ 92392 h 958215"/>
              <a:gd name="connsiteX116" fmla="*/ 94298 w 745808"/>
              <a:gd name="connsiteY116" fmla="*/ 97155 h 958215"/>
              <a:gd name="connsiteX117" fmla="*/ 340995 w 745808"/>
              <a:gd name="connsiteY117" fmla="*/ 97155 h 958215"/>
              <a:gd name="connsiteX118" fmla="*/ 340995 w 745808"/>
              <a:gd name="connsiteY118" fmla="*/ 92392 h 958215"/>
              <a:gd name="connsiteX119" fmla="*/ 95250 w 745808"/>
              <a:gd name="connsiteY119" fmla="*/ 92392 h 958215"/>
              <a:gd name="connsiteX120" fmla="*/ 38100 w 745808"/>
              <a:gd name="connsiteY120" fmla="*/ 0 h 958215"/>
              <a:gd name="connsiteX121" fmla="*/ 708660 w 745808"/>
              <a:gd name="connsiteY121" fmla="*/ 0 h 958215"/>
              <a:gd name="connsiteX122" fmla="*/ 745808 w 745808"/>
              <a:gd name="connsiteY122" fmla="*/ 35243 h 958215"/>
              <a:gd name="connsiteX123" fmla="*/ 745808 w 745808"/>
              <a:gd name="connsiteY123" fmla="*/ 923925 h 958215"/>
              <a:gd name="connsiteX124" fmla="*/ 711518 w 745808"/>
              <a:gd name="connsiteY124" fmla="*/ 958215 h 958215"/>
              <a:gd name="connsiteX125" fmla="*/ 37148 w 745808"/>
              <a:gd name="connsiteY125" fmla="*/ 958215 h 958215"/>
              <a:gd name="connsiteX126" fmla="*/ 0 w 745808"/>
              <a:gd name="connsiteY126" fmla="*/ 922973 h 958215"/>
              <a:gd name="connsiteX127" fmla="*/ 953 w 745808"/>
              <a:gd name="connsiteY127" fmla="*/ 478155 h 958215"/>
              <a:gd name="connsiteX128" fmla="*/ 0 w 745808"/>
              <a:gd name="connsiteY128" fmla="*/ 38100 h 958215"/>
              <a:gd name="connsiteX129" fmla="*/ 38100 w 745808"/>
              <a:gd name="connsiteY129" fmla="*/ 0 h 95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5808" h="958215">
                <a:moveTo>
                  <a:pt x="114301" y="605789"/>
                </a:moveTo>
                <a:cubicBezTo>
                  <a:pt x="94298" y="605789"/>
                  <a:pt x="87631" y="613409"/>
                  <a:pt x="88583" y="632459"/>
                </a:cubicBezTo>
                <a:cubicBezTo>
                  <a:pt x="89536" y="666749"/>
                  <a:pt x="88583" y="701039"/>
                  <a:pt x="88583" y="735329"/>
                </a:cubicBezTo>
                <a:cubicBezTo>
                  <a:pt x="88583" y="771524"/>
                  <a:pt x="88583" y="806766"/>
                  <a:pt x="87631" y="842962"/>
                </a:cubicBezTo>
                <a:cubicBezTo>
                  <a:pt x="87631" y="862964"/>
                  <a:pt x="94298" y="869632"/>
                  <a:pt x="114301" y="869632"/>
                </a:cubicBezTo>
                <a:cubicBezTo>
                  <a:pt x="184786" y="868679"/>
                  <a:pt x="254319" y="868679"/>
                  <a:pt x="324803" y="869632"/>
                </a:cubicBezTo>
                <a:cubicBezTo>
                  <a:pt x="343853" y="869632"/>
                  <a:pt x="348616" y="862964"/>
                  <a:pt x="348616" y="844866"/>
                </a:cubicBezTo>
                <a:cubicBezTo>
                  <a:pt x="347663" y="773429"/>
                  <a:pt x="347663" y="701991"/>
                  <a:pt x="348616" y="630554"/>
                </a:cubicBezTo>
                <a:cubicBezTo>
                  <a:pt x="348616" y="612457"/>
                  <a:pt x="342901" y="605789"/>
                  <a:pt x="324803" y="605789"/>
                </a:cubicBezTo>
                <a:cubicBezTo>
                  <a:pt x="254319" y="606742"/>
                  <a:pt x="184786" y="606742"/>
                  <a:pt x="114301" y="605789"/>
                </a:cubicBezTo>
                <a:close/>
                <a:moveTo>
                  <a:pt x="425768" y="604837"/>
                </a:moveTo>
                <a:cubicBezTo>
                  <a:pt x="404813" y="604837"/>
                  <a:pt x="397193" y="611504"/>
                  <a:pt x="397193" y="633412"/>
                </a:cubicBezTo>
                <a:cubicBezTo>
                  <a:pt x="398145" y="703897"/>
                  <a:pt x="399098" y="773429"/>
                  <a:pt x="397193" y="843914"/>
                </a:cubicBezTo>
                <a:cubicBezTo>
                  <a:pt x="397193" y="865822"/>
                  <a:pt x="405765" y="869632"/>
                  <a:pt x="423863" y="868679"/>
                </a:cubicBezTo>
                <a:cubicBezTo>
                  <a:pt x="458153" y="867727"/>
                  <a:pt x="492443" y="868679"/>
                  <a:pt x="526733" y="868679"/>
                </a:cubicBezTo>
                <a:cubicBezTo>
                  <a:pt x="561023" y="868679"/>
                  <a:pt x="595313" y="867727"/>
                  <a:pt x="629603" y="867727"/>
                </a:cubicBezTo>
                <a:cubicBezTo>
                  <a:pt x="646748" y="868679"/>
                  <a:pt x="655320" y="864870"/>
                  <a:pt x="655320" y="844867"/>
                </a:cubicBezTo>
                <a:cubicBezTo>
                  <a:pt x="654368" y="773429"/>
                  <a:pt x="654368" y="701992"/>
                  <a:pt x="655320" y="630554"/>
                </a:cubicBezTo>
                <a:cubicBezTo>
                  <a:pt x="655320" y="610552"/>
                  <a:pt x="648653" y="604837"/>
                  <a:pt x="628650" y="604837"/>
                </a:cubicBezTo>
                <a:cubicBezTo>
                  <a:pt x="561023" y="605789"/>
                  <a:pt x="493395" y="605789"/>
                  <a:pt x="425768" y="604837"/>
                </a:cubicBezTo>
                <a:close/>
                <a:moveTo>
                  <a:pt x="109538" y="529589"/>
                </a:moveTo>
                <a:cubicBezTo>
                  <a:pt x="100966" y="529589"/>
                  <a:pt x="90488" y="527684"/>
                  <a:pt x="89536" y="541019"/>
                </a:cubicBezTo>
                <a:cubicBezTo>
                  <a:pt x="88583" y="556259"/>
                  <a:pt x="100013" y="556259"/>
                  <a:pt x="110491" y="556259"/>
                </a:cubicBezTo>
                <a:cubicBezTo>
                  <a:pt x="145733" y="556259"/>
                  <a:pt x="181928" y="556259"/>
                  <a:pt x="217171" y="556259"/>
                </a:cubicBezTo>
                <a:cubicBezTo>
                  <a:pt x="253366" y="556259"/>
                  <a:pt x="290513" y="556259"/>
                  <a:pt x="327661" y="557212"/>
                </a:cubicBezTo>
                <a:cubicBezTo>
                  <a:pt x="336233" y="557212"/>
                  <a:pt x="346711" y="557212"/>
                  <a:pt x="347663" y="544829"/>
                </a:cubicBezTo>
                <a:cubicBezTo>
                  <a:pt x="348616" y="529589"/>
                  <a:pt x="337186" y="529589"/>
                  <a:pt x="326708" y="529589"/>
                </a:cubicBezTo>
                <a:cubicBezTo>
                  <a:pt x="254318" y="529589"/>
                  <a:pt x="181928" y="529589"/>
                  <a:pt x="109538" y="529589"/>
                </a:cubicBezTo>
                <a:close/>
                <a:moveTo>
                  <a:pt x="420053" y="528637"/>
                </a:moveTo>
                <a:cubicBezTo>
                  <a:pt x="409575" y="528637"/>
                  <a:pt x="398145" y="527684"/>
                  <a:pt x="398145" y="542924"/>
                </a:cubicBezTo>
                <a:cubicBezTo>
                  <a:pt x="399098" y="559117"/>
                  <a:pt x="411480" y="556259"/>
                  <a:pt x="421005" y="556259"/>
                </a:cubicBezTo>
                <a:cubicBezTo>
                  <a:pt x="455295" y="556259"/>
                  <a:pt x="489585" y="556259"/>
                  <a:pt x="523875" y="556259"/>
                </a:cubicBezTo>
                <a:cubicBezTo>
                  <a:pt x="560070" y="556259"/>
                  <a:pt x="597218" y="556259"/>
                  <a:pt x="635318" y="556259"/>
                </a:cubicBezTo>
                <a:cubicBezTo>
                  <a:pt x="643890" y="556259"/>
                  <a:pt x="654368" y="556259"/>
                  <a:pt x="655320" y="543877"/>
                </a:cubicBezTo>
                <a:cubicBezTo>
                  <a:pt x="656273" y="528637"/>
                  <a:pt x="644843" y="528637"/>
                  <a:pt x="634365" y="528637"/>
                </a:cubicBezTo>
                <a:cubicBezTo>
                  <a:pt x="562928" y="528637"/>
                  <a:pt x="491490" y="528637"/>
                  <a:pt x="420053" y="528637"/>
                </a:cubicBezTo>
                <a:close/>
                <a:moveTo>
                  <a:pt x="522923" y="452437"/>
                </a:moveTo>
                <a:cubicBezTo>
                  <a:pt x="488633" y="452437"/>
                  <a:pt x="454343" y="452437"/>
                  <a:pt x="420053" y="453389"/>
                </a:cubicBezTo>
                <a:cubicBezTo>
                  <a:pt x="410528" y="453389"/>
                  <a:pt x="398145" y="450532"/>
                  <a:pt x="397193" y="465772"/>
                </a:cubicBezTo>
                <a:cubicBezTo>
                  <a:pt x="396240" y="480060"/>
                  <a:pt x="407670" y="481012"/>
                  <a:pt x="418148" y="481012"/>
                </a:cubicBezTo>
                <a:cubicBezTo>
                  <a:pt x="490538" y="481012"/>
                  <a:pt x="562928" y="481012"/>
                  <a:pt x="635318" y="481012"/>
                </a:cubicBezTo>
                <a:cubicBezTo>
                  <a:pt x="643890" y="481012"/>
                  <a:pt x="653415" y="480060"/>
                  <a:pt x="654368" y="467677"/>
                </a:cubicBezTo>
                <a:cubicBezTo>
                  <a:pt x="655320" y="452437"/>
                  <a:pt x="643890" y="452437"/>
                  <a:pt x="633413" y="452437"/>
                </a:cubicBezTo>
                <a:cubicBezTo>
                  <a:pt x="596265" y="452437"/>
                  <a:pt x="560070" y="452437"/>
                  <a:pt x="522923" y="452437"/>
                </a:cubicBezTo>
                <a:close/>
                <a:moveTo>
                  <a:pt x="113348" y="452437"/>
                </a:moveTo>
                <a:cubicBezTo>
                  <a:pt x="101918" y="452437"/>
                  <a:pt x="87631" y="449579"/>
                  <a:pt x="88583" y="467677"/>
                </a:cubicBezTo>
                <a:cubicBezTo>
                  <a:pt x="89536" y="481964"/>
                  <a:pt x="101918" y="481012"/>
                  <a:pt x="112396" y="481012"/>
                </a:cubicBezTo>
                <a:cubicBezTo>
                  <a:pt x="148591" y="481012"/>
                  <a:pt x="183833" y="481012"/>
                  <a:pt x="220028" y="481012"/>
                </a:cubicBezTo>
                <a:cubicBezTo>
                  <a:pt x="254318" y="481012"/>
                  <a:pt x="288608" y="481012"/>
                  <a:pt x="322898" y="480059"/>
                </a:cubicBezTo>
                <a:cubicBezTo>
                  <a:pt x="334328" y="480059"/>
                  <a:pt x="348616" y="482917"/>
                  <a:pt x="347663" y="464819"/>
                </a:cubicBezTo>
                <a:cubicBezTo>
                  <a:pt x="346711" y="450532"/>
                  <a:pt x="333376" y="452437"/>
                  <a:pt x="323851" y="452437"/>
                </a:cubicBezTo>
                <a:cubicBezTo>
                  <a:pt x="253366" y="452437"/>
                  <a:pt x="183833" y="452437"/>
                  <a:pt x="113348" y="452437"/>
                </a:cubicBezTo>
                <a:close/>
                <a:moveTo>
                  <a:pt x="401003" y="390525"/>
                </a:moveTo>
                <a:cubicBezTo>
                  <a:pt x="401003" y="393382"/>
                  <a:pt x="401003" y="395288"/>
                  <a:pt x="400050" y="398145"/>
                </a:cubicBezTo>
                <a:cubicBezTo>
                  <a:pt x="483870" y="398145"/>
                  <a:pt x="566738" y="398145"/>
                  <a:pt x="650558" y="398145"/>
                </a:cubicBezTo>
                <a:cubicBezTo>
                  <a:pt x="650558" y="395288"/>
                  <a:pt x="650558" y="393382"/>
                  <a:pt x="650558" y="390525"/>
                </a:cubicBezTo>
                <a:cubicBezTo>
                  <a:pt x="567690" y="390525"/>
                  <a:pt x="483870" y="390525"/>
                  <a:pt x="401003" y="390525"/>
                </a:cubicBezTo>
                <a:close/>
                <a:moveTo>
                  <a:pt x="219076" y="389572"/>
                </a:moveTo>
                <a:cubicBezTo>
                  <a:pt x="120178" y="389572"/>
                  <a:pt x="40006" y="392131"/>
                  <a:pt x="40006" y="395287"/>
                </a:cubicBezTo>
                <a:cubicBezTo>
                  <a:pt x="40006" y="398443"/>
                  <a:pt x="120178" y="401002"/>
                  <a:pt x="219076" y="401002"/>
                </a:cubicBezTo>
                <a:cubicBezTo>
                  <a:pt x="317974" y="401002"/>
                  <a:pt x="398146" y="398443"/>
                  <a:pt x="398146" y="395287"/>
                </a:cubicBezTo>
                <a:cubicBezTo>
                  <a:pt x="398146" y="392131"/>
                  <a:pt x="317974" y="389572"/>
                  <a:pt x="219076" y="389572"/>
                </a:cubicBezTo>
                <a:close/>
                <a:moveTo>
                  <a:pt x="419100" y="302894"/>
                </a:moveTo>
                <a:cubicBezTo>
                  <a:pt x="410528" y="302894"/>
                  <a:pt x="399098" y="300989"/>
                  <a:pt x="399098" y="314324"/>
                </a:cubicBezTo>
                <a:cubicBezTo>
                  <a:pt x="398145" y="327659"/>
                  <a:pt x="409575" y="326707"/>
                  <a:pt x="418148" y="326707"/>
                </a:cubicBezTo>
                <a:cubicBezTo>
                  <a:pt x="454343" y="326707"/>
                  <a:pt x="489585" y="326707"/>
                  <a:pt x="525780" y="326707"/>
                </a:cubicBezTo>
                <a:cubicBezTo>
                  <a:pt x="561975" y="326707"/>
                  <a:pt x="597218" y="326707"/>
                  <a:pt x="632460" y="326707"/>
                </a:cubicBezTo>
                <a:cubicBezTo>
                  <a:pt x="641033" y="326707"/>
                  <a:pt x="652463" y="327659"/>
                  <a:pt x="652463" y="315277"/>
                </a:cubicBezTo>
                <a:cubicBezTo>
                  <a:pt x="653415" y="301942"/>
                  <a:pt x="641985" y="302894"/>
                  <a:pt x="633413" y="302894"/>
                </a:cubicBezTo>
                <a:cubicBezTo>
                  <a:pt x="561975" y="302894"/>
                  <a:pt x="490538" y="302894"/>
                  <a:pt x="419100" y="302894"/>
                </a:cubicBezTo>
                <a:close/>
                <a:moveTo>
                  <a:pt x="108585" y="300990"/>
                </a:moveTo>
                <a:cubicBezTo>
                  <a:pt x="97155" y="300990"/>
                  <a:pt x="87630" y="302895"/>
                  <a:pt x="88583" y="317182"/>
                </a:cubicBezTo>
                <a:cubicBezTo>
                  <a:pt x="90488" y="329565"/>
                  <a:pt x="100965" y="328612"/>
                  <a:pt x="109538" y="328612"/>
                </a:cubicBezTo>
                <a:cubicBezTo>
                  <a:pt x="144780" y="328612"/>
                  <a:pt x="180975" y="328612"/>
                  <a:pt x="216218" y="328612"/>
                </a:cubicBezTo>
                <a:cubicBezTo>
                  <a:pt x="253365" y="328612"/>
                  <a:pt x="290513" y="328612"/>
                  <a:pt x="327660" y="328612"/>
                </a:cubicBezTo>
                <a:cubicBezTo>
                  <a:pt x="336233" y="328612"/>
                  <a:pt x="346710" y="328612"/>
                  <a:pt x="347663" y="316230"/>
                </a:cubicBezTo>
                <a:cubicBezTo>
                  <a:pt x="348615" y="301943"/>
                  <a:pt x="337185" y="300990"/>
                  <a:pt x="326708" y="300990"/>
                </a:cubicBezTo>
                <a:cubicBezTo>
                  <a:pt x="254318" y="300990"/>
                  <a:pt x="180975" y="300990"/>
                  <a:pt x="108585" y="300990"/>
                </a:cubicBezTo>
                <a:close/>
                <a:moveTo>
                  <a:pt x="108586" y="226695"/>
                </a:moveTo>
                <a:cubicBezTo>
                  <a:pt x="100013" y="226695"/>
                  <a:pt x="89536" y="225742"/>
                  <a:pt x="89536" y="239077"/>
                </a:cubicBezTo>
                <a:cubicBezTo>
                  <a:pt x="89536" y="252412"/>
                  <a:pt x="99061" y="251460"/>
                  <a:pt x="108586" y="251460"/>
                </a:cubicBezTo>
                <a:cubicBezTo>
                  <a:pt x="144781" y="251460"/>
                  <a:pt x="180024" y="251460"/>
                  <a:pt x="216219" y="251460"/>
                </a:cubicBezTo>
                <a:cubicBezTo>
                  <a:pt x="253366" y="251460"/>
                  <a:pt x="290513" y="251460"/>
                  <a:pt x="326708" y="251460"/>
                </a:cubicBezTo>
                <a:cubicBezTo>
                  <a:pt x="335281" y="251460"/>
                  <a:pt x="345758" y="252412"/>
                  <a:pt x="345758" y="239077"/>
                </a:cubicBezTo>
                <a:cubicBezTo>
                  <a:pt x="345758" y="225742"/>
                  <a:pt x="335281" y="226695"/>
                  <a:pt x="326708" y="226695"/>
                </a:cubicBezTo>
                <a:cubicBezTo>
                  <a:pt x="254319" y="226695"/>
                  <a:pt x="180976" y="226695"/>
                  <a:pt x="108586" y="226695"/>
                </a:cubicBezTo>
                <a:close/>
                <a:moveTo>
                  <a:pt x="421958" y="226694"/>
                </a:moveTo>
                <a:cubicBezTo>
                  <a:pt x="412433" y="226694"/>
                  <a:pt x="399098" y="223837"/>
                  <a:pt x="400050" y="240029"/>
                </a:cubicBezTo>
                <a:cubicBezTo>
                  <a:pt x="401003" y="255269"/>
                  <a:pt x="414338" y="251459"/>
                  <a:pt x="423863" y="251459"/>
                </a:cubicBezTo>
                <a:cubicBezTo>
                  <a:pt x="458153" y="251459"/>
                  <a:pt x="492443" y="251459"/>
                  <a:pt x="526733" y="251459"/>
                </a:cubicBezTo>
                <a:cubicBezTo>
                  <a:pt x="561023" y="251459"/>
                  <a:pt x="595313" y="251459"/>
                  <a:pt x="630555" y="251459"/>
                </a:cubicBezTo>
                <a:cubicBezTo>
                  <a:pt x="640080" y="251459"/>
                  <a:pt x="653415" y="254317"/>
                  <a:pt x="654368" y="240029"/>
                </a:cubicBezTo>
                <a:cubicBezTo>
                  <a:pt x="655320" y="223837"/>
                  <a:pt x="641985" y="226694"/>
                  <a:pt x="632460" y="226694"/>
                </a:cubicBezTo>
                <a:cubicBezTo>
                  <a:pt x="561975" y="226694"/>
                  <a:pt x="492443" y="226694"/>
                  <a:pt x="421958" y="226694"/>
                </a:cubicBezTo>
                <a:close/>
                <a:moveTo>
                  <a:pt x="417195" y="152399"/>
                </a:moveTo>
                <a:cubicBezTo>
                  <a:pt x="409575" y="152399"/>
                  <a:pt x="401003" y="151447"/>
                  <a:pt x="400050" y="161924"/>
                </a:cubicBezTo>
                <a:cubicBezTo>
                  <a:pt x="398145" y="174307"/>
                  <a:pt x="407670" y="175259"/>
                  <a:pt x="417195" y="175259"/>
                </a:cubicBezTo>
                <a:cubicBezTo>
                  <a:pt x="452438" y="175259"/>
                  <a:pt x="488633" y="175259"/>
                  <a:pt x="523875" y="175259"/>
                </a:cubicBezTo>
                <a:cubicBezTo>
                  <a:pt x="561023" y="175259"/>
                  <a:pt x="597218" y="175259"/>
                  <a:pt x="635318" y="176212"/>
                </a:cubicBezTo>
                <a:cubicBezTo>
                  <a:pt x="643890" y="176212"/>
                  <a:pt x="654368" y="176212"/>
                  <a:pt x="654368" y="163829"/>
                </a:cubicBezTo>
                <a:cubicBezTo>
                  <a:pt x="654368" y="150494"/>
                  <a:pt x="642938" y="152399"/>
                  <a:pt x="634365" y="152399"/>
                </a:cubicBezTo>
                <a:cubicBezTo>
                  <a:pt x="561975" y="152399"/>
                  <a:pt x="489585" y="152399"/>
                  <a:pt x="417195" y="152399"/>
                </a:cubicBezTo>
                <a:close/>
                <a:moveTo>
                  <a:pt x="109538" y="151447"/>
                </a:moveTo>
                <a:cubicBezTo>
                  <a:pt x="100965" y="151447"/>
                  <a:pt x="89535" y="149542"/>
                  <a:pt x="90488" y="162877"/>
                </a:cubicBezTo>
                <a:cubicBezTo>
                  <a:pt x="91440" y="176212"/>
                  <a:pt x="101918" y="175260"/>
                  <a:pt x="110490" y="175260"/>
                </a:cubicBezTo>
                <a:cubicBezTo>
                  <a:pt x="145733" y="175260"/>
                  <a:pt x="181928" y="175260"/>
                  <a:pt x="217170" y="175260"/>
                </a:cubicBezTo>
                <a:cubicBezTo>
                  <a:pt x="254318" y="175260"/>
                  <a:pt x="290513" y="175260"/>
                  <a:pt x="327660" y="175260"/>
                </a:cubicBezTo>
                <a:cubicBezTo>
                  <a:pt x="336233" y="175260"/>
                  <a:pt x="346710" y="176212"/>
                  <a:pt x="346710" y="162877"/>
                </a:cubicBezTo>
                <a:cubicBezTo>
                  <a:pt x="345758" y="149542"/>
                  <a:pt x="335280" y="151447"/>
                  <a:pt x="326708" y="151447"/>
                </a:cubicBezTo>
                <a:cubicBezTo>
                  <a:pt x="254318" y="151447"/>
                  <a:pt x="181928" y="151447"/>
                  <a:pt x="109538" y="151447"/>
                </a:cubicBezTo>
                <a:close/>
                <a:moveTo>
                  <a:pt x="405766" y="92392"/>
                </a:moveTo>
                <a:cubicBezTo>
                  <a:pt x="405766" y="94297"/>
                  <a:pt x="405766" y="95250"/>
                  <a:pt x="405766" y="97155"/>
                </a:cubicBezTo>
                <a:cubicBezTo>
                  <a:pt x="486729" y="97155"/>
                  <a:pt x="566738" y="97155"/>
                  <a:pt x="647701" y="97155"/>
                </a:cubicBezTo>
                <a:cubicBezTo>
                  <a:pt x="647701" y="96202"/>
                  <a:pt x="647701" y="94297"/>
                  <a:pt x="647701" y="92392"/>
                </a:cubicBezTo>
                <a:cubicBezTo>
                  <a:pt x="566738" y="92392"/>
                  <a:pt x="486729" y="92392"/>
                  <a:pt x="405766" y="92392"/>
                </a:cubicBezTo>
                <a:close/>
                <a:moveTo>
                  <a:pt x="95250" y="92392"/>
                </a:moveTo>
                <a:cubicBezTo>
                  <a:pt x="95250" y="93345"/>
                  <a:pt x="95250" y="95250"/>
                  <a:pt x="94298" y="97155"/>
                </a:cubicBezTo>
                <a:cubicBezTo>
                  <a:pt x="176213" y="97155"/>
                  <a:pt x="259081" y="97155"/>
                  <a:pt x="340995" y="97155"/>
                </a:cubicBezTo>
                <a:cubicBezTo>
                  <a:pt x="340995" y="95250"/>
                  <a:pt x="340995" y="94297"/>
                  <a:pt x="340995" y="92392"/>
                </a:cubicBezTo>
                <a:cubicBezTo>
                  <a:pt x="259081" y="92392"/>
                  <a:pt x="177165" y="92392"/>
                  <a:pt x="95250" y="92392"/>
                </a:cubicBezTo>
                <a:close/>
                <a:moveTo>
                  <a:pt x="38100" y="0"/>
                </a:moveTo>
                <a:cubicBezTo>
                  <a:pt x="261938" y="1905"/>
                  <a:pt x="484823" y="953"/>
                  <a:pt x="708660" y="0"/>
                </a:cubicBezTo>
                <a:cubicBezTo>
                  <a:pt x="736283" y="0"/>
                  <a:pt x="745808" y="5715"/>
                  <a:pt x="745808" y="35243"/>
                </a:cubicBezTo>
                <a:cubicBezTo>
                  <a:pt x="744855" y="331470"/>
                  <a:pt x="744855" y="627698"/>
                  <a:pt x="745808" y="923925"/>
                </a:cubicBezTo>
                <a:cubicBezTo>
                  <a:pt x="745808" y="950595"/>
                  <a:pt x="738188" y="958215"/>
                  <a:pt x="711518" y="958215"/>
                </a:cubicBezTo>
                <a:cubicBezTo>
                  <a:pt x="486728" y="957263"/>
                  <a:pt x="261938" y="957263"/>
                  <a:pt x="37148" y="958215"/>
                </a:cubicBezTo>
                <a:cubicBezTo>
                  <a:pt x="9525" y="958215"/>
                  <a:pt x="0" y="952500"/>
                  <a:pt x="0" y="922973"/>
                </a:cubicBezTo>
                <a:cubicBezTo>
                  <a:pt x="1905" y="774383"/>
                  <a:pt x="953" y="626745"/>
                  <a:pt x="953" y="478155"/>
                </a:cubicBezTo>
                <a:cubicBezTo>
                  <a:pt x="953" y="331470"/>
                  <a:pt x="1905" y="184785"/>
                  <a:pt x="0" y="38100"/>
                </a:cubicBezTo>
                <a:cubicBezTo>
                  <a:pt x="0" y="8573"/>
                  <a:pt x="7620" y="0"/>
                  <a:pt x="381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93A317D-64DC-40A8-9D02-C542C691D071}"/>
              </a:ext>
            </a:extLst>
          </p:cNvPr>
          <p:cNvSpPr/>
          <p:nvPr/>
        </p:nvSpPr>
        <p:spPr>
          <a:xfrm>
            <a:off x="8627516" y="4340551"/>
            <a:ext cx="501121" cy="382062"/>
          </a:xfrm>
          <a:custGeom>
            <a:avLst/>
            <a:gdLst>
              <a:gd name="connsiteX0" fmla="*/ 207821 w 934293"/>
              <a:gd name="connsiteY0" fmla="*/ 135143 h 712319"/>
              <a:gd name="connsiteX1" fmla="*/ 277354 w 934293"/>
              <a:gd name="connsiteY1" fmla="*/ 213248 h 712319"/>
              <a:gd name="connsiteX2" fmla="*/ 198296 w 934293"/>
              <a:gd name="connsiteY2" fmla="*/ 286590 h 712319"/>
              <a:gd name="connsiteX3" fmla="*/ 124001 w 934293"/>
              <a:gd name="connsiteY3" fmla="*/ 212296 h 712319"/>
              <a:gd name="connsiteX4" fmla="*/ 207821 w 934293"/>
              <a:gd name="connsiteY4" fmla="*/ 135143 h 712319"/>
              <a:gd name="connsiteX5" fmla="*/ 244613 w 934293"/>
              <a:gd name="connsiteY5" fmla="*/ 57752 h 712319"/>
              <a:gd name="connsiteX6" fmla="*/ 152577 w 934293"/>
              <a:gd name="connsiteY6" fmla="*/ 83708 h 712319"/>
              <a:gd name="connsiteX7" fmla="*/ 63994 w 934293"/>
              <a:gd name="connsiteY7" fmla="*/ 233250 h 712319"/>
              <a:gd name="connsiteX8" fmla="*/ 157339 w 934293"/>
              <a:gd name="connsiteY8" fmla="*/ 396128 h 712319"/>
              <a:gd name="connsiteX9" fmla="*/ 344030 w 934293"/>
              <a:gd name="connsiteY9" fmla="*/ 385650 h 712319"/>
              <a:gd name="connsiteX10" fmla="*/ 409752 w 934293"/>
              <a:gd name="connsiteY10" fmla="*/ 379935 h 712319"/>
              <a:gd name="connsiteX11" fmla="*/ 772655 w 934293"/>
              <a:gd name="connsiteY11" fmla="*/ 613298 h 712319"/>
              <a:gd name="connsiteX12" fmla="*/ 824090 w 934293"/>
              <a:gd name="connsiteY12" fmla="*/ 644730 h 712319"/>
              <a:gd name="connsiteX13" fmla="*/ 867905 w 934293"/>
              <a:gd name="connsiteY13" fmla="*/ 641873 h 712319"/>
              <a:gd name="connsiteX14" fmla="*/ 859332 w 934293"/>
              <a:gd name="connsiteY14" fmla="*/ 604725 h 712319"/>
              <a:gd name="connsiteX15" fmla="*/ 829805 w 934293"/>
              <a:gd name="connsiteY15" fmla="*/ 560910 h 712319"/>
              <a:gd name="connsiteX16" fmla="*/ 740269 w 934293"/>
              <a:gd name="connsiteY16" fmla="*/ 508523 h 712319"/>
              <a:gd name="connsiteX17" fmla="*/ 703122 w 934293"/>
              <a:gd name="connsiteY17" fmla="*/ 486615 h 712319"/>
              <a:gd name="connsiteX18" fmla="*/ 608824 w 934293"/>
              <a:gd name="connsiteY18" fmla="*/ 418035 h 712319"/>
              <a:gd name="connsiteX19" fmla="*/ 548817 w 934293"/>
              <a:gd name="connsiteY19" fmla="*/ 384698 h 712319"/>
              <a:gd name="connsiteX20" fmla="*/ 447852 w 934293"/>
              <a:gd name="connsiteY20" fmla="*/ 323738 h 712319"/>
              <a:gd name="connsiteX21" fmla="*/ 415467 w 934293"/>
              <a:gd name="connsiteY21" fmla="*/ 288495 h 712319"/>
              <a:gd name="connsiteX22" fmla="*/ 415467 w 934293"/>
              <a:gd name="connsiteY22" fmla="*/ 246585 h 712319"/>
              <a:gd name="connsiteX23" fmla="*/ 337362 w 934293"/>
              <a:gd name="connsiteY23" fmla="*/ 84660 h 712319"/>
              <a:gd name="connsiteX24" fmla="*/ 244613 w 934293"/>
              <a:gd name="connsiteY24" fmla="*/ 57752 h 712319"/>
              <a:gd name="connsiteX25" fmla="*/ 243064 w 934293"/>
              <a:gd name="connsiteY25" fmla="*/ 840 h 712319"/>
              <a:gd name="connsiteX26" fmla="*/ 478332 w 934293"/>
              <a:gd name="connsiteY26" fmla="*/ 226583 h 712319"/>
              <a:gd name="connsiteX27" fmla="*/ 514527 w 934293"/>
              <a:gd name="connsiteY27" fmla="*/ 276113 h 712319"/>
              <a:gd name="connsiteX28" fmla="*/ 573582 w 934293"/>
              <a:gd name="connsiteY28" fmla="*/ 316118 h 712319"/>
              <a:gd name="connsiteX29" fmla="*/ 648829 w 934293"/>
              <a:gd name="connsiteY29" fmla="*/ 366600 h 712319"/>
              <a:gd name="connsiteX30" fmla="*/ 724077 w 934293"/>
              <a:gd name="connsiteY30" fmla="*/ 416130 h 712319"/>
              <a:gd name="connsiteX31" fmla="*/ 784084 w 934293"/>
              <a:gd name="connsiteY31" fmla="*/ 455183 h 712319"/>
              <a:gd name="connsiteX32" fmla="*/ 871714 w 934293"/>
              <a:gd name="connsiteY32" fmla="*/ 512333 h 712319"/>
              <a:gd name="connsiteX33" fmla="*/ 916482 w 934293"/>
              <a:gd name="connsiteY33" fmla="*/ 582818 h 712319"/>
              <a:gd name="connsiteX34" fmla="*/ 905052 w 934293"/>
              <a:gd name="connsiteY34" fmla="*/ 691403 h 712319"/>
              <a:gd name="connsiteX35" fmla="*/ 799324 w 934293"/>
              <a:gd name="connsiteY35" fmla="*/ 699023 h 712319"/>
              <a:gd name="connsiteX36" fmla="*/ 416419 w 934293"/>
              <a:gd name="connsiteY36" fmla="*/ 455183 h 712319"/>
              <a:gd name="connsiteX37" fmla="*/ 349744 w 934293"/>
              <a:gd name="connsiteY37" fmla="*/ 451373 h 712319"/>
              <a:gd name="connsiteX38" fmla="*/ 18274 w 934293"/>
              <a:gd name="connsiteY38" fmla="*/ 325643 h 712319"/>
              <a:gd name="connsiteX39" fmla="*/ 243064 w 934293"/>
              <a:gd name="connsiteY39" fmla="*/ 840 h 71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34293" h="712319">
                <a:moveTo>
                  <a:pt x="207821" y="135143"/>
                </a:moveTo>
                <a:cubicBezTo>
                  <a:pt x="242111" y="136096"/>
                  <a:pt x="284974" y="172290"/>
                  <a:pt x="277354" y="213248"/>
                </a:cubicBezTo>
                <a:cubicBezTo>
                  <a:pt x="277354" y="256110"/>
                  <a:pt x="244016" y="286590"/>
                  <a:pt x="198296" y="286590"/>
                </a:cubicBezTo>
                <a:cubicBezTo>
                  <a:pt x="159244" y="286590"/>
                  <a:pt x="123049" y="250396"/>
                  <a:pt x="124001" y="212296"/>
                </a:cubicBezTo>
                <a:cubicBezTo>
                  <a:pt x="124954" y="164671"/>
                  <a:pt x="157339" y="135143"/>
                  <a:pt x="207821" y="135143"/>
                </a:cubicBezTo>
                <a:close/>
                <a:moveTo>
                  <a:pt x="244613" y="57752"/>
                </a:moveTo>
                <a:cubicBezTo>
                  <a:pt x="213537" y="57752"/>
                  <a:pt x="182581" y="66563"/>
                  <a:pt x="152577" y="83708"/>
                </a:cubicBezTo>
                <a:cubicBezTo>
                  <a:pt x="96380" y="116093"/>
                  <a:pt x="64947" y="167528"/>
                  <a:pt x="63994" y="233250"/>
                </a:cubicBezTo>
                <a:cubicBezTo>
                  <a:pt x="62089" y="305640"/>
                  <a:pt x="94474" y="361838"/>
                  <a:pt x="157339" y="396128"/>
                </a:cubicBezTo>
                <a:cubicBezTo>
                  <a:pt x="220205" y="430418"/>
                  <a:pt x="284022" y="427560"/>
                  <a:pt x="344030" y="385650"/>
                </a:cubicBezTo>
                <a:cubicBezTo>
                  <a:pt x="365937" y="370410"/>
                  <a:pt x="385939" y="364695"/>
                  <a:pt x="409752" y="379935"/>
                </a:cubicBezTo>
                <a:cubicBezTo>
                  <a:pt x="530719" y="458040"/>
                  <a:pt x="651687" y="535193"/>
                  <a:pt x="772655" y="613298"/>
                </a:cubicBezTo>
                <a:cubicBezTo>
                  <a:pt x="789799" y="623775"/>
                  <a:pt x="805992" y="636158"/>
                  <a:pt x="824090" y="644730"/>
                </a:cubicBezTo>
                <a:cubicBezTo>
                  <a:pt x="838377" y="651398"/>
                  <a:pt x="856474" y="654255"/>
                  <a:pt x="867905" y="641873"/>
                </a:cubicBezTo>
                <a:cubicBezTo>
                  <a:pt x="881240" y="627585"/>
                  <a:pt x="865999" y="616155"/>
                  <a:pt x="859332" y="604725"/>
                </a:cubicBezTo>
                <a:cubicBezTo>
                  <a:pt x="850760" y="589485"/>
                  <a:pt x="839330" y="576150"/>
                  <a:pt x="829805" y="560910"/>
                </a:cubicBezTo>
                <a:cubicBezTo>
                  <a:pt x="808849" y="527573"/>
                  <a:pt x="782180" y="505665"/>
                  <a:pt x="740269" y="508523"/>
                </a:cubicBezTo>
                <a:cubicBezTo>
                  <a:pt x="724077" y="509475"/>
                  <a:pt x="713599" y="499950"/>
                  <a:pt x="703122" y="486615"/>
                </a:cubicBezTo>
                <a:cubicBezTo>
                  <a:pt x="677405" y="456135"/>
                  <a:pt x="657402" y="416130"/>
                  <a:pt x="608824" y="418035"/>
                </a:cubicBezTo>
                <a:cubicBezTo>
                  <a:pt x="581202" y="418988"/>
                  <a:pt x="561199" y="407558"/>
                  <a:pt x="548817" y="384698"/>
                </a:cubicBezTo>
                <a:cubicBezTo>
                  <a:pt x="526910" y="343740"/>
                  <a:pt x="494524" y="323738"/>
                  <a:pt x="447852" y="323738"/>
                </a:cubicBezTo>
                <a:cubicBezTo>
                  <a:pt x="426897" y="323738"/>
                  <a:pt x="415467" y="310403"/>
                  <a:pt x="415467" y="288495"/>
                </a:cubicBezTo>
                <a:cubicBezTo>
                  <a:pt x="415467" y="274208"/>
                  <a:pt x="415467" y="260873"/>
                  <a:pt x="415467" y="246585"/>
                </a:cubicBezTo>
                <a:cubicBezTo>
                  <a:pt x="422135" y="176100"/>
                  <a:pt x="397369" y="119903"/>
                  <a:pt x="337362" y="84660"/>
                </a:cubicBezTo>
                <a:cubicBezTo>
                  <a:pt x="306882" y="66563"/>
                  <a:pt x="275688" y="57752"/>
                  <a:pt x="244613" y="57752"/>
                </a:cubicBezTo>
                <a:close/>
                <a:moveTo>
                  <a:pt x="243064" y="840"/>
                </a:moveTo>
                <a:cubicBezTo>
                  <a:pt x="373557" y="-7732"/>
                  <a:pt x="484999" y="114188"/>
                  <a:pt x="478332" y="226583"/>
                </a:cubicBezTo>
                <a:cubicBezTo>
                  <a:pt x="476427" y="252300"/>
                  <a:pt x="485952" y="275160"/>
                  <a:pt x="514527" y="276113"/>
                </a:cubicBezTo>
                <a:cubicBezTo>
                  <a:pt x="545007" y="277065"/>
                  <a:pt x="562152" y="292305"/>
                  <a:pt x="573582" y="316118"/>
                </a:cubicBezTo>
                <a:cubicBezTo>
                  <a:pt x="588822" y="348503"/>
                  <a:pt x="617397" y="364695"/>
                  <a:pt x="648829" y="366600"/>
                </a:cubicBezTo>
                <a:cubicBezTo>
                  <a:pt x="685024" y="369458"/>
                  <a:pt x="706932" y="388508"/>
                  <a:pt x="724077" y="416130"/>
                </a:cubicBezTo>
                <a:cubicBezTo>
                  <a:pt x="738364" y="438990"/>
                  <a:pt x="757414" y="452325"/>
                  <a:pt x="784084" y="455183"/>
                </a:cubicBezTo>
                <a:cubicBezTo>
                  <a:pt x="823137" y="458993"/>
                  <a:pt x="851712" y="477090"/>
                  <a:pt x="871714" y="512333"/>
                </a:cubicBezTo>
                <a:cubicBezTo>
                  <a:pt x="885049" y="536145"/>
                  <a:pt x="902194" y="559005"/>
                  <a:pt x="916482" y="582818"/>
                </a:cubicBezTo>
                <a:cubicBezTo>
                  <a:pt x="943152" y="626633"/>
                  <a:pt x="940294" y="657113"/>
                  <a:pt x="905052" y="691403"/>
                </a:cubicBezTo>
                <a:cubicBezTo>
                  <a:pt x="881239" y="715215"/>
                  <a:pt x="830757" y="719978"/>
                  <a:pt x="799324" y="699023"/>
                </a:cubicBezTo>
                <a:cubicBezTo>
                  <a:pt x="671689" y="618060"/>
                  <a:pt x="543102" y="538050"/>
                  <a:pt x="416419" y="455183"/>
                </a:cubicBezTo>
                <a:cubicBezTo>
                  <a:pt x="392607" y="439943"/>
                  <a:pt x="376414" y="438038"/>
                  <a:pt x="349744" y="451373"/>
                </a:cubicBezTo>
                <a:cubicBezTo>
                  <a:pt x="223062" y="515190"/>
                  <a:pt x="79234" y="460898"/>
                  <a:pt x="18274" y="325643"/>
                </a:cubicBezTo>
                <a:cubicBezTo>
                  <a:pt x="-47448" y="180863"/>
                  <a:pt x="72567" y="-14400"/>
                  <a:pt x="243064" y="8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7BABFA-367A-4A0F-9935-0875EB9E8DB5}"/>
              </a:ext>
            </a:extLst>
          </p:cNvPr>
          <p:cNvSpPr/>
          <p:nvPr/>
        </p:nvSpPr>
        <p:spPr>
          <a:xfrm>
            <a:off x="10690505" y="3324381"/>
            <a:ext cx="312152" cy="394404"/>
          </a:xfrm>
          <a:custGeom>
            <a:avLst/>
            <a:gdLst>
              <a:gd name="connsiteX0" fmla="*/ 409576 w 581978"/>
              <a:gd name="connsiteY0" fmla="*/ 375285 h 735330"/>
              <a:gd name="connsiteX1" fmla="*/ 410528 w 581978"/>
              <a:gd name="connsiteY1" fmla="*/ 494348 h 735330"/>
              <a:gd name="connsiteX2" fmla="*/ 409576 w 581978"/>
              <a:gd name="connsiteY2" fmla="*/ 375285 h 735330"/>
              <a:gd name="connsiteX3" fmla="*/ 289085 w 581978"/>
              <a:gd name="connsiteY3" fmla="*/ 296823 h 735330"/>
              <a:gd name="connsiteX4" fmla="*/ 210503 w 581978"/>
              <a:gd name="connsiteY4" fmla="*/ 321945 h 735330"/>
              <a:gd name="connsiteX5" fmla="*/ 158116 w 581978"/>
              <a:gd name="connsiteY5" fmla="*/ 470536 h 735330"/>
              <a:gd name="connsiteX6" fmla="*/ 288608 w 581978"/>
              <a:gd name="connsiteY6" fmla="*/ 568643 h 735330"/>
              <a:gd name="connsiteX7" fmla="*/ 364808 w 581978"/>
              <a:gd name="connsiteY7" fmla="*/ 547688 h 735330"/>
              <a:gd name="connsiteX8" fmla="*/ 381000 w 581978"/>
              <a:gd name="connsiteY8" fmla="*/ 492443 h 735330"/>
              <a:gd name="connsiteX9" fmla="*/ 381953 w 581978"/>
              <a:gd name="connsiteY9" fmla="*/ 371475 h 735330"/>
              <a:gd name="connsiteX10" fmla="*/ 367666 w 581978"/>
              <a:gd name="connsiteY10" fmla="*/ 320993 h 735330"/>
              <a:gd name="connsiteX11" fmla="*/ 289085 w 581978"/>
              <a:gd name="connsiteY11" fmla="*/ 296823 h 735330"/>
              <a:gd name="connsiteX12" fmla="*/ 291467 w 581978"/>
              <a:gd name="connsiteY12" fmla="*/ 268605 h 735330"/>
              <a:gd name="connsiteX13" fmla="*/ 453392 w 581978"/>
              <a:gd name="connsiteY13" fmla="*/ 433387 h 735330"/>
              <a:gd name="connsiteX14" fmla="*/ 287657 w 581978"/>
              <a:gd name="connsiteY14" fmla="*/ 597218 h 735330"/>
              <a:gd name="connsiteX15" fmla="*/ 124779 w 581978"/>
              <a:gd name="connsiteY15" fmla="*/ 432435 h 735330"/>
              <a:gd name="connsiteX16" fmla="*/ 291467 w 581978"/>
              <a:gd name="connsiteY16" fmla="*/ 268605 h 735330"/>
              <a:gd name="connsiteX17" fmla="*/ 292419 w 581978"/>
              <a:gd name="connsiteY17" fmla="*/ 222885 h 735330"/>
              <a:gd name="connsiteX18" fmla="*/ 78106 w 581978"/>
              <a:gd name="connsiteY18" fmla="*/ 432435 h 735330"/>
              <a:gd name="connsiteX19" fmla="*/ 287656 w 581978"/>
              <a:gd name="connsiteY19" fmla="*/ 642937 h 735330"/>
              <a:gd name="connsiteX20" fmla="*/ 499111 w 581978"/>
              <a:gd name="connsiteY20" fmla="*/ 435292 h 735330"/>
              <a:gd name="connsiteX21" fmla="*/ 292419 w 581978"/>
              <a:gd name="connsiteY21" fmla="*/ 222885 h 735330"/>
              <a:gd name="connsiteX22" fmla="*/ 285751 w 581978"/>
              <a:gd name="connsiteY22" fmla="*/ 197167 h 735330"/>
              <a:gd name="connsiteX23" fmla="*/ 525781 w 581978"/>
              <a:gd name="connsiteY23" fmla="*/ 432435 h 735330"/>
              <a:gd name="connsiteX24" fmla="*/ 287656 w 581978"/>
              <a:gd name="connsiteY24" fmla="*/ 671512 h 735330"/>
              <a:gd name="connsiteX25" fmla="*/ 52389 w 581978"/>
              <a:gd name="connsiteY25" fmla="*/ 434340 h 735330"/>
              <a:gd name="connsiteX26" fmla="*/ 285751 w 581978"/>
              <a:gd name="connsiteY26" fmla="*/ 197167 h 735330"/>
              <a:gd name="connsiteX27" fmla="*/ 55244 w 581978"/>
              <a:gd name="connsiteY27" fmla="*/ 157162 h 735330"/>
              <a:gd name="connsiteX28" fmla="*/ 26669 w 581978"/>
              <a:gd name="connsiteY28" fmla="*/ 187642 h 735330"/>
              <a:gd name="connsiteX29" fmla="*/ 27621 w 581978"/>
              <a:gd name="connsiteY29" fmla="*/ 428624 h 735330"/>
              <a:gd name="connsiteX30" fmla="*/ 26669 w 581978"/>
              <a:gd name="connsiteY30" fmla="*/ 680084 h 735330"/>
              <a:gd name="connsiteX31" fmla="*/ 57149 w 581978"/>
              <a:gd name="connsiteY31" fmla="*/ 709612 h 735330"/>
              <a:gd name="connsiteX32" fmla="*/ 521016 w 581978"/>
              <a:gd name="connsiteY32" fmla="*/ 709612 h 735330"/>
              <a:gd name="connsiteX33" fmla="*/ 552449 w 581978"/>
              <a:gd name="connsiteY33" fmla="*/ 676274 h 735330"/>
              <a:gd name="connsiteX34" fmla="*/ 552449 w 581978"/>
              <a:gd name="connsiteY34" fmla="*/ 197167 h 735330"/>
              <a:gd name="connsiteX35" fmla="*/ 515301 w 581978"/>
              <a:gd name="connsiteY35" fmla="*/ 157162 h 735330"/>
              <a:gd name="connsiteX36" fmla="*/ 55244 w 581978"/>
              <a:gd name="connsiteY36" fmla="*/ 157162 h 735330"/>
              <a:gd name="connsiteX37" fmla="*/ 501969 w 581978"/>
              <a:gd name="connsiteY37" fmla="*/ 65722 h 735330"/>
              <a:gd name="connsiteX38" fmla="*/ 488634 w 581978"/>
              <a:gd name="connsiteY38" fmla="*/ 79057 h 735330"/>
              <a:gd name="connsiteX39" fmla="*/ 501969 w 581978"/>
              <a:gd name="connsiteY39" fmla="*/ 92392 h 735330"/>
              <a:gd name="connsiteX40" fmla="*/ 515304 w 581978"/>
              <a:gd name="connsiteY40" fmla="*/ 79057 h 735330"/>
              <a:gd name="connsiteX41" fmla="*/ 501969 w 581978"/>
              <a:gd name="connsiteY41" fmla="*/ 65722 h 735330"/>
              <a:gd name="connsiteX42" fmla="*/ 397194 w 581978"/>
              <a:gd name="connsiteY42" fmla="*/ 65722 h 735330"/>
              <a:gd name="connsiteX43" fmla="*/ 383859 w 581978"/>
              <a:gd name="connsiteY43" fmla="*/ 79057 h 735330"/>
              <a:gd name="connsiteX44" fmla="*/ 397194 w 581978"/>
              <a:gd name="connsiteY44" fmla="*/ 92392 h 735330"/>
              <a:gd name="connsiteX45" fmla="*/ 410529 w 581978"/>
              <a:gd name="connsiteY45" fmla="*/ 79057 h 735330"/>
              <a:gd name="connsiteX46" fmla="*/ 397194 w 581978"/>
              <a:gd name="connsiteY46" fmla="*/ 65722 h 735330"/>
              <a:gd name="connsiteX47" fmla="*/ 501969 w 581978"/>
              <a:gd name="connsiteY47" fmla="*/ 37147 h 735330"/>
              <a:gd name="connsiteX48" fmla="*/ 543879 w 581978"/>
              <a:gd name="connsiteY48" fmla="*/ 79057 h 735330"/>
              <a:gd name="connsiteX49" fmla="*/ 501969 w 581978"/>
              <a:gd name="connsiteY49" fmla="*/ 120967 h 735330"/>
              <a:gd name="connsiteX50" fmla="*/ 460059 w 581978"/>
              <a:gd name="connsiteY50" fmla="*/ 79057 h 735330"/>
              <a:gd name="connsiteX51" fmla="*/ 501969 w 581978"/>
              <a:gd name="connsiteY51" fmla="*/ 37147 h 735330"/>
              <a:gd name="connsiteX52" fmla="*/ 397194 w 581978"/>
              <a:gd name="connsiteY52" fmla="*/ 37147 h 735330"/>
              <a:gd name="connsiteX53" fmla="*/ 439104 w 581978"/>
              <a:gd name="connsiteY53" fmla="*/ 79057 h 735330"/>
              <a:gd name="connsiteX54" fmla="*/ 397194 w 581978"/>
              <a:gd name="connsiteY54" fmla="*/ 120967 h 735330"/>
              <a:gd name="connsiteX55" fmla="*/ 355284 w 581978"/>
              <a:gd name="connsiteY55" fmla="*/ 79057 h 735330"/>
              <a:gd name="connsiteX56" fmla="*/ 397194 w 581978"/>
              <a:gd name="connsiteY56" fmla="*/ 37147 h 735330"/>
              <a:gd name="connsiteX57" fmla="*/ 266699 w 581978"/>
              <a:gd name="connsiteY57" fmla="*/ 28574 h 735330"/>
              <a:gd name="connsiteX58" fmla="*/ 252411 w 581978"/>
              <a:gd name="connsiteY58" fmla="*/ 42862 h 735330"/>
              <a:gd name="connsiteX59" fmla="*/ 252411 w 581978"/>
              <a:gd name="connsiteY59" fmla="*/ 115252 h 735330"/>
              <a:gd name="connsiteX60" fmla="*/ 266699 w 581978"/>
              <a:gd name="connsiteY60" fmla="*/ 129539 h 735330"/>
              <a:gd name="connsiteX61" fmla="*/ 538161 w 581978"/>
              <a:gd name="connsiteY61" fmla="*/ 129539 h 735330"/>
              <a:gd name="connsiteX62" fmla="*/ 552449 w 581978"/>
              <a:gd name="connsiteY62" fmla="*/ 115252 h 735330"/>
              <a:gd name="connsiteX63" fmla="*/ 552449 w 581978"/>
              <a:gd name="connsiteY63" fmla="*/ 42862 h 735330"/>
              <a:gd name="connsiteX64" fmla="*/ 538161 w 581978"/>
              <a:gd name="connsiteY64" fmla="*/ 28574 h 735330"/>
              <a:gd name="connsiteX65" fmla="*/ 40957 w 581978"/>
              <a:gd name="connsiteY65" fmla="*/ 28574 h 735330"/>
              <a:gd name="connsiteX66" fmla="*/ 26669 w 581978"/>
              <a:gd name="connsiteY66" fmla="*/ 42862 h 735330"/>
              <a:gd name="connsiteX67" fmla="*/ 26669 w 581978"/>
              <a:gd name="connsiteY67" fmla="*/ 115252 h 735330"/>
              <a:gd name="connsiteX68" fmla="*/ 40957 w 581978"/>
              <a:gd name="connsiteY68" fmla="*/ 129539 h 735330"/>
              <a:gd name="connsiteX69" fmla="*/ 214311 w 581978"/>
              <a:gd name="connsiteY69" fmla="*/ 129539 h 735330"/>
              <a:gd name="connsiteX70" fmla="*/ 228599 w 581978"/>
              <a:gd name="connsiteY70" fmla="*/ 115252 h 735330"/>
              <a:gd name="connsiteX71" fmla="*/ 228599 w 581978"/>
              <a:gd name="connsiteY71" fmla="*/ 42862 h 735330"/>
              <a:gd name="connsiteX72" fmla="*/ 214311 w 581978"/>
              <a:gd name="connsiteY72" fmla="*/ 28574 h 735330"/>
              <a:gd name="connsiteX73" fmla="*/ 50483 w 581978"/>
              <a:gd name="connsiteY73" fmla="*/ 0 h 735330"/>
              <a:gd name="connsiteX74" fmla="*/ 533400 w 581978"/>
              <a:gd name="connsiteY74" fmla="*/ 0 h 735330"/>
              <a:gd name="connsiteX75" fmla="*/ 581978 w 581978"/>
              <a:gd name="connsiteY75" fmla="*/ 48578 h 735330"/>
              <a:gd name="connsiteX76" fmla="*/ 581978 w 581978"/>
              <a:gd name="connsiteY76" fmla="*/ 699135 h 735330"/>
              <a:gd name="connsiteX77" fmla="*/ 543878 w 581978"/>
              <a:gd name="connsiteY77" fmla="*/ 735330 h 735330"/>
              <a:gd name="connsiteX78" fmla="*/ 34290 w 581978"/>
              <a:gd name="connsiteY78" fmla="*/ 735330 h 735330"/>
              <a:gd name="connsiteX79" fmla="*/ 0 w 581978"/>
              <a:gd name="connsiteY79" fmla="*/ 700088 h 735330"/>
              <a:gd name="connsiteX80" fmla="*/ 0 w 581978"/>
              <a:gd name="connsiteY80" fmla="*/ 371475 h 735330"/>
              <a:gd name="connsiteX81" fmla="*/ 0 w 581978"/>
              <a:gd name="connsiteY81" fmla="*/ 53340 h 735330"/>
              <a:gd name="connsiteX82" fmla="*/ 50483 w 581978"/>
              <a:gd name="connsiteY82" fmla="*/ 0 h 7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81978" h="735330">
                <a:moveTo>
                  <a:pt x="409576" y="375285"/>
                </a:moveTo>
                <a:cubicBezTo>
                  <a:pt x="390526" y="414337"/>
                  <a:pt x="390526" y="450532"/>
                  <a:pt x="410528" y="494348"/>
                </a:cubicBezTo>
                <a:cubicBezTo>
                  <a:pt x="432436" y="450532"/>
                  <a:pt x="432436" y="414337"/>
                  <a:pt x="409576" y="375285"/>
                </a:cubicBezTo>
                <a:close/>
                <a:moveTo>
                  <a:pt x="289085" y="296823"/>
                </a:moveTo>
                <a:cubicBezTo>
                  <a:pt x="261224" y="296942"/>
                  <a:pt x="233363" y="305277"/>
                  <a:pt x="210503" y="321945"/>
                </a:cubicBezTo>
                <a:cubicBezTo>
                  <a:pt x="161925" y="357188"/>
                  <a:pt x="141923" y="416243"/>
                  <a:pt x="158116" y="470536"/>
                </a:cubicBezTo>
                <a:cubicBezTo>
                  <a:pt x="175260" y="527686"/>
                  <a:pt x="225743" y="566738"/>
                  <a:pt x="288608" y="568643"/>
                </a:cubicBezTo>
                <a:cubicBezTo>
                  <a:pt x="313373" y="571500"/>
                  <a:pt x="340043" y="562928"/>
                  <a:pt x="364808" y="547688"/>
                </a:cubicBezTo>
                <a:cubicBezTo>
                  <a:pt x="385763" y="534353"/>
                  <a:pt x="396241" y="520066"/>
                  <a:pt x="381000" y="492443"/>
                </a:cubicBezTo>
                <a:cubicBezTo>
                  <a:pt x="359093" y="453391"/>
                  <a:pt x="360998" y="410528"/>
                  <a:pt x="381953" y="371475"/>
                </a:cubicBezTo>
                <a:cubicBezTo>
                  <a:pt x="395288" y="346711"/>
                  <a:pt x="386716" y="334328"/>
                  <a:pt x="367666" y="320993"/>
                </a:cubicBezTo>
                <a:cubicBezTo>
                  <a:pt x="344806" y="304801"/>
                  <a:pt x="316945" y="296704"/>
                  <a:pt x="289085" y="296823"/>
                </a:cubicBezTo>
                <a:close/>
                <a:moveTo>
                  <a:pt x="291467" y="268605"/>
                </a:moveTo>
                <a:cubicBezTo>
                  <a:pt x="381954" y="270510"/>
                  <a:pt x="453392" y="342900"/>
                  <a:pt x="453392" y="433387"/>
                </a:cubicBezTo>
                <a:cubicBezTo>
                  <a:pt x="453392" y="525780"/>
                  <a:pt x="380049" y="598170"/>
                  <a:pt x="287657" y="597218"/>
                </a:cubicBezTo>
                <a:cubicBezTo>
                  <a:pt x="200026" y="597218"/>
                  <a:pt x="124779" y="521018"/>
                  <a:pt x="124779" y="432435"/>
                </a:cubicBezTo>
                <a:cubicBezTo>
                  <a:pt x="124779" y="341948"/>
                  <a:pt x="200979" y="267653"/>
                  <a:pt x="291467" y="268605"/>
                </a:cubicBezTo>
                <a:close/>
                <a:moveTo>
                  <a:pt x="292419" y="222885"/>
                </a:moveTo>
                <a:cubicBezTo>
                  <a:pt x="176213" y="220980"/>
                  <a:pt x="79059" y="317182"/>
                  <a:pt x="78106" y="432435"/>
                </a:cubicBezTo>
                <a:cubicBezTo>
                  <a:pt x="77153" y="545782"/>
                  <a:pt x="173356" y="641985"/>
                  <a:pt x="287656" y="642937"/>
                </a:cubicBezTo>
                <a:cubicBezTo>
                  <a:pt x="402909" y="643890"/>
                  <a:pt x="498159" y="550545"/>
                  <a:pt x="499111" y="435292"/>
                </a:cubicBezTo>
                <a:cubicBezTo>
                  <a:pt x="499111" y="320040"/>
                  <a:pt x="406719" y="224790"/>
                  <a:pt x="292419" y="222885"/>
                </a:cubicBezTo>
                <a:close/>
                <a:moveTo>
                  <a:pt x="285751" y="197167"/>
                </a:moveTo>
                <a:cubicBezTo>
                  <a:pt x="419101" y="196215"/>
                  <a:pt x="525781" y="300990"/>
                  <a:pt x="525781" y="432435"/>
                </a:cubicBezTo>
                <a:cubicBezTo>
                  <a:pt x="525781" y="563880"/>
                  <a:pt x="419101" y="671512"/>
                  <a:pt x="287656" y="671512"/>
                </a:cubicBezTo>
                <a:cubicBezTo>
                  <a:pt x="159069" y="670560"/>
                  <a:pt x="53341" y="564832"/>
                  <a:pt x="52389" y="434340"/>
                </a:cubicBezTo>
                <a:cubicBezTo>
                  <a:pt x="51436" y="302895"/>
                  <a:pt x="155259" y="198120"/>
                  <a:pt x="285751" y="197167"/>
                </a:cubicBezTo>
                <a:close/>
                <a:moveTo>
                  <a:pt x="55244" y="157162"/>
                </a:moveTo>
                <a:cubicBezTo>
                  <a:pt x="29526" y="156209"/>
                  <a:pt x="26669" y="165734"/>
                  <a:pt x="26669" y="187642"/>
                </a:cubicBezTo>
                <a:cubicBezTo>
                  <a:pt x="28574" y="267652"/>
                  <a:pt x="27621" y="348614"/>
                  <a:pt x="27621" y="428624"/>
                </a:cubicBezTo>
                <a:cubicBezTo>
                  <a:pt x="27621" y="511492"/>
                  <a:pt x="28574" y="595312"/>
                  <a:pt x="26669" y="680084"/>
                </a:cubicBezTo>
                <a:cubicBezTo>
                  <a:pt x="26669" y="703897"/>
                  <a:pt x="34289" y="709612"/>
                  <a:pt x="57149" y="709612"/>
                </a:cubicBezTo>
                <a:cubicBezTo>
                  <a:pt x="211454" y="708659"/>
                  <a:pt x="366711" y="708659"/>
                  <a:pt x="521016" y="709612"/>
                </a:cubicBezTo>
                <a:cubicBezTo>
                  <a:pt x="547686" y="709612"/>
                  <a:pt x="552449" y="700087"/>
                  <a:pt x="552449" y="676274"/>
                </a:cubicBezTo>
                <a:cubicBezTo>
                  <a:pt x="551496" y="516254"/>
                  <a:pt x="551496" y="357187"/>
                  <a:pt x="552449" y="197167"/>
                </a:cubicBezTo>
                <a:cubicBezTo>
                  <a:pt x="552449" y="168592"/>
                  <a:pt x="546734" y="157162"/>
                  <a:pt x="515301" y="157162"/>
                </a:cubicBezTo>
                <a:cubicBezTo>
                  <a:pt x="361949" y="159067"/>
                  <a:pt x="208596" y="158114"/>
                  <a:pt x="55244" y="157162"/>
                </a:cubicBezTo>
                <a:close/>
                <a:moveTo>
                  <a:pt x="501969" y="65722"/>
                </a:moveTo>
                <a:cubicBezTo>
                  <a:pt x="494604" y="65722"/>
                  <a:pt x="488634" y="71692"/>
                  <a:pt x="488634" y="79057"/>
                </a:cubicBezTo>
                <a:cubicBezTo>
                  <a:pt x="488634" y="86422"/>
                  <a:pt x="494604" y="92392"/>
                  <a:pt x="501969" y="92392"/>
                </a:cubicBezTo>
                <a:cubicBezTo>
                  <a:pt x="509334" y="92392"/>
                  <a:pt x="515304" y="86422"/>
                  <a:pt x="515304" y="79057"/>
                </a:cubicBezTo>
                <a:cubicBezTo>
                  <a:pt x="515304" y="71692"/>
                  <a:pt x="509334" y="65722"/>
                  <a:pt x="501969" y="65722"/>
                </a:cubicBezTo>
                <a:close/>
                <a:moveTo>
                  <a:pt x="397194" y="65722"/>
                </a:moveTo>
                <a:cubicBezTo>
                  <a:pt x="389829" y="65722"/>
                  <a:pt x="383859" y="71692"/>
                  <a:pt x="383859" y="79057"/>
                </a:cubicBezTo>
                <a:cubicBezTo>
                  <a:pt x="383859" y="86422"/>
                  <a:pt x="389829" y="92392"/>
                  <a:pt x="397194" y="92392"/>
                </a:cubicBezTo>
                <a:cubicBezTo>
                  <a:pt x="404559" y="92392"/>
                  <a:pt x="410529" y="86422"/>
                  <a:pt x="410529" y="79057"/>
                </a:cubicBezTo>
                <a:cubicBezTo>
                  <a:pt x="410529" y="71692"/>
                  <a:pt x="404559" y="65722"/>
                  <a:pt x="397194" y="65722"/>
                </a:cubicBezTo>
                <a:close/>
                <a:moveTo>
                  <a:pt x="501969" y="37147"/>
                </a:moveTo>
                <a:cubicBezTo>
                  <a:pt x="525115" y="37147"/>
                  <a:pt x="543879" y="55911"/>
                  <a:pt x="543879" y="79057"/>
                </a:cubicBezTo>
                <a:cubicBezTo>
                  <a:pt x="543879" y="102203"/>
                  <a:pt x="525115" y="120967"/>
                  <a:pt x="501969" y="120967"/>
                </a:cubicBezTo>
                <a:cubicBezTo>
                  <a:pt x="478823" y="120967"/>
                  <a:pt x="460059" y="102203"/>
                  <a:pt x="460059" y="79057"/>
                </a:cubicBezTo>
                <a:cubicBezTo>
                  <a:pt x="460059" y="55911"/>
                  <a:pt x="478823" y="37147"/>
                  <a:pt x="501969" y="37147"/>
                </a:cubicBezTo>
                <a:close/>
                <a:moveTo>
                  <a:pt x="397194" y="37147"/>
                </a:moveTo>
                <a:cubicBezTo>
                  <a:pt x="420340" y="37147"/>
                  <a:pt x="439104" y="55911"/>
                  <a:pt x="439104" y="79057"/>
                </a:cubicBezTo>
                <a:cubicBezTo>
                  <a:pt x="439104" y="102203"/>
                  <a:pt x="420340" y="120967"/>
                  <a:pt x="397194" y="120967"/>
                </a:cubicBezTo>
                <a:cubicBezTo>
                  <a:pt x="374048" y="120967"/>
                  <a:pt x="355284" y="102203"/>
                  <a:pt x="355284" y="79057"/>
                </a:cubicBezTo>
                <a:cubicBezTo>
                  <a:pt x="355284" y="55911"/>
                  <a:pt x="374048" y="37147"/>
                  <a:pt x="397194" y="37147"/>
                </a:cubicBezTo>
                <a:close/>
                <a:moveTo>
                  <a:pt x="266699" y="28574"/>
                </a:moveTo>
                <a:cubicBezTo>
                  <a:pt x="259079" y="28574"/>
                  <a:pt x="252411" y="35242"/>
                  <a:pt x="252411" y="42862"/>
                </a:cubicBezTo>
                <a:lnTo>
                  <a:pt x="252411" y="115252"/>
                </a:lnTo>
                <a:cubicBezTo>
                  <a:pt x="252411" y="122872"/>
                  <a:pt x="259079" y="129539"/>
                  <a:pt x="266699" y="129539"/>
                </a:cubicBezTo>
                <a:lnTo>
                  <a:pt x="538161" y="129539"/>
                </a:lnTo>
                <a:cubicBezTo>
                  <a:pt x="545781" y="129539"/>
                  <a:pt x="552449" y="123824"/>
                  <a:pt x="552449" y="115252"/>
                </a:cubicBezTo>
                <a:lnTo>
                  <a:pt x="552449" y="42862"/>
                </a:lnTo>
                <a:cubicBezTo>
                  <a:pt x="552449" y="35242"/>
                  <a:pt x="545781" y="28574"/>
                  <a:pt x="538161" y="28574"/>
                </a:cubicBezTo>
                <a:close/>
                <a:moveTo>
                  <a:pt x="40957" y="28574"/>
                </a:moveTo>
                <a:cubicBezTo>
                  <a:pt x="33336" y="28574"/>
                  <a:pt x="26669" y="35242"/>
                  <a:pt x="26669" y="42862"/>
                </a:cubicBezTo>
                <a:lnTo>
                  <a:pt x="26669" y="115252"/>
                </a:lnTo>
                <a:cubicBezTo>
                  <a:pt x="26669" y="122872"/>
                  <a:pt x="33336" y="129539"/>
                  <a:pt x="40957" y="129539"/>
                </a:cubicBezTo>
                <a:lnTo>
                  <a:pt x="214311" y="129539"/>
                </a:lnTo>
                <a:cubicBezTo>
                  <a:pt x="221932" y="129539"/>
                  <a:pt x="228599" y="123824"/>
                  <a:pt x="228599" y="115252"/>
                </a:cubicBezTo>
                <a:lnTo>
                  <a:pt x="228599" y="42862"/>
                </a:lnTo>
                <a:cubicBezTo>
                  <a:pt x="228599" y="35242"/>
                  <a:pt x="221932" y="28574"/>
                  <a:pt x="214311" y="28574"/>
                </a:cubicBezTo>
                <a:close/>
                <a:moveTo>
                  <a:pt x="50483" y="0"/>
                </a:moveTo>
                <a:cubicBezTo>
                  <a:pt x="211455" y="0"/>
                  <a:pt x="372428" y="0"/>
                  <a:pt x="533400" y="0"/>
                </a:cubicBezTo>
                <a:cubicBezTo>
                  <a:pt x="566738" y="0"/>
                  <a:pt x="581978" y="15240"/>
                  <a:pt x="581978" y="48578"/>
                </a:cubicBezTo>
                <a:cubicBezTo>
                  <a:pt x="581978" y="265748"/>
                  <a:pt x="581025" y="482918"/>
                  <a:pt x="581978" y="699135"/>
                </a:cubicBezTo>
                <a:cubicBezTo>
                  <a:pt x="581978" y="728663"/>
                  <a:pt x="570547" y="735330"/>
                  <a:pt x="543878" y="735330"/>
                </a:cubicBezTo>
                <a:cubicBezTo>
                  <a:pt x="374333" y="734378"/>
                  <a:pt x="204788" y="734378"/>
                  <a:pt x="34290" y="735330"/>
                </a:cubicBezTo>
                <a:cubicBezTo>
                  <a:pt x="6668" y="735330"/>
                  <a:pt x="0" y="725805"/>
                  <a:pt x="0" y="700088"/>
                </a:cubicBezTo>
                <a:cubicBezTo>
                  <a:pt x="0" y="590550"/>
                  <a:pt x="0" y="481013"/>
                  <a:pt x="0" y="371475"/>
                </a:cubicBezTo>
                <a:cubicBezTo>
                  <a:pt x="0" y="265748"/>
                  <a:pt x="0" y="160020"/>
                  <a:pt x="0" y="53340"/>
                </a:cubicBezTo>
                <a:cubicBezTo>
                  <a:pt x="0" y="10478"/>
                  <a:pt x="9525" y="0"/>
                  <a:pt x="5048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959F26-BB96-49F8-92D3-6EC023E0BA01}"/>
              </a:ext>
            </a:extLst>
          </p:cNvPr>
          <p:cNvGrpSpPr/>
          <p:nvPr/>
        </p:nvGrpSpPr>
        <p:grpSpPr>
          <a:xfrm>
            <a:off x="7090240" y="1619112"/>
            <a:ext cx="4572505" cy="1282830"/>
            <a:chOff x="6778365" y="1783845"/>
            <a:chExt cx="4572505" cy="1282830"/>
          </a:xfrm>
        </p:grpSpPr>
        <p:sp>
          <p:nvSpPr>
            <p:cNvPr id="28" name="Graphic 26">
              <a:extLst>
                <a:ext uri="{FF2B5EF4-FFF2-40B4-BE49-F238E27FC236}">
                  <a16:creationId xmlns:a16="http://schemas.microsoft.com/office/drawing/2014/main" id="{188CE377-97D3-481B-AB11-8E4BF08A0A7F}"/>
                </a:ext>
              </a:extLst>
            </p:cNvPr>
            <p:cNvSpPr/>
            <p:nvPr/>
          </p:nvSpPr>
          <p:spPr>
            <a:xfrm>
              <a:off x="6778365" y="1783845"/>
              <a:ext cx="4572505" cy="1282830"/>
            </a:xfrm>
            <a:custGeom>
              <a:avLst/>
              <a:gdLst>
                <a:gd name="connsiteX0" fmla="*/ 6567845 w 6613596"/>
                <a:gd name="connsiteY0" fmla="*/ 1842135 h 1855470"/>
                <a:gd name="connsiteX1" fmla="*/ 46077 w 6613596"/>
                <a:gd name="connsiteY1" fmla="*/ 1855470 h 1855470"/>
                <a:gd name="connsiteX2" fmla="*/ 357 w 6613596"/>
                <a:gd name="connsiteY2" fmla="*/ 1817370 h 1855470"/>
                <a:gd name="connsiteX3" fmla="*/ 3215 w 6613596"/>
                <a:gd name="connsiteY3" fmla="*/ 1802130 h 1855470"/>
                <a:gd name="connsiteX4" fmla="*/ 977622 w 6613596"/>
                <a:gd name="connsiteY4" fmla="*/ 46673 h 1855470"/>
                <a:gd name="connsiteX5" fmla="*/ 1024295 w 6613596"/>
                <a:gd name="connsiteY5" fmla="*/ 0 h 1855470"/>
                <a:gd name="connsiteX6" fmla="*/ 5521048 w 6613596"/>
                <a:gd name="connsiteY6" fmla="*/ 0 h 1855470"/>
                <a:gd name="connsiteX7" fmla="*/ 5567720 w 6613596"/>
                <a:gd name="connsiteY7" fmla="*/ 46673 h 1855470"/>
                <a:gd name="connsiteX8" fmla="*/ 6613565 w 6613596"/>
                <a:gd name="connsiteY8" fmla="*/ 1795463 h 1855470"/>
                <a:gd name="connsiteX9" fmla="*/ 6567845 w 6613596"/>
                <a:gd name="connsiteY9" fmla="*/ 1842135 h 1855470"/>
                <a:gd name="connsiteX0" fmla="*/ 6576637 w 6613616"/>
                <a:gd name="connsiteY0" fmla="*/ 1842135 h 1855470"/>
                <a:gd name="connsiteX1" fmla="*/ 46077 w 6613616"/>
                <a:gd name="connsiteY1" fmla="*/ 1855470 h 1855470"/>
                <a:gd name="connsiteX2" fmla="*/ 357 w 6613616"/>
                <a:gd name="connsiteY2" fmla="*/ 1817370 h 1855470"/>
                <a:gd name="connsiteX3" fmla="*/ 3215 w 6613616"/>
                <a:gd name="connsiteY3" fmla="*/ 1802130 h 1855470"/>
                <a:gd name="connsiteX4" fmla="*/ 977622 w 6613616"/>
                <a:gd name="connsiteY4" fmla="*/ 46673 h 1855470"/>
                <a:gd name="connsiteX5" fmla="*/ 1024295 w 6613616"/>
                <a:gd name="connsiteY5" fmla="*/ 0 h 1855470"/>
                <a:gd name="connsiteX6" fmla="*/ 5521048 w 6613616"/>
                <a:gd name="connsiteY6" fmla="*/ 0 h 1855470"/>
                <a:gd name="connsiteX7" fmla="*/ 5567720 w 6613616"/>
                <a:gd name="connsiteY7" fmla="*/ 46673 h 1855470"/>
                <a:gd name="connsiteX8" fmla="*/ 6613565 w 6613616"/>
                <a:gd name="connsiteY8" fmla="*/ 1795463 h 1855470"/>
                <a:gd name="connsiteX9" fmla="*/ 6576637 w 6613616"/>
                <a:gd name="connsiteY9" fmla="*/ 1842135 h 1855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6" h="1855470">
                  <a:moveTo>
                    <a:pt x="6576637" y="1842135"/>
                  </a:moveTo>
                  <a:lnTo>
                    <a:pt x="46077" y="1855470"/>
                  </a:lnTo>
                  <a:cubicBezTo>
                    <a:pt x="23217" y="1855470"/>
                    <a:pt x="4167" y="1839278"/>
                    <a:pt x="357" y="1817370"/>
                  </a:cubicBezTo>
                  <a:cubicBezTo>
                    <a:pt x="-595" y="1812608"/>
                    <a:pt x="357" y="1806893"/>
                    <a:pt x="3215" y="1802130"/>
                  </a:cubicBezTo>
                  <a:lnTo>
                    <a:pt x="977622" y="46673"/>
                  </a:lnTo>
                  <a:cubicBezTo>
                    <a:pt x="977622" y="20955"/>
                    <a:pt x="998577" y="0"/>
                    <a:pt x="1024295" y="0"/>
                  </a:cubicBezTo>
                  <a:lnTo>
                    <a:pt x="5521048" y="0"/>
                  </a:lnTo>
                  <a:cubicBezTo>
                    <a:pt x="5546765" y="0"/>
                    <a:pt x="5567720" y="20955"/>
                    <a:pt x="5567720" y="46673"/>
                  </a:cubicBezTo>
                  <a:lnTo>
                    <a:pt x="6613565" y="1795463"/>
                  </a:lnTo>
                  <a:cubicBezTo>
                    <a:pt x="6614517" y="1821180"/>
                    <a:pt x="6602354" y="1842135"/>
                    <a:pt x="6576637" y="184213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AB88091-6804-489D-95AA-8969DE400858}"/>
                </a:ext>
              </a:extLst>
            </p:cNvPr>
            <p:cNvGrpSpPr/>
            <p:nvPr/>
          </p:nvGrpSpPr>
          <p:grpSpPr>
            <a:xfrm>
              <a:off x="7227403" y="1865105"/>
              <a:ext cx="3604846" cy="1081667"/>
              <a:chOff x="7227403" y="1865105"/>
              <a:chExt cx="3604846" cy="108166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56ED6EE-3B48-49F0-9574-4DE863F7D434}"/>
                  </a:ext>
                </a:extLst>
              </p:cNvPr>
              <p:cNvSpPr/>
              <p:nvPr/>
            </p:nvSpPr>
            <p:spPr>
              <a:xfrm>
                <a:off x="7797021" y="1865105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2B2522E-BF13-4DD9-9250-3D7166E30A13}"/>
                  </a:ext>
                </a:extLst>
              </p:cNvPr>
              <p:cNvSpPr/>
              <p:nvPr/>
            </p:nvSpPr>
            <p:spPr>
              <a:xfrm>
                <a:off x="722740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60AF74A-3BCA-4603-96AA-C26851DF4EA3}"/>
                  </a:ext>
                </a:extLst>
              </p:cNvPr>
              <p:cNvSpPr/>
              <p:nvPr/>
            </p:nvSpPr>
            <p:spPr>
              <a:xfrm>
                <a:off x="9287973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100914B-1858-48E7-B9A1-DFC48103AC4C}"/>
                  </a:ext>
                </a:extLst>
              </p:cNvPr>
              <p:cNvSpPr/>
              <p:nvPr/>
            </p:nvSpPr>
            <p:spPr>
              <a:xfrm>
                <a:off x="10008778" y="2425260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01B42B0-DBBF-403C-9830-D1E74B765307}"/>
                  </a:ext>
                </a:extLst>
              </p:cNvPr>
              <p:cNvSpPr/>
              <p:nvPr/>
            </p:nvSpPr>
            <p:spPr>
              <a:xfrm>
                <a:off x="9028663" y="273575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5FF3CC9E-294E-4BDA-AACB-B79825EC5363}"/>
                  </a:ext>
                </a:extLst>
              </p:cNvPr>
              <p:cNvSpPr/>
              <p:nvPr/>
            </p:nvSpPr>
            <p:spPr>
              <a:xfrm>
                <a:off x="9671146" y="273306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E1B1D06-262B-4DAE-9704-39084244EE93}"/>
                  </a:ext>
                </a:extLst>
              </p:cNvPr>
              <p:cNvSpPr/>
              <p:nvPr/>
            </p:nvSpPr>
            <p:spPr>
              <a:xfrm>
                <a:off x="10313629" y="2730377"/>
                <a:ext cx="518620" cy="21101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/>
              <a:t>IoT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B60BA7-85E9-41A7-A9A8-D806F4E32AC9}"/>
              </a:ext>
            </a:extLst>
          </p:cNvPr>
          <p:cNvGrpSpPr/>
          <p:nvPr/>
        </p:nvGrpSpPr>
        <p:grpSpPr>
          <a:xfrm>
            <a:off x="1" y="1818708"/>
            <a:ext cx="4701215" cy="5059275"/>
            <a:chOff x="1" y="3385664"/>
            <a:chExt cx="3245157" cy="34923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EC63CA2-8F47-4027-94A0-83FC090FA8B6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60D579-0229-4346-A95D-01601012E343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1BC878-3DBD-4CA1-96AA-D53D677FB778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s-MX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2CDD36-2C5E-40B1-A971-A7D34D862DAE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6FC0D6C-6E8C-42F6-886A-2913A08BECD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77841E0-131C-48D2-A4A9-7326FE6BD614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98ADE4-0634-4104-92EC-861774F952DE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EF32C83-283A-447B-B2F1-9CA10A0236D9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02D81BC-3FDC-4FA8-B127-2DD7E4F0070A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290991-3C10-48BE-8F36-6049476006E4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5D2692D-3172-429B-9582-A9B2DA6EA0C7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C9418E-55F5-4CE0-8EBE-0C8FCA037AA7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864E517-1EAE-4D25-80C5-D6B560B530D0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altLang="ko-KR" sz="27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0340E7-4297-4BD8-B8E6-6749382FA294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8" name="그룹 21">
            <a:extLst>
              <a:ext uri="{FF2B5EF4-FFF2-40B4-BE49-F238E27FC236}">
                <a16:creationId xmlns:a16="http://schemas.microsoft.com/office/drawing/2014/main" id="{C0BA5E4E-98CA-4087-A4DA-2F080749A64D}"/>
              </a:ext>
            </a:extLst>
          </p:cNvPr>
          <p:cNvGrpSpPr/>
          <p:nvPr/>
        </p:nvGrpSpPr>
        <p:grpSpPr>
          <a:xfrm>
            <a:off x="2933067" y="3277059"/>
            <a:ext cx="3756009" cy="646331"/>
            <a:chOff x="959011" y="2597626"/>
            <a:chExt cx="3756009" cy="6463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9875809-97EB-4D88-A400-5B75FEC532B0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200" b="1">
                  <a:solidFill>
                    <a:schemeClr val="accent4"/>
                  </a:solidFill>
                  <a:cs typeface="Arial" pitchFamily="34" charset="0"/>
                </a:rPr>
                <a:t>Monitoreo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BA8F0C-3B2F-4161-9EC1-5ED95C754ADE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Temperatura</a:t>
              </a:r>
            </a:p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Uso energetico</a:t>
              </a:r>
            </a:p>
            <a:p>
              <a:endParaRPr lang="es-MX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26F09578-3115-4D10-8676-2B238CEF2AA3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0">
            <a:extLst>
              <a:ext uri="{FF2B5EF4-FFF2-40B4-BE49-F238E27FC236}">
                <a16:creationId xmlns:a16="http://schemas.microsoft.com/office/drawing/2014/main" id="{BC876F3F-0244-4098-81D8-090541283B0A}"/>
              </a:ext>
            </a:extLst>
          </p:cNvPr>
          <p:cNvGrpSpPr/>
          <p:nvPr/>
        </p:nvGrpSpPr>
        <p:grpSpPr>
          <a:xfrm>
            <a:off x="2933067" y="4288813"/>
            <a:ext cx="4035801" cy="646331"/>
            <a:chOff x="959011" y="3630156"/>
            <a:chExt cx="4035801" cy="64633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89BF21-7DCC-4CDF-B679-8185630BEC08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200" b="1">
                  <a:solidFill>
                    <a:schemeClr val="accent3"/>
                  </a:solidFill>
                  <a:cs typeface="Arial" pitchFamily="34" charset="0"/>
                </a:rPr>
                <a:t>Tareas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5D72A7-FCDE-4E2F-8891-F520B0BE4EB3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Limpieza</a:t>
              </a:r>
            </a:p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Alimentos</a:t>
              </a:r>
            </a:p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Entretenimiento</a:t>
              </a:r>
            </a:p>
          </p:txBody>
        </p:sp>
        <p:sp>
          <p:nvSpPr>
            <p:cNvPr id="85" name="Chevron 26">
              <a:extLst>
                <a:ext uri="{FF2B5EF4-FFF2-40B4-BE49-F238E27FC236}">
                  <a16:creationId xmlns:a16="http://schemas.microsoft.com/office/drawing/2014/main" id="{12CF75E5-9A54-4EF5-A0C3-9AF52DF91236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3">
            <a:extLst>
              <a:ext uri="{FF2B5EF4-FFF2-40B4-BE49-F238E27FC236}">
                <a16:creationId xmlns:a16="http://schemas.microsoft.com/office/drawing/2014/main" id="{889F98ED-405B-4726-97E4-D4830368A073}"/>
              </a:ext>
            </a:extLst>
          </p:cNvPr>
          <p:cNvGrpSpPr/>
          <p:nvPr/>
        </p:nvGrpSpPr>
        <p:grpSpPr>
          <a:xfrm>
            <a:off x="2933067" y="5300567"/>
            <a:ext cx="4030308" cy="646331"/>
            <a:chOff x="959011" y="5695216"/>
            <a:chExt cx="4030308" cy="64633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52449A-CC03-43D1-9B08-86A6751767BC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altLang="ko-KR" sz="1200" b="1">
                  <a:solidFill>
                    <a:schemeClr val="accent1"/>
                  </a:solidFill>
                  <a:cs typeface="Arial" pitchFamily="34" charset="0"/>
                </a:rPr>
                <a:t>Seguridad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9E2F24-6EDF-4F53-9602-C4691F763DF2}"/>
                </a:ext>
              </a:extLst>
            </p:cNvPr>
            <p:cNvSpPr txBox="1"/>
            <p:nvPr/>
          </p:nvSpPr>
          <p:spPr>
            <a:xfrm>
              <a:off x="2968086" y="5695216"/>
              <a:ext cx="2021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vigilancia</a:t>
              </a:r>
            </a:p>
            <a:p>
              <a:r>
                <a:rPr lang="es-MX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Cerraduras</a:t>
              </a:r>
            </a:p>
            <a:p>
              <a:endParaRPr lang="es-MX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Chevron 28">
              <a:extLst>
                <a:ext uri="{FF2B5EF4-FFF2-40B4-BE49-F238E27FC236}">
                  <a16:creationId xmlns:a16="http://schemas.microsoft.com/office/drawing/2014/main" id="{0272DE3C-EEC8-40D4-92F9-EB85743ABD50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21A68D6-7995-4577-B63E-E65DDC925525}"/>
              </a:ext>
            </a:extLst>
          </p:cNvPr>
          <p:cNvSpPr txBox="1"/>
          <p:nvPr/>
        </p:nvSpPr>
        <p:spPr>
          <a:xfrm>
            <a:off x="3152177" y="1569736"/>
            <a:ext cx="3891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ko-KR" sz="1400" b="1">
                <a:cs typeface="Arial" pitchFamily="34" charset="0"/>
              </a:rPr>
              <a:t>Aplicando IoT en la casa</a:t>
            </a:r>
            <a:endParaRPr lang="es-MX" altLang="ko-KR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D24A60-C7F0-4E06-A9E3-890876A108E0}"/>
              </a:ext>
            </a:extLst>
          </p:cNvPr>
          <p:cNvSpPr txBox="1"/>
          <p:nvPr/>
        </p:nvSpPr>
        <p:spPr>
          <a:xfrm>
            <a:off x="3152177" y="2129099"/>
            <a:ext cx="381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Actualmente, las tecnologias de IoT permiten desarrollar diversas funciones para su uso en casa.</a:t>
            </a:r>
          </a:p>
        </p:txBody>
      </p:sp>
    </p:spTree>
    <p:extLst>
      <p:ext uri="{BB962C8B-B14F-4D97-AF65-F5344CB8AC3E}">
        <p14:creationId xmlns:p14="http://schemas.microsoft.com/office/powerpoint/2010/main" val="6813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EDA6-6272-45DE-8591-8E447B750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b="1" dirty="0"/>
              <a:t>SENSOR BAROMETRICO BMP280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6F5A6-F86C-4140-9DF8-A10C4BE8112F}"/>
              </a:ext>
            </a:extLst>
          </p:cNvPr>
          <p:cNvSpPr txBox="1"/>
          <p:nvPr/>
        </p:nvSpPr>
        <p:spPr>
          <a:xfrm>
            <a:off x="1270942" y="1764425"/>
            <a:ext cx="5636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Rango operativo: de 300 hPa a 100 hPa.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1732D-38AD-410D-A8AA-3CFC072D9F44}"/>
              </a:ext>
            </a:extLst>
          </p:cNvPr>
          <p:cNvSpPr txBox="1"/>
          <p:nvPr/>
        </p:nvSpPr>
        <p:spPr>
          <a:xfrm>
            <a:off x="1270942" y="2466248"/>
            <a:ext cx="516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Temperatura de funcionamiento de -40 °C a +85 °C.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5942C-6C3D-4C04-8A02-6CC49F610D9D}"/>
              </a:ext>
            </a:extLst>
          </p:cNvPr>
          <p:cNvSpPr txBox="1"/>
          <p:nvPr/>
        </p:nvSpPr>
        <p:spPr>
          <a:xfrm>
            <a:off x="1270942" y="3168079"/>
            <a:ext cx="460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Precisión absoluta relativa de ±0.12 hPa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C006CE-F206-4A98-BDBE-F8112236842E}"/>
              </a:ext>
            </a:extLst>
          </p:cNvPr>
          <p:cNvSpPr txBox="1"/>
          <p:nvPr/>
        </p:nvSpPr>
        <p:spPr>
          <a:xfrm>
            <a:off x="1270942" y="3869905"/>
            <a:ext cx="409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de medición promedio de 5.5 milisegundos.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B3D6B-856B-45EA-B3CA-ABE6F6040C11}"/>
              </a:ext>
            </a:extLst>
          </p:cNvPr>
          <p:cNvSpPr/>
          <p:nvPr/>
        </p:nvSpPr>
        <p:spPr>
          <a:xfrm>
            <a:off x="737255" y="185160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5FE7D1-DFCA-4DDA-AA96-93C39771B3C5}"/>
              </a:ext>
            </a:extLst>
          </p:cNvPr>
          <p:cNvSpPr/>
          <p:nvPr/>
        </p:nvSpPr>
        <p:spPr>
          <a:xfrm>
            <a:off x="737255" y="255057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DE7284-565C-4413-91D9-93A4F52AACA3}"/>
              </a:ext>
            </a:extLst>
          </p:cNvPr>
          <p:cNvSpPr/>
          <p:nvPr/>
        </p:nvSpPr>
        <p:spPr>
          <a:xfrm>
            <a:off x="737255" y="324954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DCAEBB-FF94-4274-B789-38A07D2617A5}"/>
              </a:ext>
            </a:extLst>
          </p:cNvPr>
          <p:cNvSpPr/>
          <p:nvPr/>
        </p:nvSpPr>
        <p:spPr>
          <a:xfrm>
            <a:off x="737255" y="39485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70D631D-B2C2-4AEA-B197-96427BBE91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7" b="12287"/>
          <a:stretch>
            <a:fillRect/>
          </a:stretch>
        </p:blipFill>
        <p:spPr>
          <a:xfrm>
            <a:off x="7048500" y="1774825"/>
            <a:ext cx="4108450" cy="3098800"/>
          </a:xfrm>
        </p:spPr>
      </p:pic>
    </p:spTree>
    <p:extLst>
      <p:ext uri="{BB962C8B-B14F-4D97-AF65-F5344CB8AC3E}">
        <p14:creationId xmlns:p14="http://schemas.microsoft.com/office/powerpoint/2010/main" val="26970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7" y="499253"/>
            <a:ext cx="221383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Pin out ESP32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828311" y="2459504"/>
            <a:ext cx="3179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Es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importante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tener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 la mano el pin out del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microprocesador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ESP32 para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conectar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los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sensores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CDA18B2-9E95-4C37-A4DB-C43BA982CBA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5" r="20535"/>
          <a:stretch>
            <a:fillRect/>
          </a:stretch>
        </p:blipFill>
        <p:spPr>
          <a:xfrm>
            <a:off x="6774920" y="1142670"/>
            <a:ext cx="4824557" cy="5054322"/>
          </a:xfrm>
        </p:spPr>
      </p:pic>
    </p:spTree>
    <p:extLst>
      <p:ext uri="{BB962C8B-B14F-4D97-AF65-F5344CB8AC3E}">
        <p14:creationId xmlns:p14="http://schemas.microsoft.com/office/powerpoint/2010/main" val="41063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7" y="499253"/>
            <a:ext cx="501245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Diagrama</a:t>
            </a:r>
            <a:r>
              <a:rPr lang="en-US" altLang="ko-KR" sz="28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800" b="1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cableado</a:t>
            </a:r>
            <a:endParaRPr lang="ko-KR" altLang="en-US" sz="28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389982" y="2138154"/>
            <a:ext cx="4196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1.- Se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conecta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VCC a 3.3v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2.- Se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conecta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 GND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3.- SCL se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conecta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al pin 22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4.- Se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conecta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SDA al pin 21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D3BD04-7B6D-41D9-AF4A-59046FA4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20" y="2138154"/>
            <a:ext cx="5944115" cy="21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6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conecta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 WiFi.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WiFi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8335" y="2313513"/>
            <a:ext cx="4929616" cy="484857"/>
            <a:chOff x="803640" y="3362835"/>
            <a:chExt cx="2059657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Publica una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página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web.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Webserver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6994" y="3034800"/>
            <a:ext cx="4929616" cy="484857"/>
            <a:chOff x="803640" y="3362835"/>
            <a:chExt cx="2059657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Transmisión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MQTT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8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Ahorro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energia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Deep Sleep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C742CBC-4C63-48A4-9095-77757C861C2E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D5A2D473-F075-4856-A370-E5380639AE9E}"/>
              </a:ext>
            </a:extLst>
          </p:cNvPr>
          <p:cNvSpPr/>
          <p:nvPr/>
        </p:nvSpPr>
        <p:spPr>
          <a:xfrm>
            <a:off x="10921848" y="1578980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5556C166-8477-4B7F-B92F-9DB40DEF405C}"/>
              </a:ext>
            </a:extLst>
          </p:cNvPr>
          <p:cNvSpPr/>
          <p:nvPr/>
        </p:nvSpPr>
        <p:spPr>
          <a:xfrm>
            <a:off x="10307285" y="2313513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Frame 17">
            <a:extLst>
              <a:ext uri="{FF2B5EF4-FFF2-40B4-BE49-F238E27FC236}">
                <a16:creationId xmlns:a16="http://schemas.microsoft.com/office/drawing/2014/main" id="{D5027CE4-BCE7-4608-A591-ADA79EAC19DC}"/>
              </a:ext>
            </a:extLst>
          </p:cNvPr>
          <p:cNvSpPr/>
          <p:nvPr/>
        </p:nvSpPr>
        <p:spPr>
          <a:xfrm>
            <a:off x="9640768" y="3026374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Frame 17">
            <a:extLst>
              <a:ext uri="{FF2B5EF4-FFF2-40B4-BE49-F238E27FC236}">
                <a16:creationId xmlns:a16="http://schemas.microsoft.com/office/drawing/2014/main" id="{B8528799-AA22-4B5E-94B1-C4ABA8A1D36D}"/>
              </a:ext>
            </a:extLst>
          </p:cNvPr>
          <p:cNvSpPr/>
          <p:nvPr/>
        </p:nvSpPr>
        <p:spPr>
          <a:xfrm>
            <a:off x="9007671" y="376355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4" name="차트 5">
            <a:extLst>
              <a:ext uri="{FF2B5EF4-FFF2-40B4-BE49-F238E27FC236}">
                <a16:creationId xmlns:a16="http://schemas.microsoft.com/office/drawing/2014/main" id="{88FE6A9C-83E1-4B86-8329-02FC6C27A2D7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655505095"/>
              </p:ext>
            </p:extLst>
          </p:nvPr>
        </p:nvGraphicFramePr>
        <p:xfrm>
          <a:off x="1252538" y="1630363"/>
          <a:ext cx="1689231" cy="27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18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7FB0DA5-44F9-4EA3-9434-8A8FD09B71FA}"/>
              </a:ext>
            </a:extLst>
          </p:cNvPr>
          <p:cNvSpPr txBox="1"/>
          <p:nvPr/>
        </p:nvSpPr>
        <p:spPr>
          <a:xfrm>
            <a:off x="7364317" y="654532"/>
            <a:ext cx="44196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+mj-lt"/>
              </a:rPr>
              <a:t>Demostración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615A29-3396-4D3F-9425-3F9111ABB088}"/>
              </a:ext>
            </a:extLst>
          </p:cNvPr>
          <p:cNvGrpSpPr/>
          <p:nvPr/>
        </p:nvGrpSpPr>
        <p:grpSpPr>
          <a:xfrm>
            <a:off x="10783398" y="6028886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B853A17-122A-4352-A01A-3E2A6C0D6560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6EC746-5631-4F11-A474-E2C8BFAC1961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9D0C9B5-BCFC-4AE8-91A8-C01F31AF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222"/>
            <a:ext cx="4244924" cy="43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824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183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HGGothicE</vt:lpstr>
      <vt:lpstr>맑은 고딕</vt:lpstr>
      <vt:lpstr>Arial</vt:lpstr>
      <vt:lpstr>Arial Unicode MS</vt:lpstr>
      <vt:lpstr>Britannic Bold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Proyecto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Jorge Luis Zumaya</cp:lastModifiedBy>
  <cp:revision>75</cp:revision>
  <dcterms:created xsi:type="dcterms:W3CDTF">2020-01-20T05:08:25Z</dcterms:created>
  <dcterms:modified xsi:type="dcterms:W3CDTF">2020-11-21T01:58:45Z</dcterms:modified>
</cp:coreProperties>
</file>