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CDE2613-8DD5-4BDB-83B0-9DBC82577E9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 by Jose Zuno Martinez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7CBA7AD-BB71-4D46-B5AC-EB1BEF6F561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9/26/23 8:00:49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o has low Profits?9" id="2" name="slide2">
            <a:extLst>
              <a:ext uri="{FF2B5EF4-FFF2-40B4-BE49-F238E27FC236}">
                <a16:creationId xmlns:a16="http://schemas.microsoft.com/office/drawing/2014/main" id="{4E6124B7-6F0A-46D5-B722-658615EA9C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o has low Profits?2" id="3" name="slide3">
            <a:extLst>
              <a:ext uri="{FF2B5EF4-FFF2-40B4-BE49-F238E27FC236}">
                <a16:creationId xmlns:a16="http://schemas.microsoft.com/office/drawing/2014/main" id="{DB624636-D794-43B4-B498-880688AA6D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o has low Profits?3" id="4" name="slide4">
            <a:extLst>
              <a:ext uri="{FF2B5EF4-FFF2-40B4-BE49-F238E27FC236}">
                <a16:creationId xmlns:a16="http://schemas.microsoft.com/office/drawing/2014/main" id="{5C885DD3-687D-4B5D-9F25-FC8B3D7CF4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o has low Profits?4" id="5" name="slide5">
            <a:extLst>
              <a:ext uri="{FF2B5EF4-FFF2-40B4-BE49-F238E27FC236}">
                <a16:creationId xmlns:a16="http://schemas.microsoft.com/office/drawing/2014/main" id="{99820700-529E-4135-AB1D-E272D657D4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o has low Profits?5" id="6" name="slide6">
            <a:extLst>
              <a:ext uri="{FF2B5EF4-FFF2-40B4-BE49-F238E27FC236}">
                <a16:creationId xmlns:a16="http://schemas.microsoft.com/office/drawing/2014/main" id="{4C36DDAA-571B-4862-A759-85D6135093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o has low Profits?6" id="7" name="slide7">
            <a:extLst>
              <a:ext uri="{FF2B5EF4-FFF2-40B4-BE49-F238E27FC236}">
                <a16:creationId xmlns:a16="http://schemas.microsoft.com/office/drawing/2014/main" id="{C9D0E58C-7239-4A77-89D8-46634107BA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o has low Profits?7" id="8" name="slide8">
            <a:extLst>
              <a:ext uri="{FF2B5EF4-FFF2-40B4-BE49-F238E27FC236}">
                <a16:creationId xmlns:a16="http://schemas.microsoft.com/office/drawing/2014/main" id="{52541DBC-61A6-49FD-9A14-295F71CA66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o has low Profits?8" id="9" name="slide9">
            <a:extLst>
              <a:ext uri="{FF2B5EF4-FFF2-40B4-BE49-F238E27FC236}">
                <a16:creationId xmlns:a16="http://schemas.microsoft.com/office/drawing/2014/main" id="{76D59B87-BC2A-4F02-9648-089A41553D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2023-09-27T03:00:51Z</dcterms:created>
  <dcterms:modified xsi:type="dcterms:W3CDTF">2023-09-27T03:00:51Z</dcterms:modified>
</cp:coreProperties>
</file>