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D7B15-907D-584B-A281-6EC36ED760DF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043461B-8753-B247-9852-A7FCE9DFB717}">
      <dgm:prSet phldrT="[文本]"/>
      <dgm:spPr/>
      <dgm:t>
        <a:bodyPr/>
        <a:lstStyle/>
        <a:p>
          <a:r>
            <a:rPr lang="zh-CN" altLang="en-US" dirty="0" smtClean="0"/>
            <a:t>重要</a:t>
          </a:r>
        </a:p>
        <a:p>
          <a:r>
            <a:rPr lang="en-US" altLang="en-US" dirty="0" smtClean="0"/>
            <a:t>紧急</a:t>
          </a:r>
          <a:endParaRPr lang="zh-CN" altLang="en-US" dirty="0"/>
        </a:p>
      </dgm:t>
    </dgm:pt>
    <dgm:pt modelId="{07ED95DE-8E13-1849-AC05-18BD362E3FCB}" type="parTrans" cxnId="{027A8B26-2590-3A41-97D0-45CFC1F4479A}">
      <dgm:prSet/>
      <dgm:spPr/>
      <dgm:t>
        <a:bodyPr/>
        <a:lstStyle/>
        <a:p>
          <a:endParaRPr lang="zh-CN" altLang="en-US"/>
        </a:p>
      </dgm:t>
    </dgm:pt>
    <dgm:pt modelId="{4BB44931-96D0-7542-BF0D-B30DA50DE883}" type="sibTrans" cxnId="{027A8B26-2590-3A41-97D0-45CFC1F4479A}">
      <dgm:prSet/>
      <dgm:spPr/>
      <dgm:t>
        <a:bodyPr/>
        <a:lstStyle/>
        <a:p>
          <a:endParaRPr lang="zh-CN" altLang="en-US"/>
        </a:p>
      </dgm:t>
    </dgm:pt>
    <dgm:pt modelId="{E8B3267D-2BDE-1E43-8195-59BE70790873}">
      <dgm:prSet phldrT="[文本]"/>
      <dgm:spPr/>
      <dgm:t>
        <a:bodyPr/>
        <a:lstStyle/>
        <a:p>
          <a:r>
            <a:rPr lang="zh-CN" altLang="en-US" dirty="0" smtClean="0"/>
            <a:t>重要</a:t>
          </a:r>
        </a:p>
        <a:p>
          <a:r>
            <a:rPr lang="en-US" altLang="en-US" dirty="0" smtClean="0"/>
            <a:t>不紧急</a:t>
          </a:r>
          <a:endParaRPr lang="zh-CN" altLang="en-US" dirty="0"/>
        </a:p>
      </dgm:t>
    </dgm:pt>
    <dgm:pt modelId="{F91E6F2C-2D41-0145-9337-3DA08D262CB4}" type="parTrans" cxnId="{048C887E-E418-9542-A0CF-D1C2182CB783}">
      <dgm:prSet/>
      <dgm:spPr/>
      <dgm:t>
        <a:bodyPr/>
        <a:lstStyle/>
        <a:p>
          <a:endParaRPr lang="zh-CN" altLang="en-US"/>
        </a:p>
      </dgm:t>
    </dgm:pt>
    <dgm:pt modelId="{4F3905A5-D82D-4C4E-B65C-505C9DFC1F4F}" type="sibTrans" cxnId="{048C887E-E418-9542-A0CF-D1C2182CB783}">
      <dgm:prSet/>
      <dgm:spPr/>
      <dgm:t>
        <a:bodyPr/>
        <a:lstStyle/>
        <a:p>
          <a:endParaRPr lang="zh-CN" altLang="en-US"/>
        </a:p>
      </dgm:t>
    </dgm:pt>
    <dgm:pt modelId="{133B7803-D46A-ED4B-8997-5722D989C6EA}">
      <dgm:prSet phldrT="[文本]"/>
      <dgm:spPr/>
      <dgm:t>
        <a:bodyPr/>
        <a:lstStyle/>
        <a:p>
          <a:r>
            <a:rPr lang="zh-CN" altLang="en-US" dirty="0" smtClean="0"/>
            <a:t>不重要</a:t>
          </a:r>
        </a:p>
        <a:p>
          <a:r>
            <a:rPr lang="en-US" altLang="en-US" dirty="0" smtClean="0"/>
            <a:t>紧急</a:t>
          </a:r>
          <a:endParaRPr lang="zh-CN" altLang="en-US" dirty="0"/>
        </a:p>
      </dgm:t>
    </dgm:pt>
    <dgm:pt modelId="{41B60D16-CD8A-464A-8DAA-3AE47ACCD7DA}" type="parTrans" cxnId="{76CB3697-723B-1C41-A71D-6AEBD48CEB37}">
      <dgm:prSet/>
      <dgm:spPr/>
      <dgm:t>
        <a:bodyPr/>
        <a:lstStyle/>
        <a:p>
          <a:endParaRPr lang="zh-CN" altLang="en-US"/>
        </a:p>
      </dgm:t>
    </dgm:pt>
    <dgm:pt modelId="{F5B38B69-4167-8F40-9B49-C28903416E51}" type="sibTrans" cxnId="{76CB3697-723B-1C41-A71D-6AEBD48CEB37}">
      <dgm:prSet/>
      <dgm:spPr/>
      <dgm:t>
        <a:bodyPr/>
        <a:lstStyle/>
        <a:p>
          <a:endParaRPr lang="zh-CN" altLang="en-US"/>
        </a:p>
      </dgm:t>
    </dgm:pt>
    <dgm:pt modelId="{A4460635-35AF-6944-8053-0D70677FE8A2}">
      <dgm:prSet phldrT="[文本]"/>
      <dgm:spPr/>
      <dgm:t>
        <a:bodyPr/>
        <a:lstStyle/>
        <a:p>
          <a:r>
            <a:rPr lang="zh-CN" altLang="en-US" dirty="0" smtClean="0"/>
            <a:t>不重要</a:t>
          </a:r>
        </a:p>
        <a:p>
          <a:r>
            <a:rPr lang="en-US" altLang="en-US" dirty="0" smtClean="0"/>
            <a:t>不紧急</a:t>
          </a:r>
          <a:endParaRPr lang="zh-CN" altLang="en-US" dirty="0"/>
        </a:p>
      </dgm:t>
    </dgm:pt>
    <dgm:pt modelId="{22CA357B-2AB4-634B-93A8-6DBFFF9C14F9}" type="parTrans" cxnId="{17230952-57B1-C94A-8F78-C5B2D5385751}">
      <dgm:prSet/>
      <dgm:spPr/>
      <dgm:t>
        <a:bodyPr/>
        <a:lstStyle/>
        <a:p>
          <a:endParaRPr lang="zh-CN" altLang="en-US"/>
        </a:p>
      </dgm:t>
    </dgm:pt>
    <dgm:pt modelId="{8CF46E3C-8707-5E47-88E5-AEEB00AF736C}" type="sibTrans" cxnId="{17230952-57B1-C94A-8F78-C5B2D5385751}">
      <dgm:prSet/>
      <dgm:spPr/>
      <dgm:t>
        <a:bodyPr/>
        <a:lstStyle/>
        <a:p>
          <a:endParaRPr lang="zh-CN" altLang="en-US"/>
        </a:p>
      </dgm:t>
    </dgm:pt>
    <dgm:pt modelId="{2F6CC3BC-E694-F542-BDD6-43A7D90FEA51}" type="pres">
      <dgm:prSet presAssocID="{8BDD7B15-907D-584B-A281-6EC36ED760D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6F4090-AB64-1548-81B8-616A986CA95D}" type="pres">
      <dgm:prSet presAssocID="{8BDD7B15-907D-584B-A281-6EC36ED760DF}" presName="axisShape" presStyleLbl="bgShp" presStyleIdx="0" presStyleCnt="1"/>
      <dgm:spPr/>
    </dgm:pt>
    <dgm:pt modelId="{1F2DFDF2-FD24-5D48-B37B-A412984791A2}" type="pres">
      <dgm:prSet presAssocID="{8BDD7B15-907D-584B-A281-6EC36ED760DF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1F45C7-ACCA-1943-87B2-E1AA776DF182}" type="pres">
      <dgm:prSet presAssocID="{8BDD7B15-907D-584B-A281-6EC36ED760DF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FB6C54-5D64-0A45-8456-75496B44159A}" type="pres">
      <dgm:prSet presAssocID="{8BDD7B15-907D-584B-A281-6EC36ED760DF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1278BB-0BFE-0C47-87A8-CE0290DA2C6A}" type="pres">
      <dgm:prSet presAssocID="{8BDD7B15-907D-584B-A281-6EC36ED760DF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5AB09F-2238-7140-926B-2B99A0853963}" type="presOf" srcId="{A4460635-35AF-6944-8053-0D70677FE8A2}" destId="{681278BB-0BFE-0C47-87A8-CE0290DA2C6A}" srcOrd="0" destOrd="0" presId="urn:microsoft.com/office/officeart/2005/8/layout/matrix2"/>
    <dgm:cxn modelId="{76CB3697-723B-1C41-A71D-6AEBD48CEB37}" srcId="{8BDD7B15-907D-584B-A281-6EC36ED760DF}" destId="{133B7803-D46A-ED4B-8997-5722D989C6EA}" srcOrd="2" destOrd="0" parTransId="{41B60D16-CD8A-464A-8DAA-3AE47ACCD7DA}" sibTransId="{F5B38B69-4167-8F40-9B49-C28903416E51}"/>
    <dgm:cxn modelId="{17230952-57B1-C94A-8F78-C5B2D5385751}" srcId="{8BDD7B15-907D-584B-A281-6EC36ED760DF}" destId="{A4460635-35AF-6944-8053-0D70677FE8A2}" srcOrd="3" destOrd="0" parTransId="{22CA357B-2AB4-634B-93A8-6DBFFF9C14F9}" sibTransId="{8CF46E3C-8707-5E47-88E5-AEEB00AF736C}"/>
    <dgm:cxn modelId="{048C887E-E418-9542-A0CF-D1C2182CB783}" srcId="{8BDD7B15-907D-584B-A281-6EC36ED760DF}" destId="{E8B3267D-2BDE-1E43-8195-59BE70790873}" srcOrd="1" destOrd="0" parTransId="{F91E6F2C-2D41-0145-9337-3DA08D262CB4}" sibTransId="{4F3905A5-D82D-4C4E-B65C-505C9DFC1F4F}"/>
    <dgm:cxn modelId="{F8B7794E-957D-0548-A53F-3340513D1BF3}" type="presOf" srcId="{133B7803-D46A-ED4B-8997-5722D989C6EA}" destId="{47FB6C54-5D64-0A45-8456-75496B44159A}" srcOrd="0" destOrd="0" presId="urn:microsoft.com/office/officeart/2005/8/layout/matrix2"/>
    <dgm:cxn modelId="{4628AD51-CDD1-634D-B955-728C755E150D}" type="presOf" srcId="{8BDD7B15-907D-584B-A281-6EC36ED760DF}" destId="{2F6CC3BC-E694-F542-BDD6-43A7D90FEA51}" srcOrd="0" destOrd="0" presId="urn:microsoft.com/office/officeart/2005/8/layout/matrix2"/>
    <dgm:cxn modelId="{41D977F3-D719-F24D-AAD0-CACE938F174E}" type="presOf" srcId="{E8B3267D-2BDE-1E43-8195-59BE70790873}" destId="{001F45C7-ACCA-1943-87B2-E1AA776DF182}" srcOrd="0" destOrd="0" presId="urn:microsoft.com/office/officeart/2005/8/layout/matrix2"/>
    <dgm:cxn modelId="{027A8B26-2590-3A41-97D0-45CFC1F4479A}" srcId="{8BDD7B15-907D-584B-A281-6EC36ED760DF}" destId="{4043461B-8753-B247-9852-A7FCE9DFB717}" srcOrd="0" destOrd="0" parTransId="{07ED95DE-8E13-1849-AC05-18BD362E3FCB}" sibTransId="{4BB44931-96D0-7542-BF0D-B30DA50DE883}"/>
    <dgm:cxn modelId="{3B05A901-E8D0-594D-896F-C84E7D4D450D}" type="presOf" srcId="{4043461B-8753-B247-9852-A7FCE9DFB717}" destId="{1F2DFDF2-FD24-5D48-B37B-A412984791A2}" srcOrd="0" destOrd="0" presId="urn:microsoft.com/office/officeart/2005/8/layout/matrix2"/>
    <dgm:cxn modelId="{343FC054-3D74-FB47-B326-0329BD3E18D9}" type="presParOf" srcId="{2F6CC3BC-E694-F542-BDD6-43A7D90FEA51}" destId="{736F4090-AB64-1548-81B8-616A986CA95D}" srcOrd="0" destOrd="0" presId="urn:microsoft.com/office/officeart/2005/8/layout/matrix2"/>
    <dgm:cxn modelId="{B2FCB3C5-B527-6949-AD80-68A938B7AC77}" type="presParOf" srcId="{2F6CC3BC-E694-F542-BDD6-43A7D90FEA51}" destId="{1F2DFDF2-FD24-5D48-B37B-A412984791A2}" srcOrd="1" destOrd="0" presId="urn:microsoft.com/office/officeart/2005/8/layout/matrix2"/>
    <dgm:cxn modelId="{80F8CEE2-F7A3-9A4B-9A5B-0F51769CDCA5}" type="presParOf" srcId="{2F6CC3BC-E694-F542-BDD6-43A7D90FEA51}" destId="{001F45C7-ACCA-1943-87B2-E1AA776DF182}" srcOrd="2" destOrd="0" presId="urn:microsoft.com/office/officeart/2005/8/layout/matrix2"/>
    <dgm:cxn modelId="{A8582BA5-8FC6-CA42-B50C-CD2FDC960F86}" type="presParOf" srcId="{2F6CC3BC-E694-F542-BDD6-43A7D90FEA51}" destId="{47FB6C54-5D64-0A45-8456-75496B44159A}" srcOrd="3" destOrd="0" presId="urn:microsoft.com/office/officeart/2005/8/layout/matrix2"/>
    <dgm:cxn modelId="{D65CB01A-8C9B-4C4D-A139-9DCA2FFEEE02}" type="presParOf" srcId="{2F6CC3BC-E694-F542-BDD6-43A7D90FEA51}" destId="{681278BB-0BFE-0C47-87A8-CE0290DA2C6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4C767-A16E-3E46-8D96-77D0F4964135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F7E364B-DB7B-5C46-8FC4-9182CE4B9447}">
      <dgm:prSet phldrT="[文本]" custT="1"/>
      <dgm:spPr/>
      <dgm:t>
        <a:bodyPr/>
        <a:lstStyle/>
        <a:p>
          <a:r>
            <a:rPr lang="zh-CN" altLang="en-US" sz="2800" dirty="0" smtClean="0"/>
            <a:t>高收益</a:t>
          </a:r>
        </a:p>
        <a:p>
          <a:r>
            <a:rPr lang="zh-CN" altLang="en-US" sz="2800" dirty="0" smtClean="0"/>
            <a:t>短半衰期</a:t>
          </a:r>
          <a:endParaRPr lang="zh-CN" altLang="en-US" sz="2800" dirty="0"/>
        </a:p>
      </dgm:t>
    </dgm:pt>
    <dgm:pt modelId="{4F538D4E-180E-E944-869A-2FA075D67980}" type="parTrans" cxnId="{FF69A8B8-0EEA-6E46-A209-0A5E30A04E7C}">
      <dgm:prSet/>
      <dgm:spPr/>
      <dgm:t>
        <a:bodyPr/>
        <a:lstStyle/>
        <a:p>
          <a:endParaRPr lang="zh-CN" altLang="en-US"/>
        </a:p>
      </dgm:t>
    </dgm:pt>
    <dgm:pt modelId="{2B1D509F-65A9-D443-94DA-FA078946E184}" type="sibTrans" cxnId="{FF69A8B8-0EEA-6E46-A209-0A5E30A04E7C}">
      <dgm:prSet/>
      <dgm:spPr/>
      <dgm:t>
        <a:bodyPr/>
        <a:lstStyle/>
        <a:p>
          <a:endParaRPr lang="zh-CN" altLang="en-US"/>
        </a:p>
      </dgm:t>
    </dgm:pt>
    <dgm:pt modelId="{E06C6685-B7A2-564D-A727-E16F43892DEB}">
      <dgm:prSet phldrT="[文本]" custT="1"/>
      <dgm:spPr/>
      <dgm:t>
        <a:bodyPr/>
        <a:lstStyle/>
        <a:p>
          <a:r>
            <a:rPr lang="zh-CN" altLang="en-US" sz="2800" dirty="0" smtClean="0"/>
            <a:t>高收益</a:t>
          </a:r>
        </a:p>
        <a:p>
          <a:r>
            <a:rPr lang="zh-CN" altLang="en-US" sz="2800" dirty="0" smtClean="0"/>
            <a:t>长半衰期</a:t>
          </a:r>
          <a:endParaRPr lang="zh-CN" altLang="en-US" sz="2800" dirty="0"/>
        </a:p>
      </dgm:t>
    </dgm:pt>
    <dgm:pt modelId="{A5F0C1E4-CC6D-1A44-B23F-541B12A27346}" type="parTrans" cxnId="{EB175E00-5FE2-EE46-8882-5A410A6FBD17}">
      <dgm:prSet/>
      <dgm:spPr/>
      <dgm:t>
        <a:bodyPr/>
        <a:lstStyle/>
        <a:p>
          <a:endParaRPr lang="zh-CN" altLang="en-US"/>
        </a:p>
      </dgm:t>
    </dgm:pt>
    <dgm:pt modelId="{B4C7CB44-18C9-5943-A97C-C5A0F9B3DCC0}" type="sibTrans" cxnId="{EB175E00-5FE2-EE46-8882-5A410A6FBD17}">
      <dgm:prSet/>
      <dgm:spPr/>
      <dgm:t>
        <a:bodyPr/>
        <a:lstStyle/>
        <a:p>
          <a:endParaRPr lang="zh-CN" altLang="en-US"/>
        </a:p>
      </dgm:t>
    </dgm:pt>
    <dgm:pt modelId="{8FB9AF69-CAA4-E043-BACB-A8EF68CD9D94}">
      <dgm:prSet phldrT="[文本]" custT="1"/>
      <dgm:spPr/>
      <dgm:t>
        <a:bodyPr/>
        <a:lstStyle/>
        <a:p>
          <a:r>
            <a:rPr lang="zh-CN" altLang="en-US" sz="2800" dirty="0" smtClean="0"/>
            <a:t>低收益</a:t>
          </a:r>
        </a:p>
        <a:p>
          <a:r>
            <a:rPr lang="zh-CN" altLang="en-US" sz="2800" dirty="0" smtClean="0"/>
            <a:t>短半衰期</a:t>
          </a:r>
          <a:endParaRPr lang="zh-CN" altLang="en-US" sz="2800" dirty="0"/>
        </a:p>
      </dgm:t>
    </dgm:pt>
    <dgm:pt modelId="{EAADEE4D-25F2-C647-8D6C-E28049411D26}" type="parTrans" cxnId="{DAD16DD1-1139-EA41-A07E-CD8FB180CA12}">
      <dgm:prSet/>
      <dgm:spPr/>
      <dgm:t>
        <a:bodyPr/>
        <a:lstStyle/>
        <a:p>
          <a:endParaRPr lang="zh-CN" altLang="en-US"/>
        </a:p>
      </dgm:t>
    </dgm:pt>
    <dgm:pt modelId="{8BF0BEB3-8524-1141-A8D5-ACA9741241D2}" type="sibTrans" cxnId="{DAD16DD1-1139-EA41-A07E-CD8FB180CA12}">
      <dgm:prSet/>
      <dgm:spPr/>
      <dgm:t>
        <a:bodyPr/>
        <a:lstStyle/>
        <a:p>
          <a:endParaRPr lang="zh-CN" altLang="en-US"/>
        </a:p>
      </dgm:t>
    </dgm:pt>
    <dgm:pt modelId="{E33C24A6-D324-DF4F-B048-FC40D47A2C31}">
      <dgm:prSet phldrT="[文本]" custT="1"/>
      <dgm:spPr/>
      <dgm:t>
        <a:bodyPr/>
        <a:lstStyle/>
        <a:p>
          <a:r>
            <a:rPr lang="zh-CN" altLang="en-US" sz="2800" dirty="0" smtClean="0"/>
            <a:t>低收益</a:t>
          </a:r>
        </a:p>
        <a:p>
          <a:r>
            <a:rPr lang="zh-CN" altLang="en-US" sz="2800" dirty="0" smtClean="0"/>
            <a:t>长半衰期</a:t>
          </a:r>
          <a:endParaRPr lang="zh-CN" altLang="en-US" sz="2800" dirty="0"/>
        </a:p>
      </dgm:t>
    </dgm:pt>
    <dgm:pt modelId="{E5892ECB-C91B-EA48-9A26-5D470966B0A5}" type="parTrans" cxnId="{D0F4A929-41A7-BF4D-9749-068AA594F4B5}">
      <dgm:prSet/>
      <dgm:spPr/>
      <dgm:t>
        <a:bodyPr/>
        <a:lstStyle/>
        <a:p>
          <a:endParaRPr lang="zh-CN" altLang="en-US"/>
        </a:p>
      </dgm:t>
    </dgm:pt>
    <dgm:pt modelId="{00D0A4A4-3FC0-7545-AD12-C9CE0F08B3CD}" type="sibTrans" cxnId="{D0F4A929-41A7-BF4D-9749-068AA594F4B5}">
      <dgm:prSet/>
      <dgm:spPr/>
      <dgm:t>
        <a:bodyPr/>
        <a:lstStyle/>
        <a:p>
          <a:endParaRPr lang="zh-CN" altLang="en-US"/>
        </a:p>
      </dgm:t>
    </dgm:pt>
    <dgm:pt modelId="{69A70418-CE88-9A49-93BF-659C97C88368}" type="pres">
      <dgm:prSet presAssocID="{9824C767-A16E-3E46-8D96-77D0F496413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17451E-DE58-8248-AC4A-67CA8A0BF1AD}" type="pres">
      <dgm:prSet presAssocID="{9824C767-A16E-3E46-8D96-77D0F4964135}" presName="axisShape" presStyleLbl="bgShp" presStyleIdx="0" presStyleCnt="1"/>
      <dgm:spPr/>
    </dgm:pt>
    <dgm:pt modelId="{DE149513-A8B5-1442-B3B7-A6E761C6ED73}" type="pres">
      <dgm:prSet presAssocID="{9824C767-A16E-3E46-8D96-77D0F4964135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EFE73B-9417-7A47-9D1C-B724ACB192FC}" type="pres">
      <dgm:prSet presAssocID="{9824C767-A16E-3E46-8D96-77D0F4964135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06C035-03D4-F84E-AD32-BC2C8192D98B}" type="pres">
      <dgm:prSet presAssocID="{9824C767-A16E-3E46-8D96-77D0F4964135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8135D3-60B1-DD4D-ABC6-04F63AC84007}" type="pres">
      <dgm:prSet presAssocID="{9824C767-A16E-3E46-8D96-77D0F4964135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0CB976-9C62-724C-BA03-5135C9BB5E33}" type="presOf" srcId="{9824C767-A16E-3E46-8D96-77D0F4964135}" destId="{69A70418-CE88-9A49-93BF-659C97C88368}" srcOrd="0" destOrd="0" presId="urn:microsoft.com/office/officeart/2005/8/layout/matrix2"/>
    <dgm:cxn modelId="{D0F4A929-41A7-BF4D-9749-068AA594F4B5}" srcId="{9824C767-A16E-3E46-8D96-77D0F4964135}" destId="{E33C24A6-D324-DF4F-B048-FC40D47A2C31}" srcOrd="3" destOrd="0" parTransId="{E5892ECB-C91B-EA48-9A26-5D470966B0A5}" sibTransId="{00D0A4A4-3FC0-7545-AD12-C9CE0F08B3CD}"/>
    <dgm:cxn modelId="{727E8E28-8A85-0849-BC53-B1746BA6ABD5}" type="presOf" srcId="{E06C6685-B7A2-564D-A727-E16F43892DEB}" destId="{FEEFE73B-9417-7A47-9D1C-B724ACB192FC}" srcOrd="0" destOrd="0" presId="urn:microsoft.com/office/officeart/2005/8/layout/matrix2"/>
    <dgm:cxn modelId="{EB175E00-5FE2-EE46-8882-5A410A6FBD17}" srcId="{9824C767-A16E-3E46-8D96-77D0F4964135}" destId="{E06C6685-B7A2-564D-A727-E16F43892DEB}" srcOrd="1" destOrd="0" parTransId="{A5F0C1E4-CC6D-1A44-B23F-541B12A27346}" sibTransId="{B4C7CB44-18C9-5943-A97C-C5A0F9B3DCC0}"/>
    <dgm:cxn modelId="{4E21B8B4-8848-3542-80A2-D452C87A083B}" type="presOf" srcId="{CF7E364B-DB7B-5C46-8FC4-9182CE4B9447}" destId="{DE149513-A8B5-1442-B3B7-A6E761C6ED73}" srcOrd="0" destOrd="0" presId="urn:microsoft.com/office/officeart/2005/8/layout/matrix2"/>
    <dgm:cxn modelId="{FF69A8B8-0EEA-6E46-A209-0A5E30A04E7C}" srcId="{9824C767-A16E-3E46-8D96-77D0F4964135}" destId="{CF7E364B-DB7B-5C46-8FC4-9182CE4B9447}" srcOrd="0" destOrd="0" parTransId="{4F538D4E-180E-E944-869A-2FA075D67980}" sibTransId="{2B1D509F-65A9-D443-94DA-FA078946E184}"/>
    <dgm:cxn modelId="{6D07361D-04EB-0E41-81B3-3449048DBCD6}" type="presOf" srcId="{E33C24A6-D324-DF4F-B048-FC40D47A2C31}" destId="{B28135D3-60B1-DD4D-ABC6-04F63AC84007}" srcOrd="0" destOrd="0" presId="urn:microsoft.com/office/officeart/2005/8/layout/matrix2"/>
    <dgm:cxn modelId="{DAD16DD1-1139-EA41-A07E-CD8FB180CA12}" srcId="{9824C767-A16E-3E46-8D96-77D0F4964135}" destId="{8FB9AF69-CAA4-E043-BACB-A8EF68CD9D94}" srcOrd="2" destOrd="0" parTransId="{EAADEE4D-25F2-C647-8D6C-E28049411D26}" sibTransId="{8BF0BEB3-8524-1141-A8D5-ACA9741241D2}"/>
    <dgm:cxn modelId="{AF4836BD-C553-D847-A9E4-64745706FBE8}" type="presOf" srcId="{8FB9AF69-CAA4-E043-BACB-A8EF68CD9D94}" destId="{F706C035-03D4-F84E-AD32-BC2C8192D98B}" srcOrd="0" destOrd="0" presId="urn:microsoft.com/office/officeart/2005/8/layout/matrix2"/>
    <dgm:cxn modelId="{CC9AFBE5-752F-0646-BFEF-EE362766A44A}" type="presParOf" srcId="{69A70418-CE88-9A49-93BF-659C97C88368}" destId="{ED17451E-DE58-8248-AC4A-67CA8A0BF1AD}" srcOrd="0" destOrd="0" presId="urn:microsoft.com/office/officeart/2005/8/layout/matrix2"/>
    <dgm:cxn modelId="{A43958B4-C5AA-E64B-AF30-C93D59A739C8}" type="presParOf" srcId="{69A70418-CE88-9A49-93BF-659C97C88368}" destId="{DE149513-A8B5-1442-B3B7-A6E761C6ED73}" srcOrd="1" destOrd="0" presId="urn:microsoft.com/office/officeart/2005/8/layout/matrix2"/>
    <dgm:cxn modelId="{A354AA97-4427-0A4E-8CAE-258D223D4E23}" type="presParOf" srcId="{69A70418-CE88-9A49-93BF-659C97C88368}" destId="{FEEFE73B-9417-7A47-9D1C-B724ACB192FC}" srcOrd="2" destOrd="0" presId="urn:microsoft.com/office/officeart/2005/8/layout/matrix2"/>
    <dgm:cxn modelId="{BFF58D39-0134-6941-8BD7-061D0CF44F6D}" type="presParOf" srcId="{69A70418-CE88-9A49-93BF-659C97C88368}" destId="{F706C035-03D4-F84E-AD32-BC2C8192D98B}" srcOrd="3" destOrd="0" presId="urn:microsoft.com/office/officeart/2005/8/layout/matrix2"/>
    <dgm:cxn modelId="{0787207A-8F63-A54B-A0A4-D8E24BF34CAC}" type="presParOf" srcId="{69A70418-CE88-9A49-93BF-659C97C88368}" destId="{B28135D3-60B1-DD4D-ABC6-04F63AC8400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9A0DB4-5E45-BA4A-817E-9090B89C386A}" type="doc">
      <dgm:prSet loTypeId="urn:microsoft.com/office/officeart/2005/8/layout/matrix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579225-1541-1B48-A92B-4410719F7CC3}">
      <dgm:prSet phldrT="[文本]"/>
      <dgm:spPr/>
      <dgm:t>
        <a:bodyPr/>
        <a:lstStyle/>
        <a:p>
          <a:r>
            <a:rPr lang="zh-CN" altLang="en-US" dirty="0" smtClean="0"/>
            <a:t>公开区：</a:t>
          </a:r>
        </a:p>
        <a:p>
          <a:r>
            <a:rPr lang="zh-CN" altLang="en-US" dirty="0" smtClean="0"/>
            <a:t>我知道</a:t>
          </a:r>
        </a:p>
        <a:p>
          <a:r>
            <a:rPr lang="zh-CN" altLang="en-US" dirty="0" smtClean="0"/>
            <a:t>别人知道</a:t>
          </a:r>
          <a:endParaRPr lang="zh-CN" altLang="en-US" dirty="0"/>
        </a:p>
      </dgm:t>
    </dgm:pt>
    <dgm:pt modelId="{8208DA72-E1B7-7F46-A36D-740F4C5459F0}" type="parTrans" cxnId="{B42EE229-00A6-3647-A89B-E08CF33B3F1A}">
      <dgm:prSet/>
      <dgm:spPr/>
      <dgm:t>
        <a:bodyPr/>
        <a:lstStyle/>
        <a:p>
          <a:endParaRPr lang="zh-CN" altLang="en-US"/>
        </a:p>
      </dgm:t>
    </dgm:pt>
    <dgm:pt modelId="{52920671-71D7-034B-AEA5-A55F2E0430CA}" type="sibTrans" cxnId="{B42EE229-00A6-3647-A89B-E08CF33B3F1A}">
      <dgm:prSet/>
      <dgm:spPr/>
      <dgm:t>
        <a:bodyPr/>
        <a:lstStyle/>
        <a:p>
          <a:endParaRPr lang="zh-CN" altLang="en-US"/>
        </a:p>
      </dgm:t>
    </dgm:pt>
    <dgm:pt modelId="{72906B78-6294-1246-9AFE-4EC714ADC964}">
      <dgm:prSet phldrT="[文本]"/>
      <dgm:spPr/>
      <dgm:t>
        <a:bodyPr/>
        <a:lstStyle/>
        <a:p>
          <a:r>
            <a:rPr lang="zh-CN" altLang="en-US" dirty="0" smtClean="0"/>
            <a:t>盲区：</a:t>
          </a:r>
        </a:p>
        <a:p>
          <a:r>
            <a:rPr lang="zh-CN" altLang="en-US" dirty="0" smtClean="0"/>
            <a:t>我不知道</a:t>
          </a:r>
        </a:p>
        <a:p>
          <a:r>
            <a:rPr lang="zh-CN" altLang="en-US" dirty="0" smtClean="0"/>
            <a:t>别人知道</a:t>
          </a:r>
          <a:endParaRPr lang="zh-CN" altLang="en-US" dirty="0"/>
        </a:p>
      </dgm:t>
    </dgm:pt>
    <dgm:pt modelId="{1C30C457-6F29-7E45-8BB0-475486B02E69}" type="parTrans" cxnId="{C9C04509-5039-F948-8024-5F532EB58ECD}">
      <dgm:prSet/>
      <dgm:spPr/>
      <dgm:t>
        <a:bodyPr/>
        <a:lstStyle/>
        <a:p>
          <a:endParaRPr lang="zh-CN" altLang="en-US"/>
        </a:p>
      </dgm:t>
    </dgm:pt>
    <dgm:pt modelId="{80022266-5EF9-5A41-AA2A-93DF9C2EB256}" type="sibTrans" cxnId="{C9C04509-5039-F948-8024-5F532EB58ECD}">
      <dgm:prSet/>
      <dgm:spPr/>
      <dgm:t>
        <a:bodyPr/>
        <a:lstStyle/>
        <a:p>
          <a:endParaRPr lang="zh-CN" altLang="en-US"/>
        </a:p>
      </dgm:t>
    </dgm:pt>
    <dgm:pt modelId="{450AB286-CD97-A948-9044-3E67D1EE9071}">
      <dgm:prSet phldrT="[文本]"/>
      <dgm:spPr/>
      <dgm:t>
        <a:bodyPr/>
        <a:lstStyle/>
        <a:p>
          <a:r>
            <a:rPr lang="zh-CN" altLang="en-US" dirty="0" smtClean="0"/>
            <a:t>隐秘区：</a:t>
          </a:r>
        </a:p>
        <a:p>
          <a:r>
            <a:rPr lang="zh-CN" altLang="en-US" dirty="0" smtClean="0"/>
            <a:t>我知道</a:t>
          </a:r>
        </a:p>
        <a:p>
          <a:r>
            <a:rPr lang="zh-CN" altLang="en-US" dirty="0" smtClean="0"/>
            <a:t>别人不知道</a:t>
          </a:r>
          <a:endParaRPr lang="zh-CN" altLang="en-US" dirty="0"/>
        </a:p>
      </dgm:t>
    </dgm:pt>
    <dgm:pt modelId="{5703B8C5-792E-D144-A729-CFA68BD48F59}" type="parTrans" cxnId="{2BAC3BD8-C6C4-BB4B-8057-6A08914ACBFF}">
      <dgm:prSet/>
      <dgm:spPr/>
      <dgm:t>
        <a:bodyPr/>
        <a:lstStyle/>
        <a:p>
          <a:endParaRPr lang="zh-CN" altLang="en-US"/>
        </a:p>
      </dgm:t>
    </dgm:pt>
    <dgm:pt modelId="{B5E5EB48-B782-BC49-A6F3-37322C3A05FD}" type="sibTrans" cxnId="{2BAC3BD8-C6C4-BB4B-8057-6A08914ACBFF}">
      <dgm:prSet/>
      <dgm:spPr/>
      <dgm:t>
        <a:bodyPr/>
        <a:lstStyle/>
        <a:p>
          <a:endParaRPr lang="zh-CN" altLang="en-US"/>
        </a:p>
      </dgm:t>
    </dgm:pt>
    <dgm:pt modelId="{CB31C4AD-2B0D-444A-9E08-FD402A07AC8D}">
      <dgm:prSet/>
      <dgm:spPr/>
      <dgm:t>
        <a:bodyPr/>
        <a:lstStyle/>
        <a:p>
          <a:r>
            <a:rPr lang="zh-CN" altLang="en-US" dirty="0" smtClean="0"/>
            <a:t>未知区：</a:t>
          </a:r>
        </a:p>
        <a:p>
          <a:r>
            <a:rPr lang="zh-CN" altLang="en-US" dirty="0" smtClean="0"/>
            <a:t>我不知道</a:t>
          </a:r>
        </a:p>
        <a:p>
          <a:r>
            <a:rPr lang="zh-CN" altLang="en-US" dirty="0" smtClean="0"/>
            <a:t>别人不知道</a:t>
          </a:r>
          <a:endParaRPr lang="zh-CN" altLang="en-US" dirty="0"/>
        </a:p>
      </dgm:t>
    </dgm:pt>
    <dgm:pt modelId="{A0880321-4C7B-4946-9291-6B9C1999706C}" type="parTrans" cxnId="{63322621-EED0-604E-BDEB-879E5BAE7D91}">
      <dgm:prSet/>
      <dgm:spPr/>
      <dgm:t>
        <a:bodyPr/>
        <a:lstStyle/>
        <a:p>
          <a:endParaRPr lang="zh-CN" altLang="en-US"/>
        </a:p>
      </dgm:t>
    </dgm:pt>
    <dgm:pt modelId="{00696950-2D55-EB49-831E-AE8C01E26E7D}" type="sibTrans" cxnId="{63322621-EED0-604E-BDEB-879E5BAE7D91}">
      <dgm:prSet/>
      <dgm:spPr/>
      <dgm:t>
        <a:bodyPr/>
        <a:lstStyle/>
        <a:p>
          <a:endParaRPr lang="zh-CN" altLang="en-US"/>
        </a:p>
      </dgm:t>
    </dgm:pt>
    <dgm:pt modelId="{EDA77897-4315-4D48-BB39-E7D34BA0DAF3}" type="pres">
      <dgm:prSet presAssocID="{789A0DB4-5E45-BA4A-817E-9090B89C386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CF09B-3FA2-1644-8E57-D60D173ADE40}" type="pres">
      <dgm:prSet presAssocID="{789A0DB4-5E45-BA4A-817E-9090B89C386A}" presName="axisShape" presStyleLbl="bgShp" presStyleIdx="0" presStyleCnt="1"/>
      <dgm:spPr/>
    </dgm:pt>
    <dgm:pt modelId="{E3C337BB-1FCE-2E49-99B2-CB7F78B819D7}" type="pres">
      <dgm:prSet presAssocID="{789A0DB4-5E45-BA4A-817E-9090B89C386A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3BDD7-DB0D-DF47-AD21-AEAF986EB4B3}" type="pres">
      <dgm:prSet presAssocID="{789A0DB4-5E45-BA4A-817E-9090B89C386A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D54FB8-B139-904F-A4D6-20CD8EDFEE79}" type="pres">
      <dgm:prSet presAssocID="{789A0DB4-5E45-BA4A-817E-9090B89C386A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844013-F1BB-A345-914B-73773E09DF55}" type="pres">
      <dgm:prSet presAssocID="{789A0DB4-5E45-BA4A-817E-9090B89C386A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AC3BD8-C6C4-BB4B-8057-6A08914ACBFF}" srcId="{789A0DB4-5E45-BA4A-817E-9090B89C386A}" destId="{450AB286-CD97-A948-9044-3E67D1EE9071}" srcOrd="2" destOrd="0" parTransId="{5703B8C5-792E-D144-A729-CFA68BD48F59}" sibTransId="{B5E5EB48-B782-BC49-A6F3-37322C3A05FD}"/>
    <dgm:cxn modelId="{B42EE229-00A6-3647-A89B-E08CF33B3F1A}" srcId="{789A0DB4-5E45-BA4A-817E-9090B89C386A}" destId="{02579225-1541-1B48-A92B-4410719F7CC3}" srcOrd="0" destOrd="0" parTransId="{8208DA72-E1B7-7F46-A36D-740F4C5459F0}" sibTransId="{52920671-71D7-034B-AEA5-A55F2E0430CA}"/>
    <dgm:cxn modelId="{147FAF05-8627-424B-8454-2ABFA44FB7AA}" type="presOf" srcId="{CB31C4AD-2B0D-444A-9E08-FD402A07AC8D}" destId="{D1844013-F1BB-A345-914B-73773E09DF55}" srcOrd="0" destOrd="0" presId="urn:microsoft.com/office/officeart/2005/8/layout/matrix2"/>
    <dgm:cxn modelId="{311A2136-541F-A54F-8557-CB8E49F837F2}" type="presOf" srcId="{450AB286-CD97-A948-9044-3E67D1EE9071}" destId="{A1D54FB8-B139-904F-A4D6-20CD8EDFEE79}" srcOrd="0" destOrd="0" presId="urn:microsoft.com/office/officeart/2005/8/layout/matrix2"/>
    <dgm:cxn modelId="{00E4FF55-BEFD-A64F-BAC3-448BCF29DB43}" type="presOf" srcId="{72906B78-6294-1246-9AFE-4EC714ADC964}" destId="{39F3BDD7-DB0D-DF47-AD21-AEAF986EB4B3}" srcOrd="0" destOrd="0" presId="urn:microsoft.com/office/officeart/2005/8/layout/matrix2"/>
    <dgm:cxn modelId="{C9C04509-5039-F948-8024-5F532EB58ECD}" srcId="{789A0DB4-5E45-BA4A-817E-9090B89C386A}" destId="{72906B78-6294-1246-9AFE-4EC714ADC964}" srcOrd="1" destOrd="0" parTransId="{1C30C457-6F29-7E45-8BB0-475486B02E69}" sibTransId="{80022266-5EF9-5A41-AA2A-93DF9C2EB256}"/>
    <dgm:cxn modelId="{6A5842E8-F474-8945-9176-E23A10E16582}" type="presOf" srcId="{789A0DB4-5E45-BA4A-817E-9090B89C386A}" destId="{EDA77897-4315-4D48-BB39-E7D34BA0DAF3}" srcOrd="0" destOrd="0" presId="urn:microsoft.com/office/officeart/2005/8/layout/matrix2"/>
    <dgm:cxn modelId="{A47EB132-94B4-CB48-B5BB-A8E0C7897F77}" type="presOf" srcId="{02579225-1541-1B48-A92B-4410719F7CC3}" destId="{E3C337BB-1FCE-2E49-99B2-CB7F78B819D7}" srcOrd="0" destOrd="0" presId="urn:microsoft.com/office/officeart/2005/8/layout/matrix2"/>
    <dgm:cxn modelId="{63322621-EED0-604E-BDEB-879E5BAE7D91}" srcId="{789A0DB4-5E45-BA4A-817E-9090B89C386A}" destId="{CB31C4AD-2B0D-444A-9E08-FD402A07AC8D}" srcOrd="3" destOrd="0" parTransId="{A0880321-4C7B-4946-9291-6B9C1999706C}" sibTransId="{00696950-2D55-EB49-831E-AE8C01E26E7D}"/>
    <dgm:cxn modelId="{BBED38EC-B6BC-8A45-8C82-3FEA0E574239}" type="presParOf" srcId="{EDA77897-4315-4D48-BB39-E7D34BA0DAF3}" destId="{406CF09B-3FA2-1644-8E57-D60D173ADE40}" srcOrd="0" destOrd="0" presId="urn:microsoft.com/office/officeart/2005/8/layout/matrix2"/>
    <dgm:cxn modelId="{EC49F5E0-48DE-2B4A-8301-AF83C5C86BF0}" type="presParOf" srcId="{EDA77897-4315-4D48-BB39-E7D34BA0DAF3}" destId="{E3C337BB-1FCE-2E49-99B2-CB7F78B819D7}" srcOrd="1" destOrd="0" presId="urn:microsoft.com/office/officeart/2005/8/layout/matrix2"/>
    <dgm:cxn modelId="{E79720F3-63D1-F443-84B8-10837D952F01}" type="presParOf" srcId="{EDA77897-4315-4D48-BB39-E7D34BA0DAF3}" destId="{39F3BDD7-DB0D-DF47-AD21-AEAF986EB4B3}" srcOrd="2" destOrd="0" presId="urn:microsoft.com/office/officeart/2005/8/layout/matrix2"/>
    <dgm:cxn modelId="{22DB6D4F-3B79-8640-924E-343A7A82A3B4}" type="presParOf" srcId="{EDA77897-4315-4D48-BB39-E7D34BA0DAF3}" destId="{A1D54FB8-B139-904F-A4D6-20CD8EDFEE79}" srcOrd="3" destOrd="0" presId="urn:microsoft.com/office/officeart/2005/8/layout/matrix2"/>
    <dgm:cxn modelId="{BD03FA98-333D-8A4E-9A5A-788AD05459FB}" type="presParOf" srcId="{EDA77897-4315-4D48-BB39-E7D34BA0DAF3}" destId="{D1844013-F1BB-A345-914B-73773E09DF55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9D3F0-173E-D745-B8E4-89DC336A01D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6FC450-7E92-E344-BE54-FA60C8B3FF91}">
      <dgm:prSet phldrT="[文本]"/>
      <dgm:spPr/>
      <dgm:t>
        <a:bodyPr/>
        <a:lstStyle/>
        <a:p>
          <a:r>
            <a:rPr lang="en-US" altLang="zh-CN" dirty="0" smtClean="0"/>
            <a:t>Plan</a:t>
          </a:r>
          <a:endParaRPr lang="zh-CN" altLang="en-US" dirty="0"/>
        </a:p>
      </dgm:t>
    </dgm:pt>
    <dgm:pt modelId="{EB7C52A7-BEB9-0248-A752-A228AB2A440D}" type="parTrans" cxnId="{67ACD761-1060-DD43-A2AC-4CC5F87AD30A}">
      <dgm:prSet/>
      <dgm:spPr/>
      <dgm:t>
        <a:bodyPr/>
        <a:lstStyle/>
        <a:p>
          <a:endParaRPr lang="zh-CN" altLang="en-US"/>
        </a:p>
      </dgm:t>
    </dgm:pt>
    <dgm:pt modelId="{75CF9E8C-A20A-044C-A9AC-2B8BE6CB2C44}" type="sibTrans" cxnId="{67ACD761-1060-DD43-A2AC-4CC5F87AD30A}">
      <dgm:prSet/>
      <dgm:spPr/>
      <dgm:t>
        <a:bodyPr/>
        <a:lstStyle/>
        <a:p>
          <a:endParaRPr lang="zh-CN" altLang="en-US"/>
        </a:p>
      </dgm:t>
    </dgm:pt>
    <dgm:pt modelId="{E4559BEC-07C8-F843-A096-9DC86FB61074}">
      <dgm:prSet phldrT="[文本]"/>
      <dgm:spPr/>
      <dgm:t>
        <a:bodyPr/>
        <a:lstStyle/>
        <a:p>
          <a:r>
            <a:rPr lang="en-US" altLang="zh-CN" dirty="0" smtClean="0"/>
            <a:t>Do</a:t>
          </a:r>
          <a:endParaRPr lang="zh-CN" altLang="en-US" dirty="0"/>
        </a:p>
      </dgm:t>
    </dgm:pt>
    <dgm:pt modelId="{66B96BCC-EAAB-6541-9ACA-8F74B9CA9A72}" type="parTrans" cxnId="{A040A72C-DE7F-E449-ACC6-6D84E8929DBC}">
      <dgm:prSet/>
      <dgm:spPr/>
      <dgm:t>
        <a:bodyPr/>
        <a:lstStyle/>
        <a:p>
          <a:endParaRPr lang="zh-CN" altLang="en-US"/>
        </a:p>
      </dgm:t>
    </dgm:pt>
    <dgm:pt modelId="{04BF6E9F-2E9D-B347-AC33-2EC6FEC009C0}" type="sibTrans" cxnId="{A040A72C-DE7F-E449-ACC6-6D84E8929DBC}">
      <dgm:prSet/>
      <dgm:spPr/>
      <dgm:t>
        <a:bodyPr/>
        <a:lstStyle/>
        <a:p>
          <a:endParaRPr lang="zh-CN" altLang="en-US"/>
        </a:p>
      </dgm:t>
    </dgm:pt>
    <dgm:pt modelId="{270C9865-03E6-B846-9A94-B57129028C9C}">
      <dgm:prSet phldrT="[文本]"/>
      <dgm:spPr/>
      <dgm:t>
        <a:bodyPr/>
        <a:lstStyle/>
        <a:p>
          <a:r>
            <a:rPr lang="en-US" altLang="zh-CN" dirty="0" smtClean="0"/>
            <a:t>Check</a:t>
          </a:r>
          <a:endParaRPr lang="zh-CN" altLang="en-US" dirty="0"/>
        </a:p>
      </dgm:t>
    </dgm:pt>
    <dgm:pt modelId="{80C24C33-8442-D04B-AC10-EDFD5CD8FC54}" type="parTrans" cxnId="{73F3496B-9CBD-FD43-859B-43985E043D79}">
      <dgm:prSet/>
      <dgm:spPr/>
      <dgm:t>
        <a:bodyPr/>
        <a:lstStyle/>
        <a:p>
          <a:endParaRPr lang="zh-CN" altLang="en-US"/>
        </a:p>
      </dgm:t>
    </dgm:pt>
    <dgm:pt modelId="{9F211B09-D70C-C044-A844-03E102695768}" type="sibTrans" cxnId="{73F3496B-9CBD-FD43-859B-43985E043D79}">
      <dgm:prSet/>
      <dgm:spPr/>
      <dgm:t>
        <a:bodyPr/>
        <a:lstStyle/>
        <a:p>
          <a:endParaRPr lang="zh-CN" altLang="en-US"/>
        </a:p>
      </dgm:t>
    </dgm:pt>
    <dgm:pt modelId="{67D0FC84-5A9B-5649-860C-D34A94666A46}">
      <dgm:prSet phldrT="[文本]"/>
      <dgm:spPr/>
      <dgm:t>
        <a:bodyPr/>
        <a:lstStyle/>
        <a:p>
          <a:r>
            <a:rPr lang="en-US" altLang="zh-CN" dirty="0" smtClean="0"/>
            <a:t>Act</a:t>
          </a:r>
          <a:endParaRPr lang="zh-CN" altLang="en-US" dirty="0"/>
        </a:p>
      </dgm:t>
    </dgm:pt>
    <dgm:pt modelId="{1748C185-E34F-E348-8FC1-F1127DDA04AF}" type="parTrans" cxnId="{1794D212-93F3-7045-B0C1-2D0BCBBF1675}">
      <dgm:prSet/>
      <dgm:spPr/>
      <dgm:t>
        <a:bodyPr/>
        <a:lstStyle/>
        <a:p>
          <a:endParaRPr lang="zh-CN" altLang="en-US"/>
        </a:p>
      </dgm:t>
    </dgm:pt>
    <dgm:pt modelId="{129CD278-3CDD-6F4B-BB5D-F143119138AE}" type="sibTrans" cxnId="{1794D212-93F3-7045-B0C1-2D0BCBBF1675}">
      <dgm:prSet/>
      <dgm:spPr/>
      <dgm:t>
        <a:bodyPr/>
        <a:lstStyle/>
        <a:p>
          <a:endParaRPr lang="zh-CN" altLang="en-US"/>
        </a:p>
      </dgm:t>
    </dgm:pt>
    <dgm:pt modelId="{62DF59CC-F8AE-5B48-B9EB-721E648CF0F2}" type="pres">
      <dgm:prSet presAssocID="{2219D3F0-173E-D745-B8E4-89DC336A01D6}" presName="cycle" presStyleCnt="0">
        <dgm:presLayoutVars>
          <dgm:dir/>
          <dgm:resizeHandles val="exact"/>
        </dgm:presLayoutVars>
      </dgm:prSet>
      <dgm:spPr/>
    </dgm:pt>
    <dgm:pt modelId="{61052EAE-11DA-CB43-85F6-00BBBD1BB074}" type="pres">
      <dgm:prSet presAssocID="{726FC450-7E92-E344-BE54-FA60C8B3FF91}" presName="node" presStyleLbl="node1" presStyleIdx="0" presStyleCnt="4">
        <dgm:presLayoutVars>
          <dgm:bulletEnabled val="1"/>
        </dgm:presLayoutVars>
      </dgm:prSet>
      <dgm:spPr/>
    </dgm:pt>
    <dgm:pt modelId="{6A4CC860-271D-5644-8BB0-3BDEA5497979}" type="pres">
      <dgm:prSet presAssocID="{75CF9E8C-A20A-044C-A9AC-2B8BE6CB2C44}" presName="sibTrans" presStyleLbl="sibTrans2D1" presStyleIdx="0" presStyleCnt="4"/>
      <dgm:spPr/>
    </dgm:pt>
    <dgm:pt modelId="{E240602E-1AD5-F24D-A1A0-B0E60F5DA65A}" type="pres">
      <dgm:prSet presAssocID="{75CF9E8C-A20A-044C-A9AC-2B8BE6CB2C44}" presName="connectorText" presStyleLbl="sibTrans2D1" presStyleIdx="0" presStyleCnt="4"/>
      <dgm:spPr/>
    </dgm:pt>
    <dgm:pt modelId="{45201715-65B5-AA43-B8C8-04F7B2BB811E}" type="pres">
      <dgm:prSet presAssocID="{E4559BEC-07C8-F843-A096-9DC86FB61074}" presName="node" presStyleLbl="node1" presStyleIdx="1" presStyleCnt="4">
        <dgm:presLayoutVars>
          <dgm:bulletEnabled val="1"/>
        </dgm:presLayoutVars>
      </dgm:prSet>
      <dgm:spPr/>
    </dgm:pt>
    <dgm:pt modelId="{42769D05-3E36-0146-89CA-F33F048B4E5D}" type="pres">
      <dgm:prSet presAssocID="{04BF6E9F-2E9D-B347-AC33-2EC6FEC009C0}" presName="sibTrans" presStyleLbl="sibTrans2D1" presStyleIdx="1" presStyleCnt="4"/>
      <dgm:spPr/>
    </dgm:pt>
    <dgm:pt modelId="{672C4D3C-F445-FE4F-A20C-EC9D6D0ACEB0}" type="pres">
      <dgm:prSet presAssocID="{04BF6E9F-2E9D-B347-AC33-2EC6FEC009C0}" presName="connectorText" presStyleLbl="sibTrans2D1" presStyleIdx="1" presStyleCnt="4"/>
      <dgm:spPr/>
    </dgm:pt>
    <dgm:pt modelId="{4E5365B4-195E-F243-A318-63F2AFBDEC26}" type="pres">
      <dgm:prSet presAssocID="{270C9865-03E6-B846-9A94-B57129028C9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4CFCBB-2970-4C4C-9AA1-297AB3D86E43}" type="pres">
      <dgm:prSet presAssocID="{9F211B09-D70C-C044-A844-03E102695768}" presName="sibTrans" presStyleLbl="sibTrans2D1" presStyleIdx="2" presStyleCnt="4"/>
      <dgm:spPr/>
    </dgm:pt>
    <dgm:pt modelId="{45FD4EEA-780F-7443-914A-F5DC58637DB2}" type="pres">
      <dgm:prSet presAssocID="{9F211B09-D70C-C044-A844-03E102695768}" presName="connectorText" presStyleLbl="sibTrans2D1" presStyleIdx="2" presStyleCnt="4"/>
      <dgm:spPr/>
    </dgm:pt>
    <dgm:pt modelId="{3BA11A86-0D2E-8846-99D8-0179A6934E9E}" type="pres">
      <dgm:prSet presAssocID="{67D0FC84-5A9B-5649-860C-D34A94666A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0CC5FE-CA68-B240-A3E3-9BC876D765CC}" type="pres">
      <dgm:prSet presAssocID="{129CD278-3CDD-6F4B-BB5D-F143119138AE}" presName="sibTrans" presStyleLbl="sibTrans2D1" presStyleIdx="3" presStyleCnt="4"/>
      <dgm:spPr/>
    </dgm:pt>
    <dgm:pt modelId="{E1853C55-6560-DA42-B056-6E6F4CCAAA24}" type="pres">
      <dgm:prSet presAssocID="{129CD278-3CDD-6F4B-BB5D-F143119138AE}" presName="connectorText" presStyleLbl="sibTrans2D1" presStyleIdx="3" presStyleCnt="4"/>
      <dgm:spPr/>
    </dgm:pt>
  </dgm:ptLst>
  <dgm:cxnLst>
    <dgm:cxn modelId="{02231341-0A0C-8640-B493-E01A43406E6E}" type="presOf" srcId="{75CF9E8C-A20A-044C-A9AC-2B8BE6CB2C44}" destId="{6A4CC860-271D-5644-8BB0-3BDEA5497979}" srcOrd="0" destOrd="0" presId="urn:microsoft.com/office/officeart/2005/8/layout/cycle2"/>
    <dgm:cxn modelId="{528BCDD4-738F-8549-ACFD-E052E6B331F9}" type="presOf" srcId="{04BF6E9F-2E9D-B347-AC33-2EC6FEC009C0}" destId="{42769D05-3E36-0146-89CA-F33F048B4E5D}" srcOrd="0" destOrd="0" presId="urn:microsoft.com/office/officeart/2005/8/layout/cycle2"/>
    <dgm:cxn modelId="{5FE1B4C6-4371-074F-93F3-BE3C9EF8E9BE}" type="presOf" srcId="{129CD278-3CDD-6F4B-BB5D-F143119138AE}" destId="{200CC5FE-CA68-B240-A3E3-9BC876D765CC}" srcOrd="0" destOrd="0" presId="urn:microsoft.com/office/officeart/2005/8/layout/cycle2"/>
    <dgm:cxn modelId="{63355512-E90F-394E-B543-5AB464874791}" type="presOf" srcId="{270C9865-03E6-B846-9A94-B57129028C9C}" destId="{4E5365B4-195E-F243-A318-63F2AFBDEC26}" srcOrd="0" destOrd="0" presId="urn:microsoft.com/office/officeart/2005/8/layout/cycle2"/>
    <dgm:cxn modelId="{20BC4D1E-ED97-6843-BBD6-3D056EAE2E8B}" type="presOf" srcId="{2219D3F0-173E-D745-B8E4-89DC336A01D6}" destId="{62DF59CC-F8AE-5B48-B9EB-721E648CF0F2}" srcOrd="0" destOrd="0" presId="urn:microsoft.com/office/officeart/2005/8/layout/cycle2"/>
    <dgm:cxn modelId="{A040A72C-DE7F-E449-ACC6-6D84E8929DBC}" srcId="{2219D3F0-173E-D745-B8E4-89DC336A01D6}" destId="{E4559BEC-07C8-F843-A096-9DC86FB61074}" srcOrd="1" destOrd="0" parTransId="{66B96BCC-EAAB-6541-9ACA-8F74B9CA9A72}" sibTransId="{04BF6E9F-2E9D-B347-AC33-2EC6FEC009C0}"/>
    <dgm:cxn modelId="{73F3496B-9CBD-FD43-859B-43985E043D79}" srcId="{2219D3F0-173E-D745-B8E4-89DC336A01D6}" destId="{270C9865-03E6-B846-9A94-B57129028C9C}" srcOrd="2" destOrd="0" parTransId="{80C24C33-8442-D04B-AC10-EDFD5CD8FC54}" sibTransId="{9F211B09-D70C-C044-A844-03E102695768}"/>
    <dgm:cxn modelId="{6CE82956-504B-8B47-AC45-E1D4F791FC18}" type="presOf" srcId="{75CF9E8C-A20A-044C-A9AC-2B8BE6CB2C44}" destId="{E240602E-1AD5-F24D-A1A0-B0E60F5DA65A}" srcOrd="1" destOrd="0" presId="urn:microsoft.com/office/officeart/2005/8/layout/cycle2"/>
    <dgm:cxn modelId="{B86FEA16-F7FC-3146-A19C-AA3F2D678A27}" type="presOf" srcId="{9F211B09-D70C-C044-A844-03E102695768}" destId="{45FD4EEA-780F-7443-914A-F5DC58637DB2}" srcOrd="1" destOrd="0" presId="urn:microsoft.com/office/officeart/2005/8/layout/cycle2"/>
    <dgm:cxn modelId="{623B06BF-8B1D-B346-A761-350F6CF1AD2D}" type="presOf" srcId="{726FC450-7E92-E344-BE54-FA60C8B3FF91}" destId="{61052EAE-11DA-CB43-85F6-00BBBD1BB074}" srcOrd="0" destOrd="0" presId="urn:microsoft.com/office/officeart/2005/8/layout/cycle2"/>
    <dgm:cxn modelId="{2B0E0218-4286-8B4E-87DA-AFDB08C0C94F}" type="presOf" srcId="{04BF6E9F-2E9D-B347-AC33-2EC6FEC009C0}" destId="{672C4D3C-F445-FE4F-A20C-EC9D6D0ACEB0}" srcOrd="1" destOrd="0" presId="urn:microsoft.com/office/officeart/2005/8/layout/cycle2"/>
    <dgm:cxn modelId="{1794D212-93F3-7045-B0C1-2D0BCBBF1675}" srcId="{2219D3F0-173E-D745-B8E4-89DC336A01D6}" destId="{67D0FC84-5A9B-5649-860C-D34A94666A46}" srcOrd="3" destOrd="0" parTransId="{1748C185-E34F-E348-8FC1-F1127DDA04AF}" sibTransId="{129CD278-3CDD-6F4B-BB5D-F143119138AE}"/>
    <dgm:cxn modelId="{B8F33711-E0B9-6D47-8F56-09E2A88A1AEA}" type="presOf" srcId="{9F211B09-D70C-C044-A844-03E102695768}" destId="{5D4CFCBB-2970-4C4C-9AA1-297AB3D86E43}" srcOrd="0" destOrd="0" presId="urn:microsoft.com/office/officeart/2005/8/layout/cycle2"/>
    <dgm:cxn modelId="{8AABF429-2977-764B-9EE3-2E6A7DB6B367}" type="presOf" srcId="{E4559BEC-07C8-F843-A096-9DC86FB61074}" destId="{45201715-65B5-AA43-B8C8-04F7B2BB811E}" srcOrd="0" destOrd="0" presId="urn:microsoft.com/office/officeart/2005/8/layout/cycle2"/>
    <dgm:cxn modelId="{C3F8FE56-E6C7-9747-B9E8-97754625DD93}" type="presOf" srcId="{129CD278-3CDD-6F4B-BB5D-F143119138AE}" destId="{E1853C55-6560-DA42-B056-6E6F4CCAAA24}" srcOrd="1" destOrd="0" presId="urn:microsoft.com/office/officeart/2005/8/layout/cycle2"/>
    <dgm:cxn modelId="{E2E8BBC6-48F2-A94A-A0B7-049F3162D8FC}" type="presOf" srcId="{67D0FC84-5A9B-5649-860C-D34A94666A46}" destId="{3BA11A86-0D2E-8846-99D8-0179A6934E9E}" srcOrd="0" destOrd="0" presId="urn:microsoft.com/office/officeart/2005/8/layout/cycle2"/>
    <dgm:cxn modelId="{67ACD761-1060-DD43-A2AC-4CC5F87AD30A}" srcId="{2219D3F0-173E-D745-B8E4-89DC336A01D6}" destId="{726FC450-7E92-E344-BE54-FA60C8B3FF91}" srcOrd="0" destOrd="0" parTransId="{EB7C52A7-BEB9-0248-A752-A228AB2A440D}" sibTransId="{75CF9E8C-A20A-044C-A9AC-2B8BE6CB2C44}"/>
    <dgm:cxn modelId="{F4D116FA-1EDD-6C4E-8CA6-890DF2D64E05}" type="presParOf" srcId="{62DF59CC-F8AE-5B48-B9EB-721E648CF0F2}" destId="{61052EAE-11DA-CB43-85F6-00BBBD1BB074}" srcOrd="0" destOrd="0" presId="urn:microsoft.com/office/officeart/2005/8/layout/cycle2"/>
    <dgm:cxn modelId="{752F7ACA-7159-6B48-86DA-1BADDA1CC7AE}" type="presParOf" srcId="{62DF59CC-F8AE-5B48-B9EB-721E648CF0F2}" destId="{6A4CC860-271D-5644-8BB0-3BDEA5497979}" srcOrd="1" destOrd="0" presId="urn:microsoft.com/office/officeart/2005/8/layout/cycle2"/>
    <dgm:cxn modelId="{1DDA1B02-A55C-B04B-ADD4-602A16E8A391}" type="presParOf" srcId="{6A4CC860-271D-5644-8BB0-3BDEA5497979}" destId="{E240602E-1AD5-F24D-A1A0-B0E60F5DA65A}" srcOrd="0" destOrd="0" presId="urn:microsoft.com/office/officeart/2005/8/layout/cycle2"/>
    <dgm:cxn modelId="{89714D8B-8F1D-CB42-A578-E86BF290207C}" type="presParOf" srcId="{62DF59CC-F8AE-5B48-B9EB-721E648CF0F2}" destId="{45201715-65B5-AA43-B8C8-04F7B2BB811E}" srcOrd="2" destOrd="0" presId="urn:microsoft.com/office/officeart/2005/8/layout/cycle2"/>
    <dgm:cxn modelId="{9DD186DE-D500-5245-88F7-F949E8F4EF49}" type="presParOf" srcId="{62DF59CC-F8AE-5B48-B9EB-721E648CF0F2}" destId="{42769D05-3E36-0146-89CA-F33F048B4E5D}" srcOrd="3" destOrd="0" presId="urn:microsoft.com/office/officeart/2005/8/layout/cycle2"/>
    <dgm:cxn modelId="{BE8D2DD0-F23D-274D-86C5-B329F8CF8AE0}" type="presParOf" srcId="{42769D05-3E36-0146-89CA-F33F048B4E5D}" destId="{672C4D3C-F445-FE4F-A20C-EC9D6D0ACEB0}" srcOrd="0" destOrd="0" presId="urn:microsoft.com/office/officeart/2005/8/layout/cycle2"/>
    <dgm:cxn modelId="{F7B98B3E-F3DB-0E4E-89EA-29E96E5B4A48}" type="presParOf" srcId="{62DF59CC-F8AE-5B48-B9EB-721E648CF0F2}" destId="{4E5365B4-195E-F243-A318-63F2AFBDEC26}" srcOrd="4" destOrd="0" presId="urn:microsoft.com/office/officeart/2005/8/layout/cycle2"/>
    <dgm:cxn modelId="{1F7831EF-9B0C-BF4B-95AE-823581802CF5}" type="presParOf" srcId="{62DF59CC-F8AE-5B48-B9EB-721E648CF0F2}" destId="{5D4CFCBB-2970-4C4C-9AA1-297AB3D86E43}" srcOrd="5" destOrd="0" presId="urn:microsoft.com/office/officeart/2005/8/layout/cycle2"/>
    <dgm:cxn modelId="{2100AE23-DB49-A247-A13A-D347DAC612F6}" type="presParOf" srcId="{5D4CFCBB-2970-4C4C-9AA1-297AB3D86E43}" destId="{45FD4EEA-780F-7443-914A-F5DC58637DB2}" srcOrd="0" destOrd="0" presId="urn:microsoft.com/office/officeart/2005/8/layout/cycle2"/>
    <dgm:cxn modelId="{AA3B729F-E695-C149-80E1-7DE423327B05}" type="presParOf" srcId="{62DF59CC-F8AE-5B48-B9EB-721E648CF0F2}" destId="{3BA11A86-0D2E-8846-99D8-0179A6934E9E}" srcOrd="6" destOrd="0" presId="urn:microsoft.com/office/officeart/2005/8/layout/cycle2"/>
    <dgm:cxn modelId="{9A8C6D2B-7241-0448-9E0F-92470E1AE032}" type="presParOf" srcId="{62DF59CC-F8AE-5B48-B9EB-721E648CF0F2}" destId="{200CC5FE-CA68-B240-A3E3-9BC876D765CC}" srcOrd="7" destOrd="0" presId="urn:microsoft.com/office/officeart/2005/8/layout/cycle2"/>
    <dgm:cxn modelId="{4D0A6403-C96E-4C49-8652-D6B21DA4A2BE}" type="presParOf" srcId="{200CC5FE-CA68-B240-A3E3-9BC876D765CC}" destId="{E1853C55-6560-DA42-B056-6E6F4CCAAA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F4090-AB64-1548-81B8-616A986CA95D}">
      <dsp:nvSpPr>
        <dsp:cNvPr id="0" name=""/>
        <dsp:cNvSpPr/>
      </dsp:nvSpPr>
      <dsp:spPr>
        <a:xfrm>
          <a:off x="1851818" y="0"/>
          <a:ext cx="4525963" cy="452596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2DFDF2-FD24-5D48-B37B-A412984791A2}">
      <dsp:nvSpPr>
        <dsp:cNvPr id="0" name=""/>
        <dsp:cNvSpPr/>
      </dsp:nvSpPr>
      <dsp:spPr>
        <a:xfrm>
          <a:off x="2146006" y="294187"/>
          <a:ext cx="1810385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重要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500" kern="1200" dirty="0" smtClean="0"/>
            <a:t>紧急</a:t>
          </a:r>
          <a:endParaRPr lang="zh-CN" altLang="en-US" sz="3500" kern="1200" dirty="0"/>
        </a:p>
      </dsp:txBody>
      <dsp:txXfrm>
        <a:off x="2234382" y="382563"/>
        <a:ext cx="1633633" cy="1633633"/>
      </dsp:txXfrm>
    </dsp:sp>
    <dsp:sp modelId="{001F45C7-ACCA-1943-87B2-E1AA776DF182}">
      <dsp:nvSpPr>
        <dsp:cNvPr id="0" name=""/>
        <dsp:cNvSpPr/>
      </dsp:nvSpPr>
      <dsp:spPr>
        <a:xfrm>
          <a:off x="4273208" y="294187"/>
          <a:ext cx="1810385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重要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500" kern="1200" dirty="0" smtClean="0"/>
            <a:t>不紧急</a:t>
          </a:r>
          <a:endParaRPr lang="zh-CN" altLang="en-US" sz="3500" kern="1200" dirty="0"/>
        </a:p>
      </dsp:txBody>
      <dsp:txXfrm>
        <a:off x="4361584" y="382563"/>
        <a:ext cx="1633633" cy="1633633"/>
      </dsp:txXfrm>
    </dsp:sp>
    <dsp:sp modelId="{47FB6C54-5D64-0A45-8456-75496B44159A}">
      <dsp:nvSpPr>
        <dsp:cNvPr id="0" name=""/>
        <dsp:cNvSpPr/>
      </dsp:nvSpPr>
      <dsp:spPr>
        <a:xfrm>
          <a:off x="2146006" y="2421390"/>
          <a:ext cx="1810385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不重要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500" kern="1200" dirty="0" smtClean="0"/>
            <a:t>紧急</a:t>
          </a:r>
          <a:endParaRPr lang="zh-CN" altLang="en-US" sz="3500" kern="1200" dirty="0"/>
        </a:p>
      </dsp:txBody>
      <dsp:txXfrm>
        <a:off x="2234382" y="2509766"/>
        <a:ext cx="1633633" cy="1633633"/>
      </dsp:txXfrm>
    </dsp:sp>
    <dsp:sp modelId="{681278BB-0BFE-0C47-87A8-CE0290DA2C6A}">
      <dsp:nvSpPr>
        <dsp:cNvPr id="0" name=""/>
        <dsp:cNvSpPr/>
      </dsp:nvSpPr>
      <dsp:spPr>
        <a:xfrm>
          <a:off x="4273208" y="2421390"/>
          <a:ext cx="1810385" cy="18103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不重要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500" kern="1200" dirty="0" smtClean="0"/>
            <a:t>不紧急</a:t>
          </a:r>
          <a:endParaRPr lang="zh-CN" altLang="en-US" sz="3500" kern="1200" dirty="0"/>
        </a:p>
      </dsp:txBody>
      <dsp:txXfrm>
        <a:off x="4361584" y="2509766"/>
        <a:ext cx="1633633" cy="1633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7451E-DE58-8248-AC4A-67CA8A0BF1AD}">
      <dsp:nvSpPr>
        <dsp:cNvPr id="0" name=""/>
        <dsp:cNvSpPr/>
      </dsp:nvSpPr>
      <dsp:spPr>
        <a:xfrm>
          <a:off x="1906879" y="0"/>
          <a:ext cx="4742689" cy="474268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149513-A8B5-1442-B3B7-A6E761C6ED73}">
      <dsp:nvSpPr>
        <dsp:cNvPr id="0" name=""/>
        <dsp:cNvSpPr/>
      </dsp:nvSpPr>
      <dsp:spPr>
        <a:xfrm>
          <a:off x="2215153" y="308274"/>
          <a:ext cx="1897076" cy="1897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高收益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短半衰期</a:t>
          </a:r>
          <a:endParaRPr lang="zh-CN" altLang="en-US" sz="2800" kern="1200" dirty="0"/>
        </a:p>
      </dsp:txBody>
      <dsp:txXfrm>
        <a:off x="2307761" y="400882"/>
        <a:ext cx="1711860" cy="1711860"/>
      </dsp:txXfrm>
    </dsp:sp>
    <dsp:sp modelId="{FEEFE73B-9417-7A47-9D1C-B724ACB192FC}">
      <dsp:nvSpPr>
        <dsp:cNvPr id="0" name=""/>
        <dsp:cNvSpPr/>
      </dsp:nvSpPr>
      <dsp:spPr>
        <a:xfrm>
          <a:off x="4444218" y="308274"/>
          <a:ext cx="1897076" cy="1897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高收益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长半衰期</a:t>
          </a:r>
          <a:endParaRPr lang="zh-CN" altLang="en-US" sz="2800" kern="1200" dirty="0"/>
        </a:p>
      </dsp:txBody>
      <dsp:txXfrm>
        <a:off x="4536826" y="400882"/>
        <a:ext cx="1711860" cy="1711860"/>
      </dsp:txXfrm>
    </dsp:sp>
    <dsp:sp modelId="{F706C035-03D4-F84E-AD32-BC2C8192D98B}">
      <dsp:nvSpPr>
        <dsp:cNvPr id="0" name=""/>
        <dsp:cNvSpPr/>
      </dsp:nvSpPr>
      <dsp:spPr>
        <a:xfrm>
          <a:off x="2215153" y="2537339"/>
          <a:ext cx="1897076" cy="1897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低收益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短半衰期</a:t>
          </a:r>
          <a:endParaRPr lang="zh-CN" altLang="en-US" sz="2800" kern="1200" dirty="0"/>
        </a:p>
      </dsp:txBody>
      <dsp:txXfrm>
        <a:off x="2307761" y="2629947"/>
        <a:ext cx="1711860" cy="1711860"/>
      </dsp:txXfrm>
    </dsp:sp>
    <dsp:sp modelId="{B28135D3-60B1-DD4D-ABC6-04F63AC84007}">
      <dsp:nvSpPr>
        <dsp:cNvPr id="0" name=""/>
        <dsp:cNvSpPr/>
      </dsp:nvSpPr>
      <dsp:spPr>
        <a:xfrm>
          <a:off x="4444218" y="2537339"/>
          <a:ext cx="1897076" cy="18970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低收益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长半衰期</a:t>
          </a:r>
          <a:endParaRPr lang="zh-CN" altLang="en-US" sz="2800" kern="1200" dirty="0"/>
        </a:p>
      </dsp:txBody>
      <dsp:txXfrm>
        <a:off x="4536826" y="2629947"/>
        <a:ext cx="1711860" cy="1711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CF09B-3FA2-1644-8E57-D60D173ADE40}">
      <dsp:nvSpPr>
        <dsp:cNvPr id="0" name=""/>
        <dsp:cNvSpPr/>
      </dsp:nvSpPr>
      <dsp:spPr>
        <a:xfrm>
          <a:off x="1051742" y="0"/>
          <a:ext cx="5045441" cy="504544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C337BB-1FCE-2E49-99B2-CB7F78B819D7}">
      <dsp:nvSpPr>
        <dsp:cNvPr id="0" name=""/>
        <dsp:cNvSpPr/>
      </dsp:nvSpPr>
      <dsp:spPr>
        <a:xfrm>
          <a:off x="1379695" y="327953"/>
          <a:ext cx="2018176" cy="20181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公开区：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我知道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别人知道</a:t>
          </a:r>
          <a:endParaRPr lang="zh-CN" altLang="en-US" sz="2500" kern="1200" dirty="0"/>
        </a:p>
      </dsp:txBody>
      <dsp:txXfrm>
        <a:off x="1478214" y="426472"/>
        <a:ext cx="1821138" cy="1821138"/>
      </dsp:txXfrm>
    </dsp:sp>
    <dsp:sp modelId="{39F3BDD7-DB0D-DF47-AD21-AEAF986EB4B3}">
      <dsp:nvSpPr>
        <dsp:cNvPr id="0" name=""/>
        <dsp:cNvSpPr/>
      </dsp:nvSpPr>
      <dsp:spPr>
        <a:xfrm>
          <a:off x="3751053" y="327953"/>
          <a:ext cx="2018176" cy="20181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盲区：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我不知道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别人知道</a:t>
          </a:r>
          <a:endParaRPr lang="zh-CN" altLang="en-US" sz="2500" kern="1200" dirty="0"/>
        </a:p>
      </dsp:txBody>
      <dsp:txXfrm>
        <a:off x="3849572" y="426472"/>
        <a:ext cx="1821138" cy="1821138"/>
      </dsp:txXfrm>
    </dsp:sp>
    <dsp:sp modelId="{A1D54FB8-B139-904F-A4D6-20CD8EDFEE79}">
      <dsp:nvSpPr>
        <dsp:cNvPr id="0" name=""/>
        <dsp:cNvSpPr/>
      </dsp:nvSpPr>
      <dsp:spPr>
        <a:xfrm>
          <a:off x="1379695" y="2699311"/>
          <a:ext cx="2018176" cy="20181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隐秘区：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我知道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别人不知道</a:t>
          </a:r>
          <a:endParaRPr lang="zh-CN" altLang="en-US" sz="2500" kern="1200" dirty="0"/>
        </a:p>
      </dsp:txBody>
      <dsp:txXfrm>
        <a:off x="1478214" y="2797830"/>
        <a:ext cx="1821138" cy="1821138"/>
      </dsp:txXfrm>
    </dsp:sp>
    <dsp:sp modelId="{D1844013-F1BB-A345-914B-73773E09DF55}">
      <dsp:nvSpPr>
        <dsp:cNvPr id="0" name=""/>
        <dsp:cNvSpPr/>
      </dsp:nvSpPr>
      <dsp:spPr>
        <a:xfrm>
          <a:off x="3751053" y="2699311"/>
          <a:ext cx="2018176" cy="20181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未知区：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我不知道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别人不知道</a:t>
          </a:r>
          <a:endParaRPr lang="zh-CN" altLang="en-US" sz="2500" kern="1200" dirty="0"/>
        </a:p>
      </dsp:txBody>
      <dsp:txXfrm>
        <a:off x="3849572" y="2797830"/>
        <a:ext cx="1821138" cy="18211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52EAE-11DA-CB43-85F6-00BBBD1BB074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Plan</a:t>
          </a:r>
          <a:endParaRPr lang="zh-CN" altLang="en-US" sz="2700" kern="1200" dirty="0"/>
        </a:p>
      </dsp:txBody>
      <dsp:txXfrm>
        <a:off x="2588112" y="191572"/>
        <a:ext cx="919775" cy="919775"/>
      </dsp:txXfrm>
    </dsp:sp>
    <dsp:sp modelId="{6A4CC860-271D-5644-8BB0-3BDEA5497979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573852" y="1166485"/>
        <a:ext cx="241751" cy="263403"/>
      </dsp:txXfrm>
    </dsp:sp>
    <dsp:sp modelId="{45201715-65B5-AA43-B8C8-04F7B2BB811E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Do</a:t>
          </a:r>
          <a:endParaRPr lang="zh-CN" altLang="en-US" sz="2700" kern="1200" dirty="0"/>
        </a:p>
      </dsp:txBody>
      <dsp:txXfrm>
        <a:off x="3968651" y="1572112"/>
        <a:ext cx="919775" cy="919775"/>
      </dsp:txXfrm>
    </dsp:sp>
    <dsp:sp modelId="{42769D05-3E36-0146-89CA-F33F048B4E5D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660935" y="2547025"/>
        <a:ext cx="241751" cy="263403"/>
      </dsp:txXfrm>
    </dsp:sp>
    <dsp:sp modelId="{4E5365B4-195E-F243-A318-63F2AFBDEC26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Check</a:t>
          </a:r>
          <a:endParaRPr lang="zh-CN" altLang="en-US" sz="2700" kern="1200" dirty="0"/>
        </a:p>
      </dsp:txBody>
      <dsp:txXfrm>
        <a:off x="2588112" y="2952651"/>
        <a:ext cx="919775" cy="919775"/>
      </dsp:txXfrm>
    </dsp:sp>
    <dsp:sp modelId="{5D4CFCBB-2970-4C4C-9AA1-297AB3D86E43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280396" y="2634110"/>
        <a:ext cx="241751" cy="263403"/>
      </dsp:txXfrm>
    </dsp:sp>
    <dsp:sp modelId="{3BA11A86-0D2E-8846-99D8-0179A6934E9E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Act</a:t>
          </a:r>
          <a:endParaRPr lang="zh-CN" altLang="en-US" sz="2700" kern="1200" dirty="0"/>
        </a:p>
      </dsp:txBody>
      <dsp:txXfrm>
        <a:off x="1207572" y="1572112"/>
        <a:ext cx="919775" cy="919775"/>
      </dsp:txXfrm>
    </dsp:sp>
    <dsp:sp modelId="{200CC5FE-CA68-B240-A3E3-9BC876D765CC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193312" y="1253570"/>
        <a:ext cx="241751" cy="263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08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9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41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0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254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6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7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3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86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333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60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1E62-298A-1646-9AF6-9D309B25A8A7}" type="datetimeFigureOut">
              <a:rPr kumimoji="1" lang="zh-CN" altLang="en-US" smtClean="0"/>
              <a:t>9/16/16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136E-5F69-0547-9F80-8C1B4E98C2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5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869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9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613250"/>
              </p:ext>
            </p:extLst>
          </p:nvPr>
        </p:nvGraphicFramePr>
        <p:xfrm>
          <a:off x="457200" y="1383474"/>
          <a:ext cx="8556448" cy="4742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8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54940951"/>
              </p:ext>
            </p:extLst>
          </p:nvPr>
        </p:nvGraphicFramePr>
        <p:xfrm>
          <a:off x="1152303" y="829157"/>
          <a:ext cx="7148926" cy="5045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94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995775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20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56</Words>
  <Application>Microsoft Macintosh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NEPDI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利东 张</dc:creator>
  <cp:lastModifiedBy>利东 张</cp:lastModifiedBy>
  <cp:revision>5</cp:revision>
  <dcterms:created xsi:type="dcterms:W3CDTF">2016-09-15T05:41:14Z</dcterms:created>
  <dcterms:modified xsi:type="dcterms:W3CDTF">2016-09-16T14:10:18Z</dcterms:modified>
</cp:coreProperties>
</file>