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3592" y="-12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over-TextureForeGroun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58000" cy="9144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2395071"/>
            <a:ext cx="5314950" cy="2463800"/>
          </a:xfrm>
        </p:spPr>
        <p:txBody>
          <a:bodyPr vert="horz" lIns="91440" tIns="45720" rIns="91440" bIns="45720" rtlCol="0" anchor="b" anchorCtr="0">
            <a:noAutofit/>
            <a:scene3d>
              <a:camera prst="orthographicFront"/>
              <a:lightRig rig="threePt" dir="t">
                <a:rot lat="0" lon="0" rev="10800000"/>
              </a:lightRig>
            </a:scene3d>
            <a:sp3d extrusionH="25400">
              <a:bevelT w="12700" h="12700" prst="relaxedInset"/>
              <a:bevelB w="12700" h="12700" prst="relaxedInset"/>
            </a:sp3d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kern="12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25400" dist="19050" dir="4200000" algn="ctr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4888753"/>
            <a:ext cx="5314950" cy="2336800"/>
          </a:xfrm>
        </p:spPr>
        <p:txBody>
          <a:bodyPr vert="horz" lIns="91440" tIns="45720" rIns="91440" bIns="45720" rtlCol="0" anchor="t" anchorCtr="0">
            <a:noAutofit/>
            <a:scene3d>
              <a:camera prst="orthographicFront"/>
              <a:lightRig rig="threePt" dir="t">
                <a:rot lat="0" lon="0" rev="10800000"/>
              </a:lightRig>
            </a:scene3d>
            <a:sp3d extrusionH="25400">
              <a:bevelT w="12700" h="12700" prst="relaxedInset"/>
              <a:bevelB w="12700" h="12700" prst="relaxedInset"/>
            </a:sp3d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000" b="0" kern="12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25400" dist="19050" dir="4200000" algn="ctr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91317" y="8295342"/>
            <a:ext cx="2057400" cy="486833"/>
          </a:xfrm>
        </p:spPr>
        <p:txBody>
          <a:bodyPr/>
          <a:lstStyle/>
          <a:p>
            <a:fld id="{B7C3F878-F5E8-489B-AC8A-64F2A7E22C28}" type="datetimeFigureOut">
              <a:rPr lang="en-US" smtClean="0"/>
              <a:pPr/>
              <a:t>25/10/16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71550" y="8295342"/>
            <a:ext cx="2057400" cy="486833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nterior-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58000" cy="9144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769" y="5020236"/>
            <a:ext cx="5454254" cy="1464235"/>
          </a:xfr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33510" y="1036321"/>
            <a:ext cx="3220772" cy="3822551"/>
          </a:xfrm>
          <a:ln w="76200" cmpd="dbl">
            <a:solidFill>
              <a:schemeClr val="tx1"/>
            </a:solidFill>
            <a:miter lim="800000"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6769" y="6490448"/>
            <a:ext cx="5454254" cy="1685363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000"/>
              </a:spcBef>
              <a:buFont typeface="Wingdings" pitchFamily="2" charset="2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25/10/16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nterior-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58000" cy="9144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25/10/16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nterior-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58000" cy="9144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12441" y="812801"/>
            <a:ext cx="1143000" cy="735541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6768" y="812801"/>
            <a:ext cx="4441032" cy="7355417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25/10/16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nterior-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58000" cy="9144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25/10/16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nterior-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58000" cy="9144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2389632"/>
            <a:ext cx="5314950" cy="2462784"/>
          </a:xfrm>
        </p:spPr>
        <p:txBody>
          <a:bodyPr vert="horz" lIns="91440" tIns="45720" rIns="91440" bIns="45720" rtlCol="0" anchor="b" anchorCtr="0">
            <a:noAutofit/>
            <a:scene3d>
              <a:camera prst="orthographicFront"/>
              <a:lightRig rig="threePt" dir="t">
                <a:rot lat="0" lon="0" rev="10800000"/>
              </a:lightRig>
            </a:scene3d>
            <a:sp3d extrusionH="25400">
              <a:bevelT w="12700" h="12700" prst="relaxedInset"/>
              <a:bevelB w="12700" h="12700" prst="relaxedInset"/>
            </a:sp3d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b="1" kern="12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25400" dist="19050" dir="4200000" algn="ctr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4888992"/>
            <a:ext cx="5314950" cy="2340864"/>
          </a:xfrm>
        </p:spPr>
        <p:txBody>
          <a:bodyPr vert="horz" lIns="91440" tIns="45720" rIns="91440" bIns="45720" rtlCol="0" anchor="t" anchorCtr="0">
            <a:noAutofit/>
            <a:scene3d>
              <a:camera prst="orthographicFront"/>
              <a:lightRig rig="threePt" dir="t">
                <a:rot lat="0" lon="0" rev="10800000"/>
              </a:lightRig>
            </a:scene3d>
            <a:sp3d extrusionH="25400">
              <a:bevelT w="12700" h="12700" prst="relaxedInset"/>
              <a:bevelB w="12700" h="12700" prst="relaxedInset"/>
            </a:sp3d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defRPr sz="2000" b="0" kern="12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25400" dist="19050" dir="4200000" algn="ctr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25/10/16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nterior-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58000" cy="9144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769" y="366184"/>
            <a:ext cx="5454254" cy="178534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6767" y="2421467"/>
            <a:ext cx="2571750" cy="57467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99272" y="2421467"/>
            <a:ext cx="2571750" cy="57467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25/10/16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Interior-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58000" cy="9144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769" y="366184"/>
            <a:ext cx="5454254" cy="178534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6768" y="2251572"/>
            <a:ext cx="2571750" cy="1102784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6768" y="3454400"/>
            <a:ext cx="2571750" cy="471381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99272" y="2251572"/>
            <a:ext cx="2571750" cy="1102784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99272" y="3454400"/>
            <a:ext cx="2571750" cy="471381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25/10/16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Interior-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58000" cy="9144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25/10/16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nterior-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58000" cy="9144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25/10/16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nterior-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58000" cy="9144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3547" y="508000"/>
            <a:ext cx="2571750" cy="2199341"/>
          </a:xfrm>
        </p:spPr>
        <p:txBody>
          <a:bodyPr anchor="b"/>
          <a:lstStyle>
            <a:lvl1pPr algn="ctr">
              <a:lnSpc>
                <a:spcPct val="100000"/>
              </a:lnSpc>
              <a:defRPr sz="3600" b="1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7941" y="508001"/>
            <a:ext cx="2571750" cy="766021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3547" y="2743201"/>
            <a:ext cx="2571750" cy="48768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25/10/16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nterior-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58000" cy="9144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9272" y="986117"/>
            <a:ext cx="2571750" cy="1720507"/>
          </a:xfr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16102" y="1039906"/>
            <a:ext cx="2571750" cy="6580095"/>
          </a:xfrm>
          <a:ln w="76200" cmpd="dbl">
            <a:solidFill>
              <a:schemeClr val="tx1"/>
            </a:solidFill>
            <a:miter lim="800000"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99272" y="2743200"/>
            <a:ext cx="2571750" cy="48768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600"/>
              </a:spcBef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000"/>
              </a:spcBef>
              <a:buFont typeface="Wingdings" pitchFamily="2" charset="2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25/10/16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6769" y="366184"/>
            <a:ext cx="5454254" cy="17853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6769" y="2402542"/>
            <a:ext cx="5454254" cy="5765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26641" y="8475134"/>
            <a:ext cx="1822076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7C3F878-F5E8-489B-AC8A-64F2A7E22C28}" type="datetimeFigureOut">
              <a:rPr lang="en-US" smtClean="0"/>
              <a:pPr/>
              <a:t>25/10/16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0" y="8475134"/>
            <a:ext cx="20574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315295" y="8475134"/>
            <a:ext cx="457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51FC063-5EA9-49AF-AFAF-D68C9E82B23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</p:sldLayoutIdLst>
  <p:txStyles>
    <p:titleStyle>
      <a:lvl1pPr algn="ctr" defTabSz="914400" rtl="0" eaLnBrk="1" latinLnBrk="0" hangingPunct="1">
        <a:lnSpc>
          <a:spcPts val="5200"/>
        </a:lnSpc>
        <a:spcBef>
          <a:spcPct val="0"/>
        </a:spcBef>
        <a:buNone/>
        <a:defRPr sz="4800" b="1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82575" indent="-282575" algn="l" defTabSz="914400" rtl="0" eaLnBrk="1" latinLnBrk="0" hangingPunct="1">
        <a:spcBef>
          <a:spcPts val="2000"/>
        </a:spcBef>
        <a:buFont typeface="Wingdings" pitchFamily="2" charset="2"/>
        <a:buChar char="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77850" indent="-295275" algn="l" defTabSz="914400" rtl="0" eaLnBrk="1" latinLnBrk="0" hangingPunct="1">
        <a:spcBef>
          <a:spcPts val="600"/>
        </a:spcBef>
        <a:buFont typeface="Wingdings" pitchFamily="2" charset="2"/>
        <a:buChar char="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60425" indent="-282575" algn="l" defTabSz="914400" rtl="0" eaLnBrk="1" latinLnBrk="0" hangingPunct="1">
        <a:spcBef>
          <a:spcPts val="600"/>
        </a:spcBef>
        <a:buFont typeface="Wingdings" pitchFamily="2" charset="2"/>
        <a:buChar char="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143000" indent="-282575" algn="l" defTabSz="914400" rtl="0" eaLnBrk="1" latinLnBrk="0" hangingPunct="1">
        <a:spcBef>
          <a:spcPts val="600"/>
        </a:spcBef>
        <a:buFont typeface="Wingdings" pitchFamily="2" charset="2"/>
        <a:buChar char="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425575" indent="-282575" algn="l" defTabSz="914400" rtl="0" eaLnBrk="1" latinLnBrk="0" hangingPunct="1">
        <a:spcBef>
          <a:spcPts val="600"/>
        </a:spcBef>
        <a:buFont typeface="Wingdings" pitchFamily="2" charset="2"/>
        <a:buChar char="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711325" indent="-288925" algn="l" defTabSz="914400" rtl="0" eaLnBrk="1" latinLnBrk="0" hangingPunct="1">
        <a:spcBef>
          <a:spcPct val="20000"/>
        </a:spcBef>
        <a:buFont typeface="Wingdings" pitchFamily="2" charset="2"/>
        <a:buChar char="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00250" indent="-288925" algn="l" defTabSz="914400" rtl="0" eaLnBrk="1" latinLnBrk="0" hangingPunct="1">
        <a:spcBef>
          <a:spcPct val="20000"/>
        </a:spcBef>
        <a:buFont typeface="Wingdings" pitchFamily="2" charset="2"/>
        <a:buChar char="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90763" indent="-288925" algn="l" defTabSz="914400" rtl="0" eaLnBrk="1" latinLnBrk="0" hangingPunct="1">
        <a:spcBef>
          <a:spcPct val="20000"/>
        </a:spcBef>
        <a:buFont typeface="Wingdings" pitchFamily="2" charset="2"/>
        <a:buChar char="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71750" indent="-288925" algn="l" defTabSz="914400" rtl="0" eaLnBrk="1" latinLnBrk="0" hangingPunct="1">
        <a:spcBef>
          <a:spcPct val="20000"/>
        </a:spcBef>
        <a:buFont typeface="Wingdings" pitchFamily="2" charset="2"/>
        <a:buChar char="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kumimoji="1" lang="en-US" altLang="zh-CN" sz="4400" dirty="0" smtClean="0"/>
              <a:t>How to Read a Book</a:t>
            </a:r>
            <a:endParaRPr kumimoji="1" lang="zh-CN" altLang="en-US" sz="4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kumimoji="1" lang="en-US" altLang="zh-CN" sz="3200" b="1" dirty="0" smtClean="0"/>
              <a:t>Paul </a:t>
            </a:r>
            <a:r>
              <a:rPr kumimoji="1" lang="en-US" altLang="zh-CN" sz="3200" b="1" dirty="0"/>
              <a:t>N. </a:t>
            </a:r>
            <a:r>
              <a:rPr kumimoji="1" lang="en-US" altLang="zh-CN" sz="3200" b="1" dirty="0" smtClean="0"/>
              <a:t>Edwards</a:t>
            </a:r>
            <a:endParaRPr kumimoji="1" lang="en-US" altLang="zh-CN" sz="3200" b="1" dirty="0" smtClean="0"/>
          </a:p>
        </p:txBody>
      </p:sp>
    </p:spTree>
    <p:extLst>
      <p:ext uri="{BB962C8B-B14F-4D97-AF65-F5344CB8AC3E}">
        <p14:creationId xmlns:p14="http://schemas.microsoft.com/office/powerpoint/2010/main" val="26774554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传统">
  <a:themeElements>
    <a:clrScheme name="传统">
      <a:dk1>
        <a:srgbClr val="000000"/>
      </a:dk1>
      <a:lt1>
        <a:srgbClr val="FFFFFF"/>
      </a:lt1>
      <a:dk2>
        <a:srgbClr val="59480D"/>
      </a:dk2>
      <a:lt2>
        <a:srgbClr val="D28E11"/>
      </a:lt2>
      <a:accent1>
        <a:srgbClr val="6B4A0B"/>
      </a:accent1>
      <a:accent2>
        <a:srgbClr val="790A14"/>
      </a:accent2>
      <a:accent3>
        <a:srgbClr val="908342"/>
      </a:accent3>
      <a:accent4>
        <a:srgbClr val="423E5C"/>
      </a:accent4>
      <a:accent5>
        <a:srgbClr val="641345"/>
      </a:accent5>
      <a:accent6>
        <a:srgbClr val="748A2F"/>
      </a:accent6>
      <a:hlink>
        <a:srgbClr val="DD7E0E"/>
      </a:hlink>
      <a:folHlink>
        <a:srgbClr val="7F6F6F"/>
      </a:folHlink>
    </a:clrScheme>
    <a:fontScheme name="传统">
      <a:majorFont>
        <a:latin typeface="Candara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andara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传统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10000"/>
                <a:satMod val="150000"/>
              </a:schemeClr>
              <a:schemeClr val="phClr">
                <a:tint val="90000"/>
                <a:satMod val="30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10000"/>
                <a:satMod val="150000"/>
              </a:schemeClr>
              <a:schemeClr val="phClr">
                <a:tint val="90000"/>
                <a:satMod val="300000"/>
              </a:schemeClr>
            </a:duotone>
          </a:blip>
          <a:stretch/>
        </a:blipFill>
      </a:fillStyleLst>
      <a:lnStyleLst>
        <a:ln w="1587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38100" cap="flat" cmpd="sng" algn="ctr">
          <a:solidFill>
            <a:schemeClr val="phClr">
              <a:shade val="90000"/>
            </a:schemeClr>
          </a:solidFill>
          <a:prstDash val="solid"/>
          <a:miter/>
        </a:ln>
        <a:ln w="76200" cap="flat" cmpd="dbl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>
            <a:innerShdw blurRad="127000">
              <a:srgbClr val="FFFFFF">
                <a:alpha val="35000"/>
              </a:srgbClr>
            </a:innerShdw>
          </a:effectLst>
          <a:scene3d>
            <a:camera prst="orthographicFront">
              <a:rot lat="0" lon="0" rev="0"/>
            </a:camera>
            <a:lightRig rig="chilly" dir="tl">
              <a:rot lat="0" lon="0" rev="5400000"/>
            </a:lightRig>
          </a:scene3d>
          <a:sp3d prstMaterial="softEdge">
            <a:bevelT w="0" h="0"/>
          </a:sp3d>
        </a:effectStyle>
        <a:effectStyle>
          <a:effectLst>
            <a:outerShdw blurRad="63500" dist="25400" dir="5400000" algn="br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3600000"/>
            </a:lightRig>
          </a:scene3d>
          <a:sp3d>
            <a:bevelT w="889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3">
            <a:duotone>
              <a:schemeClr val="phClr">
                <a:shade val="10000"/>
                <a:satMod val="175000"/>
              </a:schemeClr>
              <a:schemeClr val="phClr">
                <a:satMod val="3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传统.thmx</Template>
  <TotalTime>51</TotalTime>
  <Words>9</Words>
  <Application>Microsoft Macintosh PowerPoint</Application>
  <PresentationFormat>全屏显示(4:3)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传统</vt:lpstr>
      <vt:lpstr>How to Read a Book</vt:lpstr>
    </vt:vector>
  </TitlesOfParts>
  <Company>NEPDI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把时间当作朋友 </dc:title>
  <dc:creator>利东 张</dc:creator>
  <cp:lastModifiedBy>利东 张</cp:lastModifiedBy>
  <cp:revision>5</cp:revision>
  <dcterms:created xsi:type="dcterms:W3CDTF">2016-10-19T14:38:43Z</dcterms:created>
  <dcterms:modified xsi:type="dcterms:W3CDTF">2016-10-25T14:24:02Z</dcterms:modified>
</cp:coreProperties>
</file>