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2" r:id="rId3"/>
    <p:sldId id="273" r:id="rId4"/>
    <p:sldId id="274" r:id="rId5"/>
    <p:sldId id="280" r:id="rId6"/>
    <p:sldId id="277" r:id="rId7"/>
    <p:sldId id="278" r:id="rId8"/>
    <p:sldId id="282" r:id="rId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c44c01b849be78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6409E-4A0A-4F74-9869-08AC0AA79FF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EDEE-F9BE-484A-9A17-F77C78A8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EDEE-F9BE-484A-9A17-F77C78A8E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EDEE-F9BE-484A-9A17-F77C78A8E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BEEDEE-F9BE-484A-9A17-F77C78A8EA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BEEDEE-F9BE-484A-9A17-F77C78A8EA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BEEDEE-F9BE-484A-9A17-F77C78A8EA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60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EDEE-F9BE-484A-9A17-F77C78A8EA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3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7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0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5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9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D71F-97C2-4A70-837C-30828D4765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2A5C-173F-4E60-9424-0EEB10E5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97F4-CE60-4091-91B8-583CEFF1397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3153-D797-473D-917B-25549C9B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2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844224"/>
            <a:ext cx="8458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altLang="zh-CN" dirty="0">
              <a:solidFill>
                <a:srgbClr val="002060"/>
              </a:solidFill>
            </a:endParaRPr>
          </a:p>
          <a:p>
            <a:pPr lvl="1" algn="ctr"/>
            <a:r>
              <a:rPr lang="en-US" dirty="0">
                <a:solidFill>
                  <a:srgbClr val="002060"/>
                </a:solidFill>
              </a:rPr>
              <a:t>Ken Chen</a:t>
            </a:r>
          </a:p>
          <a:p>
            <a:pPr lvl="1" algn="ctr"/>
            <a:endParaRPr lang="en-US" dirty="0">
              <a:solidFill>
                <a:srgbClr val="002060"/>
              </a:solidFill>
            </a:endParaRPr>
          </a:p>
          <a:p>
            <a:pPr lvl="1" algn="ctr"/>
            <a:r>
              <a:rPr lang="en-US" dirty="0">
                <a:solidFill>
                  <a:srgbClr val="002060"/>
                </a:solidFill>
              </a:rPr>
              <a:t>Donglai Liu</a:t>
            </a:r>
          </a:p>
          <a:p>
            <a:pPr lvl="1" algn="ctr"/>
            <a:endParaRPr lang="en-US" dirty="0">
              <a:solidFill>
                <a:srgbClr val="002060"/>
              </a:solidFill>
            </a:endParaRPr>
          </a:p>
          <a:p>
            <a:pPr lvl="1" algn="ctr"/>
            <a:r>
              <a:rPr lang="en-US" dirty="0">
                <a:solidFill>
                  <a:srgbClr val="002060"/>
                </a:solidFill>
              </a:rPr>
              <a:t>Junyao Yang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5CF6C-FD93-4A5E-9D85-5307F7B56A50}"/>
              </a:ext>
            </a:extLst>
          </p:cNvPr>
          <p:cNvSpPr txBox="1"/>
          <p:nvPr/>
        </p:nvSpPr>
        <p:spPr>
          <a:xfrm>
            <a:off x="609600" y="1295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Breast Cancer Detection Using AI Models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BA397-4FEF-49C5-83D7-6BBAF3ACC7F8}"/>
              </a:ext>
            </a:extLst>
          </p:cNvPr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COMP 6630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753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09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Breast Cancer</a:t>
            </a:r>
            <a:endParaRPr lang="en-US" dirty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Multifactor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Occurrence and Severity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Millions of patients per year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High death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Machine Learning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Detection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Prediction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5CF6C-FD93-4A5E-9D85-5307F7B56A50}"/>
              </a:ext>
            </a:extLst>
          </p:cNvPr>
          <p:cNvSpPr txBox="1"/>
          <p:nvPr/>
        </p:nvSpPr>
        <p:spPr>
          <a:xfrm>
            <a:off x="609600" y="1295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BA397-4FEF-49C5-83D7-6BBAF3ACC7F8}"/>
              </a:ext>
            </a:extLst>
          </p:cNvPr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COMP 6630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5196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09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Wisconsin Breast Cancer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3654"/>
                </a:solidFill>
              </a:rPr>
              <a:t>D</a:t>
            </a:r>
            <a:r>
              <a:rPr lang="en-US" b="0" i="0" dirty="0">
                <a:solidFill>
                  <a:srgbClr val="123654"/>
                </a:solidFill>
                <a:effectLst/>
              </a:rPr>
              <a:t>igitized image of a fine needle aspirate (FNA) of a breast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3654"/>
                </a:solidFill>
              </a:rPr>
              <a:t>D</a:t>
            </a:r>
            <a:r>
              <a:rPr lang="en-US" b="0" i="0" dirty="0">
                <a:solidFill>
                  <a:srgbClr val="123654"/>
                </a:solidFill>
                <a:effectLst/>
              </a:rPr>
              <a:t>escribe characteristics of the cell nuclei present in the image</a:t>
            </a:r>
          </a:p>
          <a:p>
            <a:pPr lvl="2"/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en-US" altLang="zh-CN" dirty="0">
                <a:solidFill>
                  <a:srgbClr val="002060"/>
                </a:solidFill>
              </a:rPr>
              <a:t>ata Design</a:t>
            </a:r>
            <a:endParaRPr lang="en-US" dirty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32 Attributes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569 instances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missing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Benign or Malignant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5CF6C-FD93-4A5E-9D85-5307F7B56A50}"/>
              </a:ext>
            </a:extLst>
          </p:cNvPr>
          <p:cNvSpPr txBox="1"/>
          <p:nvPr/>
        </p:nvSpPr>
        <p:spPr>
          <a:xfrm>
            <a:off x="609600" y="1295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BA397-4FEF-49C5-83D7-6BBAF3ACC7F8}"/>
              </a:ext>
            </a:extLst>
          </p:cNvPr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COMP 6630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7920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75CF6C-FD93-4A5E-9D85-5307F7B56A50}"/>
              </a:ext>
            </a:extLst>
          </p:cNvPr>
          <p:cNvSpPr txBox="1"/>
          <p:nvPr/>
        </p:nvSpPr>
        <p:spPr>
          <a:xfrm>
            <a:off x="533400" y="1034296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Example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BA397-4FEF-49C5-83D7-6BBAF3ACC7F8}"/>
              </a:ext>
            </a:extLst>
          </p:cNvPr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COMP 6630 Final Project Presentation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A387E1-CA3A-43AF-8357-DE44D8EE1E9C}"/>
              </a:ext>
            </a:extLst>
          </p:cNvPr>
          <p:cNvSpPr txBox="1"/>
          <p:nvPr/>
        </p:nvSpPr>
        <p:spPr>
          <a:xfrm>
            <a:off x="1762760" y="2711333"/>
            <a:ext cx="6009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Breast Cancer Diagnostic EDA. Breast Cancer Wisconsin (Diagnostic)… | by  Shubam Sumbria | Analytics Vidhya | Medium">
            <a:extLst>
              <a:ext uri="{FF2B5EF4-FFF2-40B4-BE49-F238E27FC236}">
                <a16:creationId xmlns:a16="http://schemas.microsoft.com/office/drawing/2014/main" id="{92ADD035-3662-4B24-9E3F-338D269F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934200" cy="37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2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75CF6C-FD93-4A5E-9D85-5307F7B56A50}"/>
              </a:ext>
            </a:extLst>
          </p:cNvPr>
          <p:cNvSpPr txBox="1"/>
          <p:nvPr/>
        </p:nvSpPr>
        <p:spPr>
          <a:xfrm>
            <a:off x="533400" y="1034296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Our </a:t>
            </a:r>
            <a:r>
              <a:rPr lang="en-US" sz="2400" b="1" dirty="0">
                <a:solidFill>
                  <a:srgbClr val="002060"/>
                </a:solidFill>
                <a:latin typeface="Calibri"/>
              </a:rPr>
              <a:t>B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aseline</a:t>
            </a:r>
            <a:r>
              <a:rPr lang="en-US" sz="2400" b="1" dirty="0">
                <a:solidFill>
                  <a:srgbClr val="002060"/>
                </a:solidFill>
                <a:latin typeface="Calibri"/>
              </a:rPr>
              <a:t> Approach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BA397-4FEF-49C5-83D7-6BBAF3ACC7F8}"/>
              </a:ext>
            </a:extLst>
          </p:cNvPr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COMP 6630 Final Project 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59461-8494-4C60-80D2-E9DDFD24F1D9}"/>
                  </a:ext>
                </a:extLst>
              </p:cNvPr>
              <p:cNvSpPr txBox="1"/>
              <p:nvPr/>
            </p:nvSpPr>
            <p:spPr>
              <a:xfrm>
                <a:off x="762000" y="2209800"/>
                <a:ext cx="7924800" cy="23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K Nearest Neighbors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2060"/>
                    </a:solidFill>
                  </a:rPr>
                  <a:t>Euclidean vs Manhattan Distance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Majority vote among k nearest neighbors</a:t>
                </a:r>
              </a:p>
              <a:p>
                <a:pPr lvl="2"/>
                <a:endParaRPr lang="en-US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Naive Bayes Model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𝑐𝑎𝑛𝑐𝑒𝑟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𝑛𝑜𝑡</m:t>
                        </m:r>
                      </m:e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𝑒𝑎𝑡𝑢𝑟𝑒𝑠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𝑐𝑎𝑛𝑐𝑒𝑟</m:t>
                            </m:r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𝑐𝑎𝑛𝑐𝑒𝑟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b="0" dirty="0">
                  <a:solidFill>
                    <a:srgbClr val="00206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Commonly used Baseline methods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59461-8494-4C60-80D2-E9DDFD24F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09800"/>
                <a:ext cx="7924800" cy="2351734"/>
              </a:xfrm>
              <a:prstGeom prst="rect">
                <a:avLst/>
              </a:prstGeom>
              <a:blipFill>
                <a:blip r:embed="rId3"/>
                <a:stretch>
                  <a:fillRect t="-1558" b="-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9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75CF6C-FD93-4A5E-9D85-5307F7B56A50}"/>
              </a:ext>
            </a:extLst>
          </p:cNvPr>
          <p:cNvSpPr txBox="1"/>
          <p:nvPr/>
        </p:nvSpPr>
        <p:spPr>
          <a:xfrm>
            <a:off x="533400" y="1034296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2060"/>
                </a:solidFill>
                <a:latin typeface="Calibri"/>
              </a:rPr>
              <a:t>Experiments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BA397-4FEF-49C5-83D7-6BBAF3ACC7F8}"/>
              </a:ext>
            </a:extLst>
          </p:cNvPr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COMP 6630 Final Project Presentation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A387E1-CA3A-43AF-8357-DE44D8EE1E9C}"/>
              </a:ext>
            </a:extLst>
          </p:cNvPr>
          <p:cNvSpPr txBox="1"/>
          <p:nvPr/>
        </p:nvSpPr>
        <p:spPr>
          <a:xfrm>
            <a:off x="762000" y="1920657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46E7E6-5898-4A2E-AD67-2D767BC76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594"/>
              </p:ext>
            </p:extLst>
          </p:nvPr>
        </p:nvGraphicFramePr>
        <p:xfrm>
          <a:off x="1189463" y="1945640"/>
          <a:ext cx="67650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74">
                  <a:extLst>
                    <a:ext uri="{9D8B030D-6E8A-4147-A177-3AD203B41FA5}">
                      <a16:colId xmlns:a16="http://schemas.microsoft.com/office/drawing/2014/main" val="16851602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666801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159240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35781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3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vs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Test sample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5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of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5, 7, 9, 11,13, 15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7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89416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06A93EE-4B4B-4CE7-88A9-97AC35A3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42583"/>
              </p:ext>
            </p:extLst>
          </p:nvPr>
        </p:nvGraphicFramePr>
        <p:xfrm>
          <a:off x="2464580" y="3865263"/>
          <a:ext cx="42148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20">
                  <a:extLst>
                    <a:ext uri="{9D8B030D-6E8A-4147-A177-3AD203B41FA5}">
                      <a16:colId xmlns:a16="http://schemas.microsoft.com/office/drawing/2014/main" val="1685160270"/>
                    </a:ext>
                  </a:extLst>
                </a:gridCol>
                <a:gridCol w="2488418">
                  <a:extLst>
                    <a:ext uri="{9D8B030D-6E8A-4147-A177-3AD203B41FA5}">
                      <a16:colId xmlns:a16="http://schemas.microsoft.com/office/drawing/2014/main" val="96668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3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Euclidean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5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KNN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7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8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75CF6C-FD93-4A5E-9D85-5307F7B56A50}"/>
              </a:ext>
            </a:extLst>
          </p:cNvPr>
          <p:cNvSpPr txBox="1"/>
          <p:nvPr/>
        </p:nvSpPr>
        <p:spPr>
          <a:xfrm>
            <a:off x="609600" y="1295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To Be Continued	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BA397-4FEF-49C5-83D7-6BBAF3ACC7F8}"/>
              </a:ext>
            </a:extLst>
          </p:cNvPr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COMP 6630 Final Project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68B2C-894E-4E40-88A3-B3742B52F277}"/>
              </a:ext>
            </a:extLst>
          </p:cNvPr>
          <p:cNvSpPr txBox="1"/>
          <p:nvPr/>
        </p:nvSpPr>
        <p:spPr>
          <a:xfrm>
            <a:off x="762000" y="2209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ANN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CNN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4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192</Words>
  <Application>Microsoft Office PowerPoint</Application>
  <PresentationFormat>On-screen Show (4:3)</PresentationFormat>
  <Paragraphs>86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Huff</dc:creator>
  <cp:lastModifiedBy>Junyao Yang</cp:lastModifiedBy>
  <cp:revision>139</cp:revision>
  <cp:lastPrinted>2012-10-09T14:22:34Z</cp:lastPrinted>
  <dcterms:created xsi:type="dcterms:W3CDTF">2012-04-09T01:27:13Z</dcterms:created>
  <dcterms:modified xsi:type="dcterms:W3CDTF">2021-10-28T07:56:26Z</dcterms:modified>
</cp:coreProperties>
</file>