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aa9425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aa9425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b7e854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b7e854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b7e854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b7e854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86bc0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86bc0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7e9e4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7e9e4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1ff9c6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1ff9c6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1ff9c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1ff9c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aa942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aa942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aa9425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aa9425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aa9425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aa9425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aa9425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aa9425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Airbnb Data Challenge Model Results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18600" y="2189100"/>
            <a:ext cx="76881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find the opportunities​ ​to​ ​increase​ ​successful​ ​guest-host​ ​matching​, </a:t>
            </a:r>
            <a:r>
              <a:rPr lang="en"/>
              <a:t>where inquiries usually follow the steps of being replied -- accepted -- booked, </a:t>
            </a:r>
            <a:r>
              <a:rPr lang="en"/>
              <a:t>three models were built each to find the: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Drivers of Reply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Drivers of Acceptance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Drivers of Confirmation for Booking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758950" y="1171175"/>
            <a:ext cx="7688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Interactions between some variables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275925" y="3736500"/>
            <a:ext cx="31281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Having more than 10 interactions drives up the probability of confirmation from negative to positive for lead time within 90 days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For inquiries with lead time &gt;90 days, need more than 20 interactions to drive confirmation</a:t>
            </a:r>
            <a:endParaRPr sz="900"/>
          </a:p>
        </p:txBody>
      </p:sp>
      <p:sp>
        <p:nvSpPr>
          <p:cNvPr id="181" name="Google Shape;181;p22"/>
          <p:cNvSpPr txBox="1"/>
          <p:nvPr/>
        </p:nvSpPr>
        <p:spPr>
          <a:xfrm>
            <a:off x="2974013" y="3736500"/>
            <a:ext cx="334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message length &lt;= 150 char, 21-30 interactions benefits confirmation the most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message length between 151 - 300 char, &gt; 30 interactions benefits confirmation the most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message length between 301 - 450 char, need more than 20 interactions to drive confirmation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message length &gt; 450 char, 21-30 interactions doesn't benefit confirmation but 11 - 20 does the most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984975" y="3740250"/>
            <a:ext cx="31959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lead_time &lt;= 60 days, long messages(&gt;450 char) benefits confirmation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lead_time between 60 - 90 days, long messages(&gt;450 char) don't benefits confirmation, but intermediate length messages (301- 450 char) do 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</a:pPr>
            <a:r>
              <a:rPr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lead_time &gt;90 days, only messages between 150 - 300 char benefit confirmation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1310" l="0" r="0" t="-1310"/>
          <a:stretch/>
        </p:blipFill>
        <p:spPr>
          <a:xfrm>
            <a:off x="758950" y="1521175"/>
            <a:ext cx="2404725" cy="22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425" y="1568238"/>
            <a:ext cx="2404725" cy="224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862" y="1571375"/>
            <a:ext cx="2404725" cy="22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Additional findings </a:t>
            </a:r>
            <a:endParaRPr sz="2000"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118138" y="3811975"/>
            <a:ext cx="30159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Past bookers are more likely to confirm bookings after the inquiries are accepted, may because of their trust in the process and the platform </a:t>
            </a:r>
            <a:endParaRPr sz="1100"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975" y="2025913"/>
            <a:ext cx="1635525" cy="161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3"/>
          <p:cNvCxnSpPr/>
          <p:nvPr/>
        </p:nvCxnSpPr>
        <p:spPr>
          <a:xfrm rot="10800000">
            <a:off x="5154675" y="2197975"/>
            <a:ext cx="0" cy="12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3"/>
          <p:cNvCxnSpPr/>
          <p:nvPr/>
        </p:nvCxnSpPr>
        <p:spPr>
          <a:xfrm>
            <a:off x="5154675" y="3444175"/>
            <a:ext cx="2263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3"/>
          <p:cNvCxnSpPr/>
          <p:nvPr/>
        </p:nvCxnSpPr>
        <p:spPr>
          <a:xfrm flipH="1" rot="10800000">
            <a:off x="5339025" y="2780475"/>
            <a:ext cx="1637100" cy="339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3"/>
          <p:cNvSpPr txBox="1"/>
          <p:nvPr/>
        </p:nvSpPr>
        <p:spPr>
          <a:xfrm>
            <a:off x="4785950" y="2050375"/>
            <a:ext cx="7965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Probability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167825" y="3374125"/>
            <a:ext cx="7152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Accept time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6091200" y="2529850"/>
            <a:ext cx="12609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Slope = </a:t>
            </a:r>
            <a:r>
              <a:rPr lang="en" sz="9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0.0656 </a:t>
            </a:r>
            <a:endParaRPr sz="9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4785950" y="3776075"/>
            <a:ext cx="3281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Longer accept time increases the probability of confirmation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Longer accept time may be the result of more interactions between hosts and guests, and therefore guests are more likely to confirm the booking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5648750" y="1917775"/>
            <a:ext cx="11871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Accept time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Important Drivers 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729450" y="2078875"/>
            <a:ext cx="804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Interactions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Interactions drive acceptance and confirmation regardless of long lead time, days of stay, and short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Reviews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Hosts with more reviews are more likely to reply and accept, and reviews drive guests’ confirmation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 sz="1300"/>
              <a:t>uest size</a:t>
            </a:r>
            <a:r>
              <a:rPr lang="en"/>
              <a:t>+</a:t>
            </a:r>
            <a:r>
              <a:rPr lang="en" sz="1300"/>
              <a:t>room type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Appropriate room types for different guest sizes can increase the probability of acceptance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Message Length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Message length impacts all three steps from reply to confirmation when paired with different interactions and lead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of Reply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706175" y="2169075"/>
            <a:ext cx="36033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 drivers of hosts’ reply are: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reviews for the listing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First message length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Lead time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633575" y="2169075"/>
            <a:ext cx="34878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Logistic Regression model is used to predict what drives hosts' reply for all inquiries made in Contact Me and Book It channel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777050" y="3272725"/>
            <a:ext cx="29511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performance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score: 0.64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Accuracy: 0.88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33575" y="3272725"/>
            <a:ext cx="32640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Inquiries in Instant Book channel and inquiries where reply timestamp equals accept timestamp are excluded.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93625" y="1187775"/>
            <a:ext cx="851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 do # reviews</a:t>
            </a:r>
            <a:r>
              <a:rPr lang="en" sz="1900"/>
              <a:t>, first message length, and lead time drives reply</a:t>
            </a:r>
            <a:endParaRPr sz="19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16750" y="3420525"/>
            <a:ext cx="30657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Having </a:t>
            </a:r>
            <a:r>
              <a:rPr lang="en" sz="1000"/>
              <a:t>more than 10 reviews significantly increases the </a:t>
            </a:r>
            <a:r>
              <a:rPr lang="en" sz="1000"/>
              <a:t>probability of reply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Hosts who reply more are matched for more bookings and therefore have more reviews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consider to promote new hosts so that they can have more chance to get reviews and increase bookings</a:t>
            </a:r>
            <a:endParaRPr sz="1000"/>
          </a:p>
        </p:txBody>
      </p:sp>
      <p:sp>
        <p:nvSpPr>
          <p:cNvPr id="103" name="Google Shape;103;p15"/>
          <p:cNvSpPr txBox="1"/>
          <p:nvPr/>
        </p:nvSpPr>
        <p:spPr>
          <a:xfrm>
            <a:off x="3055550" y="3420525"/>
            <a:ext cx="29436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Messages with more than 150 characters are likely to be replied, messages too short(0-150 characters) have a lower chance to be replied.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Short messages give too little information for hosts to reply to the inquiries. 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 encourage guests to send longer message (&gt;150 characters) and prompt for desired information of hosts 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791150" y="3420525"/>
            <a:ext cx="28266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Inquiries with long lead time (&gt;90d) have a lower chance to be replied.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Inquiries made too far ahead of check-in may increase the difficulty for hosts to arrange for the trip.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(recommandation?) 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0" y="1766925"/>
            <a:ext cx="2475655" cy="16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838" y="1745688"/>
            <a:ext cx="2536725" cy="165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850" y="1721700"/>
            <a:ext cx="2404233" cy="16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of Acceptance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661500" y="1925800"/>
            <a:ext cx="38706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Important drivers of guests’ confirmation are: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interactions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reviews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Lead time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Days of stay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Reply time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First message length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Guest size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70800" y="2001288"/>
            <a:ext cx="34878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Logistic Regression model is used to predict what drives hosts' acceptance for replied inquiries in Contact Me and Book It channel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721025" y="3811525"/>
            <a:ext cx="2958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performance: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score: 0.79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Accuracy: 0.76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70800" y="3238125"/>
            <a:ext cx="32640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Inquiries in Instant Book channel and inquiries where reply timestamp equals accept timestamp are excluded.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69550" y="1192350"/>
            <a:ext cx="76887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does each driver impact acceptance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681025" y="1670250"/>
            <a:ext cx="3413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More than 20 interactions significantly increases the probability of acceptance, and having less than 10 interactions decreases it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Hosts whose listings have more than 10 reviews are more likely to accept the inquiries than those whose listings have less than 10 reviews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Inquiries made less than 90 days before check-in are more likely to be accepted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Inquiries for less than 15 days of stay are likely to be accepted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Inquiries with message between 150 and 450 characters are more likely to be accepted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Inquiries for single guest are most likely to be accepted, and inquiries for more than 2 guests are less likely to be booked</a:t>
            </a:r>
            <a:endParaRPr sz="100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038" y="1670250"/>
            <a:ext cx="1472200" cy="13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599" y="1670262"/>
            <a:ext cx="1554206" cy="13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7050" y="3237438"/>
            <a:ext cx="1606425" cy="14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1925" y="3219738"/>
            <a:ext cx="1606425" cy="14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475" y="1678375"/>
            <a:ext cx="1554200" cy="138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550" y="3255150"/>
            <a:ext cx="1660050" cy="14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7650" y="1088900"/>
            <a:ext cx="76887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Interactions between some variables </a:t>
            </a:r>
            <a:endParaRPr sz="2000"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54075" y="3639725"/>
            <a:ext cx="21507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Having more than 10 interactions drives up the probability of acceptance from negative to positive for lead times &lt; 90 days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For inquiries with lead time &gt;90 days, need more than 20 interactions to drive </a:t>
            </a:r>
            <a:r>
              <a:rPr lang="en" sz="800"/>
              <a:t>acceptance</a:t>
            </a:r>
            <a:endParaRPr sz="800"/>
          </a:p>
        </p:txBody>
      </p:sp>
      <p:sp>
        <p:nvSpPr>
          <p:cNvPr id="135" name="Google Shape;135;p18"/>
          <p:cNvSpPr txBox="1"/>
          <p:nvPr/>
        </p:nvSpPr>
        <p:spPr>
          <a:xfrm>
            <a:off x="2563775" y="3624075"/>
            <a:ext cx="18981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lead time between 31 - 60 days, sending long messages(&gt; 450 char) drags down acceptance rate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lead time between 61 - 90 days, sending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short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messages(&lt; 150 char) drags down acceptance rate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452525" y="3512375"/>
            <a:ext cx="26235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guest size = 1, inquiries for a shared room are most likely to be accepted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guest size = 2, inquiries for an entire_home/apt are less likely to be accepted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guest size between 3 - 4 or &gt; 6, inquiries for an entire_home/apt are most likely to be accepted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guest size between 5 - 6, inquiries for an entire_home/apt are less likely to be accepted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368413" y="3592775"/>
            <a:ext cx="24999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Having less than 10 interactions decreases the probability of acceptance across all lengths of stay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stay &lt;= 5 days, interaction between 11 - 20 benefits acceptance the most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stay between 6 - 15 days, interaction between 21 - 30 benefits acceptance the most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●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stay &gt; 15 days, need more than 30 interactions to drive acceptance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25" y="1453850"/>
            <a:ext cx="1776600" cy="216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038" y="1422625"/>
            <a:ext cx="1825300" cy="222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087" y="1429225"/>
            <a:ext cx="1825300" cy="221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3650" y="1422613"/>
            <a:ext cx="1776600" cy="2176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972800" y="1259750"/>
            <a:ext cx="76887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Additional findings </a:t>
            </a:r>
            <a:endParaRPr sz="1900"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906425" y="3242750"/>
            <a:ext cx="32520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Inquiries made within 30 days before check-in are more likely to be accepted in Book it channel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Inquiries made more than 30 days before check-in are more likely to be accepted in Contact Me channel</a:t>
            </a:r>
            <a:endParaRPr sz="1100"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900" y="2105788"/>
            <a:ext cx="2579143" cy="10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900" y="2511425"/>
            <a:ext cx="751425" cy="47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rot="10800000">
            <a:off x="5554725" y="2124400"/>
            <a:ext cx="11100" cy="12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5565825" y="3375388"/>
            <a:ext cx="20739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9"/>
          <p:cNvSpPr txBox="1"/>
          <p:nvPr/>
        </p:nvSpPr>
        <p:spPr>
          <a:xfrm>
            <a:off x="5143575" y="1957588"/>
            <a:ext cx="8334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Probability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7462825" y="3419725"/>
            <a:ext cx="921900" cy="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Reply Time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371500" y="2457450"/>
            <a:ext cx="101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Slope =</a:t>
            </a:r>
            <a:r>
              <a:rPr lang="en" sz="9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-0.2506</a:t>
            </a:r>
            <a:endParaRPr sz="9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5725350" y="2620750"/>
            <a:ext cx="1590000" cy="260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9"/>
          <p:cNvSpPr txBox="1"/>
          <p:nvPr/>
        </p:nvSpPr>
        <p:spPr>
          <a:xfrm>
            <a:off x="5316900" y="3557350"/>
            <a:ext cx="29865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additional minute decreases the probability of acceptance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Hosts who reply sooner are more likely to accept the inquiries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of Confirmation for Booking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661500" y="1925800"/>
            <a:ext cx="36033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Important drivers of hosts’ acceptance are: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interactions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reviews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stage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Days of stay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Accept time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Lead time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699950" y="2436363"/>
            <a:ext cx="34878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Logistic Regression model is used to predict what drives guests’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confirmation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for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accepted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inquiries in Contact Me channel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4721025" y="3811525"/>
            <a:ext cx="2958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performance: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score: 0.88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Accuracy: 0.89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706825" y="1126875"/>
            <a:ext cx="80697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does each driver impact acceptance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612175" y="3403850"/>
            <a:ext cx="82590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More than 20 interactions significantly increases the probability of confirmation from hosts, and having less than 10 interactions decreases it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Guests are less likely to confirm the booking if the listings have 0 reviews but more likely to confirm those with more 30 reviews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Inquiries for less than 10 days of stays are more likely to be confirmed, but inquiries for more than 15 days of stays are less likely to be confirmed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Guests are less likely to confirm accepted inquiries if they are made more than 90 days before check-in</a:t>
            </a:r>
            <a:endParaRPr sz="1100"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50" y="1563851"/>
            <a:ext cx="2043700" cy="17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000" y="1545963"/>
            <a:ext cx="2095925" cy="17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525" y="1545951"/>
            <a:ext cx="2129650" cy="17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7225" y="1581740"/>
            <a:ext cx="2005275" cy="175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