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9" r:id="rId2"/>
    <p:sldId id="361" r:id="rId3"/>
    <p:sldId id="362" r:id="rId4"/>
    <p:sldId id="364" r:id="rId5"/>
    <p:sldId id="368" r:id="rId6"/>
    <p:sldId id="367" r:id="rId7"/>
    <p:sldId id="380" r:id="rId8"/>
    <p:sldId id="382" r:id="rId9"/>
    <p:sldId id="371" r:id="rId10"/>
    <p:sldId id="372" r:id="rId11"/>
    <p:sldId id="381" r:id="rId12"/>
    <p:sldId id="366" r:id="rId13"/>
    <p:sldId id="383" r:id="rId14"/>
    <p:sldId id="365" r:id="rId15"/>
    <p:sldId id="384" r:id="rId16"/>
    <p:sldId id="385" r:id="rId17"/>
    <p:sldId id="386" r:id="rId18"/>
    <p:sldId id="392" r:id="rId19"/>
    <p:sldId id="393" r:id="rId20"/>
    <p:sldId id="363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9"/>
    <p:restoredTop sz="94682"/>
  </p:normalViewPr>
  <p:slideViewPr>
    <p:cSldViewPr snapToGrid="0" snapToObjects="1">
      <p:cViewPr varScale="1">
        <p:scale>
          <a:sx n="74" d="100"/>
          <a:sy n="74" d="100"/>
        </p:scale>
        <p:origin x="468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0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6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0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0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21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00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8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0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2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28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8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4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8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81533A1-CD53-7D43-A00A-748FE7436C66}"/>
              </a:ext>
            </a:extLst>
          </p:cNvPr>
          <p:cNvSpPr txBox="1"/>
          <p:nvPr userDrawn="1"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429AC7-F8AA-FF43-94EC-386B047ED847}"/>
              </a:ext>
            </a:extLst>
          </p:cNvPr>
          <p:cNvSpPr txBox="1"/>
          <p:nvPr userDrawn="1"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2A6685-2F1A-914F-9777-D206D4699E6E}"/>
              </a:ext>
            </a:extLst>
          </p:cNvPr>
          <p:cNvSpPr/>
          <p:nvPr/>
        </p:nvSpPr>
        <p:spPr>
          <a:xfrm>
            <a:off x="3929788" y="1264259"/>
            <a:ext cx="3958814" cy="3958814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C21598-9A4B-4C41-917C-A7CE6A154478}"/>
              </a:ext>
            </a:extLst>
          </p:cNvPr>
          <p:cNvSpPr/>
          <p:nvPr/>
        </p:nvSpPr>
        <p:spPr>
          <a:xfrm>
            <a:off x="6868184" y="2004588"/>
            <a:ext cx="2040835" cy="2222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DB05D1-B98D-E04F-823B-41BE20E01E5B}"/>
              </a:ext>
            </a:extLst>
          </p:cNvPr>
          <p:cNvSpPr txBox="1"/>
          <p:nvPr/>
        </p:nvSpPr>
        <p:spPr>
          <a:xfrm>
            <a:off x="4226324" y="219187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进化计算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05B9EE-85D9-7D4C-BC4B-A96242F9F186}"/>
              </a:ext>
            </a:extLst>
          </p:cNvPr>
          <p:cNvSpPr txBox="1"/>
          <p:nvPr/>
        </p:nvSpPr>
        <p:spPr>
          <a:xfrm>
            <a:off x="4174809" y="331221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Evolutionary computation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7C993D-03A0-1646-AB73-A06462F14C7F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B4B431-6FC8-4448-B5C7-2D056BD5948A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DBF640-FDDE-CD4D-8D83-F3EFFE5EA784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935E6-A233-3C4E-8133-25A9159AE11C}"/>
              </a:ext>
            </a:extLst>
          </p:cNvPr>
          <p:cNvSpPr/>
          <p:nvPr/>
        </p:nvSpPr>
        <p:spPr>
          <a:xfrm>
            <a:off x="13296433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A285EF-3E88-F844-B121-3AFEB30BA64D}"/>
              </a:ext>
            </a:extLst>
          </p:cNvPr>
          <p:cNvSpPr/>
          <p:nvPr/>
        </p:nvSpPr>
        <p:spPr>
          <a:xfrm>
            <a:off x="12997087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6EF814-465B-FE44-BCD0-658A795DF13E}"/>
              </a:ext>
            </a:extLst>
          </p:cNvPr>
          <p:cNvSpPr txBox="1"/>
          <p:nvPr/>
        </p:nvSpPr>
        <p:spPr>
          <a:xfrm>
            <a:off x="4252828" y="3870489"/>
            <a:ext cx="2628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蒋卓航 计算机学院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70077B-0494-4E8A-B45E-0F6AC54967A4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9" grpId="0" animBg="1"/>
      <p:bldP spid="10" grpId="0" animBg="1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634568-1658-E34C-A2D2-5DF1B0EBAC49}"/>
              </a:ext>
            </a:extLst>
          </p:cNvPr>
          <p:cNvSpPr/>
          <p:nvPr/>
        </p:nvSpPr>
        <p:spPr>
          <a:xfrm>
            <a:off x="3829159" y="321079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对所选择的基因进行交叉</a:t>
            </a:r>
            <a:endParaRPr lang="en" altLang="zh-CN" sz="3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4" name="对角圆角矩形 3">
            <a:extLst>
              <a:ext uri="{FF2B5EF4-FFF2-40B4-BE49-F238E27FC236}">
                <a16:creationId xmlns:a16="http://schemas.microsoft.com/office/drawing/2014/main" id="{9644599D-8F97-684A-AE9F-72A93ED86FF1}"/>
              </a:ext>
            </a:extLst>
          </p:cNvPr>
          <p:cNvSpPr/>
          <p:nvPr/>
        </p:nvSpPr>
        <p:spPr>
          <a:xfrm>
            <a:off x="1025850" y="1745673"/>
            <a:ext cx="2707368" cy="4057316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38"/>
          </a:p>
        </p:txBody>
      </p:sp>
      <p:sp>
        <p:nvSpPr>
          <p:cNvPr id="5" name="对角圆角矩形 4">
            <a:extLst>
              <a:ext uri="{FF2B5EF4-FFF2-40B4-BE49-F238E27FC236}">
                <a16:creationId xmlns:a16="http://schemas.microsoft.com/office/drawing/2014/main" id="{2130AFE8-A7CA-224A-BB09-1A52F03F420E}"/>
              </a:ext>
            </a:extLst>
          </p:cNvPr>
          <p:cNvSpPr/>
          <p:nvPr/>
        </p:nvSpPr>
        <p:spPr>
          <a:xfrm>
            <a:off x="4758538" y="1745673"/>
            <a:ext cx="2707368" cy="4057316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38"/>
          </a:p>
        </p:txBody>
      </p:sp>
      <p:sp>
        <p:nvSpPr>
          <p:cNvPr id="6" name="对角圆角矩形 5">
            <a:extLst>
              <a:ext uri="{FF2B5EF4-FFF2-40B4-BE49-F238E27FC236}">
                <a16:creationId xmlns:a16="http://schemas.microsoft.com/office/drawing/2014/main" id="{30E36445-4C09-DD4C-831A-0906CB77CBCD}"/>
              </a:ext>
            </a:extLst>
          </p:cNvPr>
          <p:cNvSpPr/>
          <p:nvPr/>
        </p:nvSpPr>
        <p:spPr>
          <a:xfrm>
            <a:off x="8491226" y="1745673"/>
            <a:ext cx="2707368" cy="4057316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38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4FF6A29-143B-BE46-AD88-ADF063D8F523}"/>
              </a:ext>
            </a:extLst>
          </p:cNvPr>
          <p:cNvSpPr/>
          <p:nvPr/>
        </p:nvSpPr>
        <p:spPr>
          <a:xfrm>
            <a:off x="1939921" y="2264643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D3717C4-3032-8143-85C2-C215A1D3AFD3}"/>
              </a:ext>
            </a:extLst>
          </p:cNvPr>
          <p:cNvSpPr/>
          <p:nvPr/>
        </p:nvSpPr>
        <p:spPr>
          <a:xfrm>
            <a:off x="5672609" y="2264643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4DB786-3830-A74A-940D-E036163F6524}"/>
              </a:ext>
            </a:extLst>
          </p:cNvPr>
          <p:cNvSpPr/>
          <p:nvPr/>
        </p:nvSpPr>
        <p:spPr>
          <a:xfrm>
            <a:off x="9405297" y="2264643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D8043299-D21F-E242-804D-E77F40BA648E}"/>
              </a:ext>
            </a:extLst>
          </p:cNvPr>
          <p:cNvSpPr>
            <a:spLocks/>
          </p:cNvSpPr>
          <p:nvPr/>
        </p:nvSpPr>
        <p:spPr bwMode="auto">
          <a:xfrm>
            <a:off x="9635070" y="2397436"/>
            <a:ext cx="454896" cy="577034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" name="Group 68">
            <a:extLst>
              <a:ext uri="{FF2B5EF4-FFF2-40B4-BE49-F238E27FC236}">
                <a16:creationId xmlns:a16="http://schemas.microsoft.com/office/drawing/2014/main" id="{5C9A4078-1367-DA46-8C1C-90ED64B59B53}"/>
              </a:ext>
            </a:extLst>
          </p:cNvPr>
          <p:cNvGrpSpPr/>
          <p:nvPr/>
        </p:nvGrpSpPr>
        <p:grpSpPr>
          <a:xfrm>
            <a:off x="5885948" y="2368364"/>
            <a:ext cx="475916" cy="614394"/>
            <a:chOff x="7242364" y="3692916"/>
            <a:chExt cx="371475" cy="479569"/>
          </a:xfrm>
          <a:solidFill>
            <a:srgbClr val="C00000"/>
          </a:solidFill>
        </p:grpSpPr>
        <p:sp>
          <p:nvSpPr>
            <p:cNvPr id="15" name="Freeform 11383">
              <a:extLst>
                <a:ext uri="{FF2B5EF4-FFF2-40B4-BE49-F238E27FC236}">
                  <a16:creationId xmlns:a16="http://schemas.microsoft.com/office/drawing/2014/main" id="{90D86B12-7E2F-8F41-B528-84BA6F827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3775" y="3730977"/>
              <a:ext cx="94391" cy="130930"/>
            </a:xfrm>
            <a:custGeom>
              <a:avLst/>
              <a:gdLst>
                <a:gd name="T0" fmla="*/ 111 w 248"/>
                <a:gd name="T1" fmla="*/ 0 h 342"/>
                <a:gd name="T2" fmla="*/ 75 w 248"/>
                <a:gd name="T3" fmla="*/ 10 h 342"/>
                <a:gd name="T4" fmla="*/ 45 w 248"/>
                <a:gd name="T5" fmla="*/ 28 h 342"/>
                <a:gd name="T6" fmla="*/ 20 w 248"/>
                <a:gd name="T7" fmla="*/ 57 h 342"/>
                <a:gd name="T8" fmla="*/ 5 w 248"/>
                <a:gd name="T9" fmla="*/ 91 h 342"/>
                <a:gd name="T10" fmla="*/ 0 w 248"/>
                <a:gd name="T11" fmla="*/ 129 h 342"/>
                <a:gd name="T12" fmla="*/ 2 w 248"/>
                <a:gd name="T13" fmla="*/ 155 h 342"/>
                <a:gd name="T14" fmla="*/ 14 w 248"/>
                <a:gd name="T15" fmla="*/ 192 h 342"/>
                <a:gd name="T16" fmla="*/ 36 w 248"/>
                <a:gd name="T17" fmla="*/ 222 h 342"/>
                <a:gd name="T18" fmla="*/ 54 w 248"/>
                <a:gd name="T19" fmla="*/ 265 h 342"/>
                <a:gd name="T20" fmla="*/ 58 w 248"/>
                <a:gd name="T21" fmla="*/ 280 h 342"/>
                <a:gd name="T22" fmla="*/ 60 w 248"/>
                <a:gd name="T23" fmla="*/ 311 h 342"/>
                <a:gd name="T24" fmla="*/ 70 w 248"/>
                <a:gd name="T25" fmla="*/ 328 h 342"/>
                <a:gd name="T26" fmla="*/ 78 w 248"/>
                <a:gd name="T27" fmla="*/ 334 h 342"/>
                <a:gd name="T28" fmla="*/ 108 w 248"/>
                <a:gd name="T29" fmla="*/ 342 h 342"/>
                <a:gd name="T30" fmla="*/ 130 w 248"/>
                <a:gd name="T31" fmla="*/ 342 h 342"/>
                <a:gd name="T32" fmla="*/ 171 w 248"/>
                <a:gd name="T33" fmla="*/ 333 h 342"/>
                <a:gd name="T34" fmla="*/ 172 w 248"/>
                <a:gd name="T35" fmla="*/ 331 h 342"/>
                <a:gd name="T36" fmla="*/ 184 w 248"/>
                <a:gd name="T37" fmla="*/ 318 h 342"/>
                <a:gd name="T38" fmla="*/ 190 w 248"/>
                <a:gd name="T39" fmla="*/ 292 h 342"/>
                <a:gd name="T40" fmla="*/ 189 w 248"/>
                <a:gd name="T41" fmla="*/ 275 h 342"/>
                <a:gd name="T42" fmla="*/ 210 w 248"/>
                <a:gd name="T43" fmla="*/ 224 h 342"/>
                <a:gd name="T44" fmla="*/ 225 w 248"/>
                <a:gd name="T45" fmla="*/ 203 h 342"/>
                <a:gd name="T46" fmla="*/ 242 w 248"/>
                <a:gd name="T47" fmla="*/ 168 h 342"/>
                <a:gd name="T48" fmla="*/ 248 w 248"/>
                <a:gd name="T49" fmla="*/ 129 h 342"/>
                <a:gd name="T50" fmla="*/ 245 w 248"/>
                <a:gd name="T51" fmla="*/ 103 h 342"/>
                <a:gd name="T52" fmla="*/ 233 w 248"/>
                <a:gd name="T53" fmla="*/ 68 h 342"/>
                <a:gd name="T54" fmla="*/ 211 w 248"/>
                <a:gd name="T55" fmla="*/ 38 h 342"/>
                <a:gd name="T56" fmla="*/ 182 w 248"/>
                <a:gd name="T57" fmla="*/ 15 h 342"/>
                <a:gd name="T58" fmla="*/ 148 w 248"/>
                <a:gd name="T59" fmla="*/ 2 h 342"/>
                <a:gd name="T60" fmla="*/ 124 w 248"/>
                <a:gd name="T61" fmla="*/ 0 h 342"/>
                <a:gd name="T62" fmla="*/ 109 w 248"/>
                <a:gd name="T63" fmla="*/ 207 h 342"/>
                <a:gd name="T64" fmla="*/ 71 w 248"/>
                <a:gd name="T65" fmla="*/ 190 h 342"/>
                <a:gd name="T66" fmla="*/ 47 w 248"/>
                <a:gd name="T67" fmla="*/ 158 h 342"/>
                <a:gd name="T68" fmla="*/ 40 w 248"/>
                <a:gd name="T69" fmla="*/ 134 h 342"/>
                <a:gd name="T70" fmla="*/ 40 w 248"/>
                <a:gd name="T71" fmla="*/ 115 h 342"/>
                <a:gd name="T72" fmla="*/ 45 w 248"/>
                <a:gd name="T73" fmla="*/ 91 h 342"/>
                <a:gd name="T74" fmla="*/ 64 w 248"/>
                <a:gd name="T75" fmla="*/ 64 h 342"/>
                <a:gd name="T76" fmla="*/ 91 w 248"/>
                <a:gd name="T77" fmla="*/ 45 h 342"/>
                <a:gd name="T78" fmla="*/ 114 w 248"/>
                <a:gd name="T79" fmla="*/ 39 h 342"/>
                <a:gd name="T80" fmla="*/ 139 w 248"/>
                <a:gd name="T81" fmla="*/ 40 h 342"/>
                <a:gd name="T82" fmla="*/ 178 w 248"/>
                <a:gd name="T83" fmla="*/ 58 h 342"/>
                <a:gd name="T84" fmla="*/ 203 w 248"/>
                <a:gd name="T85" fmla="*/ 94 h 342"/>
                <a:gd name="T86" fmla="*/ 209 w 248"/>
                <a:gd name="T87" fmla="*/ 124 h 342"/>
                <a:gd name="T88" fmla="*/ 207 w 248"/>
                <a:gd name="T89" fmla="*/ 141 h 342"/>
                <a:gd name="T90" fmla="*/ 198 w 248"/>
                <a:gd name="T91" fmla="*/ 164 h 342"/>
                <a:gd name="T92" fmla="*/ 171 w 248"/>
                <a:gd name="T93" fmla="*/ 194 h 342"/>
                <a:gd name="T94" fmla="*/ 148 w 248"/>
                <a:gd name="T95" fmla="*/ 205 h 342"/>
                <a:gd name="T96" fmla="*/ 124 w 248"/>
                <a:gd name="T97" fmla="*/ 2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342">
                  <a:moveTo>
                    <a:pt x="124" y="0"/>
                  </a:moveTo>
                  <a:lnTo>
                    <a:pt x="124" y="0"/>
                  </a:lnTo>
                  <a:lnTo>
                    <a:pt x="111" y="0"/>
                  </a:lnTo>
                  <a:lnTo>
                    <a:pt x="99" y="2"/>
                  </a:lnTo>
                  <a:lnTo>
                    <a:pt x="87" y="5"/>
                  </a:lnTo>
                  <a:lnTo>
                    <a:pt x="75" y="10"/>
                  </a:lnTo>
                  <a:lnTo>
                    <a:pt x="65" y="15"/>
                  </a:lnTo>
                  <a:lnTo>
                    <a:pt x="54" y="22"/>
                  </a:lnTo>
                  <a:lnTo>
                    <a:pt x="45" y="28"/>
                  </a:lnTo>
                  <a:lnTo>
                    <a:pt x="36" y="38"/>
                  </a:lnTo>
                  <a:lnTo>
                    <a:pt x="28" y="47"/>
                  </a:lnTo>
                  <a:lnTo>
                    <a:pt x="20" y="57"/>
                  </a:lnTo>
                  <a:lnTo>
                    <a:pt x="14" y="68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2" y="155"/>
                  </a:lnTo>
                  <a:lnTo>
                    <a:pt x="5" y="168"/>
                  </a:lnTo>
                  <a:lnTo>
                    <a:pt x="9" y="180"/>
                  </a:lnTo>
                  <a:lnTo>
                    <a:pt x="14" y="192"/>
                  </a:lnTo>
                  <a:lnTo>
                    <a:pt x="20" y="202"/>
                  </a:lnTo>
                  <a:lnTo>
                    <a:pt x="28" y="213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48" y="247"/>
                  </a:lnTo>
                  <a:lnTo>
                    <a:pt x="54" y="265"/>
                  </a:lnTo>
                  <a:lnTo>
                    <a:pt x="57" y="275"/>
                  </a:lnTo>
                  <a:lnTo>
                    <a:pt x="58" y="280"/>
                  </a:lnTo>
                  <a:lnTo>
                    <a:pt x="58" y="280"/>
                  </a:lnTo>
                  <a:lnTo>
                    <a:pt x="56" y="292"/>
                  </a:lnTo>
                  <a:lnTo>
                    <a:pt x="57" y="303"/>
                  </a:lnTo>
                  <a:lnTo>
                    <a:pt x="60" y="311"/>
                  </a:lnTo>
                  <a:lnTo>
                    <a:pt x="62" y="317"/>
                  </a:lnTo>
                  <a:lnTo>
                    <a:pt x="66" y="324"/>
                  </a:lnTo>
                  <a:lnTo>
                    <a:pt x="70" y="328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8" y="334"/>
                  </a:lnTo>
                  <a:lnTo>
                    <a:pt x="86" y="337"/>
                  </a:lnTo>
                  <a:lnTo>
                    <a:pt x="100" y="341"/>
                  </a:lnTo>
                  <a:lnTo>
                    <a:pt x="108" y="342"/>
                  </a:lnTo>
                  <a:lnTo>
                    <a:pt x="118" y="342"/>
                  </a:lnTo>
                  <a:lnTo>
                    <a:pt x="118" y="342"/>
                  </a:lnTo>
                  <a:lnTo>
                    <a:pt x="130" y="342"/>
                  </a:lnTo>
                  <a:lnTo>
                    <a:pt x="143" y="339"/>
                  </a:lnTo>
                  <a:lnTo>
                    <a:pt x="156" y="337"/>
                  </a:lnTo>
                  <a:lnTo>
                    <a:pt x="171" y="333"/>
                  </a:lnTo>
                  <a:lnTo>
                    <a:pt x="171" y="333"/>
                  </a:lnTo>
                  <a:lnTo>
                    <a:pt x="172" y="331"/>
                  </a:lnTo>
                  <a:lnTo>
                    <a:pt x="172" y="331"/>
                  </a:lnTo>
                  <a:lnTo>
                    <a:pt x="176" y="329"/>
                  </a:lnTo>
                  <a:lnTo>
                    <a:pt x="180" y="325"/>
                  </a:lnTo>
                  <a:lnTo>
                    <a:pt x="184" y="318"/>
                  </a:lnTo>
                  <a:lnTo>
                    <a:pt x="188" y="312"/>
                  </a:lnTo>
                  <a:lnTo>
                    <a:pt x="190" y="303"/>
                  </a:lnTo>
                  <a:lnTo>
                    <a:pt x="190" y="292"/>
                  </a:lnTo>
                  <a:lnTo>
                    <a:pt x="189" y="280"/>
                  </a:lnTo>
                  <a:lnTo>
                    <a:pt x="189" y="280"/>
                  </a:lnTo>
                  <a:lnTo>
                    <a:pt x="189" y="275"/>
                  </a:lnTo>
                  <a:lnTo>
                    <a:pt x="192" y="265"/>
                  </a:lnTo>
                  <a:lnTo>
                    <a:pt x="198" y="248"/>
                  </a:lnTo>
                  <a:lnTo>
                    <a:pt x="210" y="224"/>
                  </a:lnTo>
                  <a:lnTo>
                    <a:pt x="210" y="224"/>
                  </a:lnTo>
                  <a:lnTo>
                    <a:pt x="218" y="214"/>
                  </a:lnTo>
                  <a:lnTo>
                    <a:pt x="225" y="203"/>
                  </a:lnTo>
                  <a:lnTo>
                    <a:pt x="232" y="193"/>
                  </a:lnTo>
                  <a:lnTo>
                    <a:pt x="239" y="181"/>
                  </a:lnTo>
                  <a:lnTo>
                    <a:pt x="242" y="168"/>
                  </a:lnTo>
                  <a:lnTo>
                    <a:pt x="245" y="156"/>
                  </a:lnTo>
                  <a:lnTo>
                    <a:pt x="248" y="143"/>
                  </a:lnTo>
                  <a:lnTo>
                    <a:pt x="248" y="129"/>
                  </a:lnTo>
                  <a:lnTo>
                    <a:pt x="248" y="129"/>
                  </a:lnTo>
                  <a:lnTo>
                    <a:pt x="248" y="116"/>
                  </a:lnTo>
                  <a:lnTo>
                    <a:pt x="245" y="103"/>
                  </a:lnTo>
                  <a:lnTo>
                    <a:pt x="242" y="91"/>
                  </a:lnTo>
                  <a:lnTo>
                    <a:pt x="239" y="79"/>
                  </a:lnTo>
                  <a:lnTo>
                    <a:pt x="233" y="68"/>
                  </a:lnTo>
                  <a:lnTo>
                    <a:pt x="227" y="57"/>
                  </a:lnTo>
                  <a:lnTo>
                    <a:pt x="220" y="47"/>
                  </a:lnTo>
                  <a:lnTo>
                    <a:pt x="211" y="38"/>
                  </a:lnTo>
                  <a:lnTo>
                    <a:pt x="203" y="28"/>
                  </a:lnTo>
                  <a:lnTo>
                    <a:pt x="193" y="22"/>
                  </a:lnTo>
                  <a:lnTo>
                    <a:pt x="182" y="15"/>
                  </a:lnTo>
                  <a:lnTo>
                    <a:pt x="172" y="10"/>
                  </a:lnTo>
                  <a:lnTo>
                    <a:pt x="160" y="5"/>
                  </a:lnTo>
                  <a:lnTo>
                    <a:pt x="148" y="2"/>
                  </a:lnTo>
                  <a:lnTo>
                    <a:pt x="137" y="0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24" y="209"/>
                  </a:moveTo>
                  <a:lnTo>
                    <a:pt x="124" y="209"/>
                  </a:lnTo>
                  <a:lnTo>
                    <a:pt x="109" y="207"/>
                  </a:lnTo>
                  <a:lnTo>
                    <a:pt x="96" y="203"/>
                  </a:lnTo>
                  <a:lnTo>
                    <a:pt x="83" y="198"/>
                  </a:lnTo>
                  <a:lnTo>
                    <a:pt x="71" y="190"/>
                  </a:lnTo>
                  <a:lnTo>
                    <a:pt x="61" y="181"/>
                  </a:lnTo>
                  <a:lnTo>
                    <a:pt x="53" y="169"/>
                  </a:lnTo>
                  <a:lnTo>
                    <a:pt x="47" y="15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0" y="134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40" y="115"/>
                  </a:lnTo>
                  <a:lnTo>
                    <a:pt x="41" y="107"/>
                  </a:lnTo>
                  <a:lnTo>
                    <a:pt x="43" y="99"/>
                  </a:lnTo>
                  <a:lnTo>
                    <a:pt x="45" y="91"/>
                  </a:lnTo>
                  <a:lnTo>
                    <a:pt x="49" y="83"/>
                  </a:lnTo>
                  <a:lnTo>
                    <a:pt x="53" y="77"/>
                  </a:lnTo>
                  <a:lnTo>
                    <a:pt x="64" y="64"/>
                  </a:lnTo>
                  <a:lnTo>
                    <a:pt x="77" y="53"/>
                  </a:lnTo>
                  <a:lnTo>
                    <a:pt x="83" y="49"/>
                  </a:lnTo>
                  <a:lnTo>
                    <a:pt x="91" y="45"/>
                  </a:lnTo>
                  <a:lnTo>
                    <a:pt x="99" y="43"/>
                  </a:lnTo>
                  <a:lnTo>
                    <a:pt x="107" y="40"/>
                  </a:lnTo>
                  <a:lnTo>
                    <a:pt x="114" y="39"/>
                  </a:lnTo>
                  <a:lnTo>
                    <a:pt x="124" y="39"/>
                  </a:lnTo>
                  <a:lnTo>
                    <a:pt x="124" y="39"/>
                  </a:lnTo>
                  <a:lnTo>
                    <a:pt x="139" y="40"/>
                  </a:lnTo>
                  <a:lnTo>
                    <a:pt x="154" y="44"/>
                  </a:lnTo>
                  <a:lnTo>
                    <a:pt x="167" y="51"/>
                  </a:lnTo>
                  <a:lnTo>
                    <a:pt x="178" y="58"/>
                  </a:lnTo>
                  <a:lnTo>
                    <a:pt x="189" y="69"/>
                  </a:lnTo>
                  <a:lnTo>
                    <a:pt x="197" y="81"/>
                  </a:lnTo>
                  <a:lnTo>
                    <a:pt x="203" y="94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9" y="124"/>
                  </a:lnTo>
                  <a:lnTo>
                    <a:pt x="209" y="124"/>
                  </a:lnTo>
                  <a:lnTo>
                    <a:pt x="209" y="132"/>
                  </a:lnTo>
                  <a:lnTo>
                    <a:pt x="207" y="141"/>
                  </a:lnTo>
                  <a:lnTo>
                    <a:pt x="205" y="149"/>
                  </a:lnTo>
                  <a:lnTo>
                    <a:pt x="202" y="156"/>
                  </a:lnTo>
                  <a:lnTo>
                    <a:pt x="198" y="164"/>
                  </a:lnTo>
                  <a:lnTo>
                    <a:pt x="194" y="171"/>
                  </a:lnTo>
                  <a:lnTo>
                    <a:pt x="184" y="184"/>
                  </a:lnTo>
                  <a:lnTo>
                    <a:pt x="171" y="194"/>
                  </a:lnTo>
                  <a:lnTo>
                    <a:pt x="164" y="198"/>
                  </a:lnTo>
                  <a:lnTo>
                    <a:pt x="156" y="201"/>
                  </a:lnTo>
                  <a:lnTo>
                    <a:pt x="148" y="205"/>
                  </a:lnTo>
                  <a:lnTo>
                    <a:pt x="141" y="206"/>
                  </a:lnTo>
                  <a:lnTo>
                    <a:pt x="133" y="207"/>
                  </a:lnTo>
                  <a:lnTo>
                    <a:pt x="124" y="209"/>
                  </a:lnTo>
                  <a:lnTo>
                    <a:pt x="124" y="2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6" name="Freeform 11384">
              <a:extLst>
                <a:ext uri="{FF2B5EF4-FFF2-40B4-BE49-F238E27FC236}">
                  <a16:creationId xmlns:a16="http://schemas.microsoft.com/office/drawing/2014/main" id="{DABD8618-329F-5640-8E3E-9E0D57F3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46" y="3866474"/>
              <a:ext cx="28926" cy="24359"/>
            </a:xfrm>
            <a:custGeom>
              <a:avLst/>
              <a:gdLst>
                <a:gd name="T0" fmla="*/ 49 w 76"/>
                <a:gd name="T1" fmla="*/ 63 h 63"/>
                <a:gd name="T2" fmla="*/ 70 w 76"/>
                <a:gd name="T3" fmla="*/ 43 h 63"/>
                <a:gd name="T4" fmla="*/ 76 w 76"/>
                <a:gd name="T5" fmla="*/ 0 h 63"/>
                <a:gd name="T6" fmla="*/ 72 w 76"/>
                <a:gd name="T7" fmla="*/ 2 h 63"/>
                <a:gd name="T8" fmla="*/ 72 w 76"/>
                <a:gd name="T9" fmla="*/ 2 h 63"/>
                <a:gd name="T10" fmla="*/ 61 w 76"/>
                <a:gd name="T11" fmla="*/ 4 h 63"/>
                <a:gd name="T12" fmla="*/ 51 w 76"/>
                <a:gd name="T13" fmla="*/ 7 h 63"/>
                <a:gd name="T14" fmla="*/ 36 w 76"/>
                <a:gd name="T15" fmla="*/ 7 h 63"/>
                <a:gd name="T16" fmla="*/ 36 w 76"/>
                <a:gd name="T17" fmla="*/ 7 h 63"/>
                <a:gd name="T18" fmla="*/ 19 w 76"/>
                <a:gd name="T19" fmla="*/ 5 h 63"/>
                <a:gd name="T20" fmla="*/ 4 w 76"/>
                <a:gd name="T21" fmla="*/ 2 h 63"/>
                <a:gd name="T22" fmla="*/ 0 w 76"/>
                <a:gd name="T23" fmla="*/ 0 h 63"/>
                <a:gd name="T24" fmla="*/ 2 w 76"/>
                <a:gd name="T25" fmla="*/ 45 h 63"/>
                <a:gd name="T26" fmla="*/ 23 w 76"/>
                <a:gd name="T27" fmla="*/ 63 h 63"/>
                <a:gd name="T28" fmla="*/ 49 w 76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3">
                  <a:moveTo>
                    <a:pt x="49" y="63"/>
                  </a:moveTo>
                  <a:lnTo>
                    <a:pt x="70" y="43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19" y="5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45"/>
                  </a:lnTo>
                  <a:lnTo>
                    <a:pt x="23" y="63"/>
                  </a:lnTo>
                  <a:lnTo>
                    <a:pt x="4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7" name="Freeform 11385">
              <a:extLst>
                <a:ext uri="{FF2B5EF4-FFF2-40B4-BE49-F238E27FC236}">
                  <a16:creationId xmlns:a16="http://schemas.microsoft.com/office/drawing/2014/main" id="{0C8C0DDE-5570-8B40-AD99-6AA70403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579" y="3782740"/>
              <a:ext cx="18269" cy="13702"/>
            </a:xfrm>
            <a:custGeom>
              <a:avLst/>
              <a:gdLst>
                <a:gd name="T0" fmla="*/ 47 w 49"/>
                <a:gd name="T1" fmla="*/ 17 h 33"/>
                <a:gd name="T2" fmla="*/ 47 w 49"/>
                <a:gd name="T3" fmla="*/ 17 h 33"/>
                <a:gd name="T4" fmla="*/ 48 w 49"/>
                <a:gd name="T5" fmla="*/ 9 h 33"/>
                <a:gd name="T6" fmla="*/ 49 w 49"/>
                <a:gd name="T7" fmla="*/ 0 h 33"/>
                <a:gd name="T8" fmla="*/ 0 w 49"/>
                <a:gd name="T9" fmla="*/ 0 h 33"/>
                <a:gd name="T10" fmla="*/ 0 w 49"/>
                <a:gd name="T11" fmla="*/ 33 h 33"/>
                <a:gd name="T12" fmla="*/ 49 w 49"/>
                <a:gd name="T13" fmla="*/ 33 h 33"/>
                <a:gd name="T14" fmla="*/ 49 w 49"/>
                <a:gd name="T15" fmla="*/ 33 h 33"/>
                <a:gd name="T16" fmla="*/ 48 w 49"/>
                <a:gd name="T17" fmla="*/ 26 h 33"/>
                <a:gd name="T18" fmla="*/ 47 w 49"/>
                <a:gd name="T19" fmla="*/ 17 h 33"/>
                <a:gd name="T20" fmla="*/ 47 w 49"/>
                <a:gd name="T2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3">
                  <a:moveTo>
                    <a:pt x="47" y="17"/>
                  </a:moveTo>
                  <a:lnTo>
                    <a:pt x="47" y="17"/>
                  </a:lnTo>
                  <a:lnTo>
                    <a:pt x="48" y="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8" y="26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8" name="Freeform 11386">
              <a:extLst>
                <a:ext uri="{FF2B5EF4-FFF2-40B4-BE49-F238E27FC236}">
                  <a16:creationId xmlns:a16="http://schemas.microsoft.com/office/drawing/2014/main" id="{0CFA4511-BA56-7140-BC83-CA73C1731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5570" y="3782740"/>
              <a:ext cx="18269" cy="13702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0 h 33"/>
                <a:gd name="T4" fmla="*/ 1 w 49"/>
                <a:gd name="T5" fmla="*/ 9 h 33"/>
                <a:gd name="T6" fmla="*/ 2 w 49"/>
                <a:gd name="T7" fmla="*/ 17 h 33"/>
                <a:gd name="T8" fmla="*/ 2 w 49"/>
                <a:gd name="T9" fmla="*/ 17 h 33"/>
                <a:gd name="T10" fmla="*/ 1 w 49"/>
                <a:gd name="T11" fmla="*/ 26 h 33"/>
                <a:gd name="T12" fmla="*/ 0 w 49"/>
                <a:gd name="T13" fmla="*/ 33 h 33"/>
                <a:gd name="T14" fmla="*/ 49 w 49"/>
                <a:gd name="T15" fmla="*/ 33 h 33"/>
                <a:gd name="T16" fmla="*/ 49 w 49"/>
                <a:gd name="T17" fmla="*/ 0 h 33"/>
                <a:gd name="T18" fmla="*/ 0 w 4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0" y="0"/>
                  </a:lnTo>
                  <a:lnTo>
                    <a:pt x="1" y="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9" name="Freeform 11387">
              <a:extLst>
                <a:ext uri="{FF2B5EF4-FFF2-40B4-BE49-F238E27FC236}">
                  <a16:creationId xmlns:a16="http://schemas.microsoft.com/office/drawing/2014/main" id="{C2426860-B8AD-9A42-842D-462AEDC3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926" y="3692916"/>
              <a:ext cx="13702" cy="21314"/>
            </a:xfrm>
            <a:custGeom>
              <a:avLst/>
              <a:gdLst>
                <a:gd name="T0" fmla="*/ 34 w 34"/>
                <a:gd name="T1" fmla="*/ 57 h 57"/>
                <a:gd name="T2" fmla="*/ 34 w 34"/>
                <a:gd name="T3" fmla="*/ 0 h 57"/>
                <a:gd name="T4" fmla="*/ 0 w 34"/>
                <a:gd name="T5" fmla="*/ 0 h 57"/>
                <a:gd name="T6" fmla="*/ 0 w 34"/>
                <a:gd name="T7" fmla="*/ 54 h 57"/>
                <a:gd name="T8" fmla="*/ 0 w 34"/>
                <a:gd name="T9" fmla="*/ 54 h 57"/>
                <a:gd name="T10" fmla="*/ 6 w 34"/>
                <a:gd name="T11" fmla="*/ 54 h 57"/>
                <a:gd name="T12" fmla="*/ 6 w 34"/>
                <a:gd name="T13" fmla="*/ 54 h 57"/>
                <a:gd name="T14" fmla="*/ 20 w 34"/>
                <a:gd name="T15" fmla="*/ 54 h 57"/>
                <a:gd name="T16" fmla="*/ 34 w 34"/>
                <a:gd name="T17" fmla="*/ 57 h 57"/>
                <a:gd name="T18" fmla="*/ 34 w 34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7">
                  <a:moveTo>
                    <a:pt x="34" y="57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20" y="54"/>
                  </a:lnTo>
                  <a:lnTo>
                    <a:pt x="34" y="57"/>
                  </a:lnTo>
                  <a:lnTo>
                    <a:pt x="34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0" name="Freeform 11388">
              <a:extLst>
                <a:ext uri="{FF2B5EF4-FFF2-40B4-BE49-F238E27FC236}">
                  <a16:creationId xmlns:a16="http://schemas.microsoft.com/office/drawing/2014/main" id="{E6E8AF10-FEF4-544C-85B3-7E2673ADF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7893" y="3718797"/>
              <a:ext cx="22837" cy="22837"/>
            </a:xfrm>
            <a:custGeom>
              <a:avLst/>
              <a:gdLst>
                <a:gd name="T0" fmla="*/ 61 w 61"/>
                <a:gd name="T1" fmla="*/ 38 h 62"/>
                <a:gd name="T2" fmla="*/ 23 w 61"/>
                <a:gd name="T3" fmla="*/ 0 h 62"/>
                <a:gd name="T4" fmla="*/ 0 w 61"/>
                <a:gd name="T5" fmla="*/ 25 h 62"/>
                <a:gd name="T6" fmla="*/ 38 w 61"/>
                <a:gd name="T7" fmla="*/ 62 h 62"/>
                <a:gd name="T8" fmla="*/ 38 w 61"/>
                <a:gd name="T9" fmla="*/ 62 h 62"/>
                <a:gd name="T10" fmla="*/ 48 w 61"/>
                <a:gd name="T11" fmla="*/ 49 h 62"/>
                <a:gd name="T12" fmla="*/ 61 w 61"/>
                <a:gd name="T13" fmla="*/ 38 h 62"/>
                <a:gd name="T14" fmla="*/ 61 w 61"/>
                <a:gd name="T1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61" y="38"/>
                  </a:moveTo>
                  <a:lnTo>
                    <a:pt x="23" y="0"/>
                  </a:lnTo>
                  <a:lnTo>
                    <a:pt x="0" y="25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8" y="49"/>
                  </a:lnTo>
                  <a:lnTo>
                    <a:pt x="61" y="38"/>
                  </a:lnTo>
                  <a:lnTo>
                    <a:pt x="6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1" name="Freeform 11389">
              <a:extLst>
                <a:ext uri="{FF2B5EF4-FFF2-40B4-BE49-F238E27FC236}">
                  <a16:creationId xmlns:a16="http://schemas.microsoft.com/office/drawing/2014/main" id="{6C4306AF-4E11-3E49-B496-E9931DB72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689" y="3718797"/>
              <a:ext cx="21314" cy="22837"/>
            </a:xfrm>
            <a:custGeom>
              <a:avLst/>
              <a:gdLst>
                <a:gd name="T0" fmla="*/ 0 w 58"/>
                <a:gd name="T1" fmla="*/ 35 h 60"/>
                <a:gd name="T2" fmla="*/ 0 w 58"/>
                <a:gd name="T3" fmla="*/ 35 h 60"/>
                <a:gd name="T4" fmla="*/ 13 w 58"/>
                <a:gd name="T5" fmla="*/ 47 h 60"/>
                <a:gd name="T6" fmla="*/ 23 w 58"/>
                <a:gd name="T7" fmla="*/ 60 h 60"/>
                <a:gd name="T8" fmla="*/ 58 w 58"/>
                <a:gd name="T9" fmla="*/ 25 h 60"/>
                <a:gd name="T10" fmla="*/ 34 w 58"/>
                <a:gd name="T11" fmla="*/ 0 h 60"/>
                <a:gd name="T12" fmla="*/ 0 w 58"/>
                <a:gd name="T1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0">
                  <a:moveTo>
                    <a:pt x="0" y="35"/>
                  </a:moveTo>
                  <a:lnTo>
                    <a:pt x="0" y="35"/>
                  </a:lnTo>
                  <a:lnTo>
                    <a:pt x="13" y="47"/>
                  </a:lnTo>
                  <a:lnTo>
                    <a:pt x="23" y="60"/>
                  </a:lnTo>
                  <a:lnTo>
                    <a:pt x="58" y="25"/>
                  </a:lnTo>
                  <a:lnTo>
                    <a:pt x="3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2" name="Freeform 11390">
              <a:extLst>
                <a:ext uri="{FF2B5EF4-FFF2-40B4-BE49-F238E27FC236}">
                  <a16:creationId xmlns:a16="http://schemas.microsoft.com/office/drawing/2014/main" id="{A07AEF88-D456-5744-AC5C-1152662E1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364" y="3804054"/>
              <a:ext cx="310578" cy="368431"/>
            </a:xfrm>
            <a:custGeom>
              <a:avLst/>
              <a:gdLst>
                <a:gd name="T0" fmla="*/ 812 w 815"/>
                <a:gd name="T1" fmla="*/ 776 h 971"/>
                <a:gd name="T2" fmla="*/ 787 w 815"/>
                <a:gd name="T3" fmla="*/ 706 h 971"/>
                <a:gd name="T4" fmla="*/ 743 w 815"/>
                <a:gd name="T5" fmla="*/ 657 h 971"/>
                <a:gd name="T6" fmla="*/ 682 w 815"/>
                <a:gd name="T7" fmla="*/ 629 h 971"/>
                <a:gd name="T8" fmla="*/ 612 w 815"/>
                <a:gd name="T9" fmla="*/ 613 h 971"/>
                <a:gd name="T10" fmla="*/ 542 w 815"/>
                <a:gd name="T11" fmla="*/ 592 h 971"/>
                <a:gd name="T12" fmla="*/ 508 w 815"/>
                <a:gd name="T13" fmla="*/ 559 h 971"/>
                <a:gd name="T14" fmla="*/ 503 w 815"/>
                <a:gd name="T15" fmla="*/ 498 h 971"/>
                <a:gd name="T16" fmla="*/ 522 w 815"/>
                <a:gd name="T17" fmla="*/ 464 h 971"/>
                <a:gd name="T18" fmla="*/ 568 w 815"/>
                <a:gd name="T19" fmla="*/ 397 h 971"/>
                <a:gd name="T20" fmla="*/ 605 w 815"/>
                <a:gd name="T21" fmla="*/ 363 h 971"/>
                <a:gd name="T22" fmla="*/ 616 w 815"/>
                <a:gd name="T23" fmla="*/ 316 h 971"/>
                <a:gd name="T24" fmla="*/ 608 w 815"/>
                <a:gd name="T25" fmla="*/ 265 h 971"/>
                <a:gd name="T26" fmla="*/ 586 w 815"/>
                <a:gd name="T27" fmla="*/ 252 h 971"/>
                <a:gd name="T28" fmla="*/ 590 w 815"/>
                <a:gd name="T29" fmla="*/ 169 h 971"/>
                <a:gd name="T30" fmla="*/ 586 w 815"/>
                <a:gd name="T31" fmla="*/ 90 h 971"/>
                <a:gd name="T32" fmla="*/ 563 w 815"/>
                <a:gd name="T33" fmla="*/ 55 h 971"/>
                <a:gd name="T34" fmla="*/ 546 w 815"/>
                <a:gd name="T35" fmla="*/ 50 h 971"/>
                <a:gd name="T36" fmla="*/ 514 w 815"/>
                <a:gd name="T37" fmla="*/ 51 h 971"/>
                <a:gd name="T38" fmla="*/ 487 w 815"/>
                <a:gd name="T39" fmla="*/ 43 h 971"/>
                <a:gd name="T40" fmla="*/ 464 w 815"/>
                <a:gd name="T41" fmla="*/ 15 h 971"/>
                <a:gd name="T42" fmla="*/ 441 w 815"/>
                <a:gd name="T43" fmla="*/ 0 h 971"/>
                <a:gd name="T44" fmla="*/ 402 w 815"/>
                <a:gd name="T45" fmla="*/ 10 h 971"/>
                <a:gd name="T46" fmla="*/ 321 w 815"/>
                <a:gd name="T47" fmla="*/ 28 h 971"/>
                <a:gd name="T48" fmla="*/ 283 w 815"/>
                <a:gd name="T49" fmla="*/ 36 h 971"/>
                <a:gd name="T50" fmla="*/ 260 w 815"/>
                <a:gd name="T51" fmla="*/ 47 h 971"/>
                <a:gd name="T52" fmla="*/ 235 w 815"/>
                <a:gd name="T53" fmla="*/ 76 h 971"/>
                <a:gd name="T54" fmla="*/ 225 w 815"/>
                <a:gd name="T55" fmla="*/ 109 h 971"/>
                <a:gd name="T56" fmla="*/ 219 w 815"/>
                <a:gd name="T57" fmla="*/ 175 h 971"/>
                <a:gd name="T58" fmla="*/ 208 w 815"/>
                <a:gd name="T59" fmla="*/ 259 h 971"/>
                <a:gd name="T60" fmla="*/ 193 w 815"/>
                <a:gd name="T61" fmla="*/ 288 h 971"/>
                <a:gd name="T62" fmla="*/ 192 w 815"/>
                <a:gd name="T63" fmla="*/ 315 h 971"/>
                <a:gd name="T64" fmla="*/ 197 w 815"/>
                <a:gd name="T65" fmla="*/ 345 h 971"/>
                <a:gd name="T66" fmla="*/ 214 w 815"/>
                <a:gd name="T67" fmla="*/ 369 h 971"/>
                <a:gd name="T68" fmla="*/ 240 w 815"/>
                <a:gd name="T69" fmla="*/ 392 h 971"/>
                <a:gd name="T70" fmla="*/ 278 w 815"/>
                <a:gd name="T71" fmla="*/ 450 h 971"/>
                <a:gd name="T72" fmla="*/ 295 w 815"/>
                <a:gd name="T73" fmla="*/ 471 h 971"/>
                <a:gd name="T74" fmla="*/ 311 w 815"/>
                <a:gd name="T75" fmla="*/ 478 h 971"/>
                <a:gd name="T76" fmla="*/ 290 w 815"/>
                <a:gd name="T77" fmla="*/ 579 h 971"/>
                <a:gd name="T78" fmla="*/ 242 w 815"/>
                <a:gd name="T79" fmla="*/ 605 h 971"/>
                <a:gd name="T80" fmla="*/ 125 w 815"/>
                <a:gd name="T81" fmla="*/ 636 h 971"/>
                <a:gd name="T82" fmla="*/ 56 w 815"/>
                <a:gd name="T83" fmla="*/ 665 h 971"/>
                <a:gd name="T84" fmla="*/ 20 w 815"/>
                <a:gd name="T85" fmla="*/ 706 h 971"/>
                <a:gd name="T86" fmla="*/ 9 w 815"/>
                <a:gd name="T87" fmla="*/ 741 h 971"/>
                <a:gd name="T88" fmla="*/ 0 w 815"/>
                <a:gd name="T89" fmla="*/ 817 h 971"/>
                <a:gd name="T90" fmla="*/ 0 w 815"/>
                <a:gd name="T91" fmla="*/ 830 h 971"/>
                <a:gd name="T92" fmla="*/ 5 w 815"/>
                <a:gd name="T93" fmla="*/ 849 h 971"/>
                <a:gd name="T94" fmla="*/ 37 w 815"/>
                <a:gd name="T95" fmla="*/ 886 h 971"/>
                <a:gd name="T96" fmla="*/ 93 w 815"/>
                <a:gd name="T97" fmla="*/ 919 h 971"/>
                <a:gd name="T98" fmla="*/ 214 w 815"/>
                <a:gd name="T99" fmla="*/ 954 h 971"/>
                <a:gd name="T100" fmla="*/ 260 w 815"/>
                <a:gd name="T101" fmla="*/ 960 h 971"/>
                <a:gd name="T102" fmla="*/ 407 w 815"/>
                <a:gd name="T103" fmla="*/ 971 h 971"/>
                <a:gd name="T104" fmla="*/ 445 w 815"/>
                <a:gd name="T105" fmla="*/ 946 h 971"/>
                <a:gd name="T106" fmla="*/ 529 w 815"/>
                <a:gd name="T107" fmla="*/ 963 h 971"/>
                <a:gd name="T108" fmla="*/ 675 w 815"/>
                <a:gd name="T109" fmla="*/ 937 h 971"/>
                <a:gd name="T110" fmla="*/ 747 w 815"/>
                <a:gd name="T111" fmla="*/ 904 h 971"/>
                <a:gd name="T112" fmla="*/ 798 w 815"/>
                <a:gd name="T113" fmla="*/ 865 h 971"/>
                <a:gd name="T114" fmla="*/ 812 w 815"/>
                <a:gd name="T115" fmla="*/ 839 h 971"/>
                <a:gd name="T116" fmla="*/ 815 w 815"/>
                <a:gd name="T117" fmla="*/ 824 h 971"/>
                <a:gd name="T118" fmla="*/ 815 w 815"/>
                <a:gd name="T119" fmla="*/ 822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5" h="971">
                  <a:moveTo>
                    <a:pt x="815" y="822"/>
                  </a:moveTo>
                  <a:lnTo>
                    <a:pt x="815" y="822"/>
                  </a:lnTo>
                  <a:lnTo>
                    <a:pt x="815" y="798"/>
                  </a:lnTo>
                  <a:lnTo>
                    <a:pt x="812" y="776"/>
                  </a:lnTo>
                  <a:lnTo>
                    <a:pt x="808" y="757"/>
                  </a:lnTo>
                  <a:lnTo>
                    <a:pt x="802" y="738"/>
                  </a:lnTo>
                  <a:lnTo>
                    <a:pt x="795" y="721"/>
                  </a:lnTo>
                  <a:lnTo>
                    <a:pt x="787" y="706"/>
                  </a:lnTo>
                  <a:lnTo>
                    <a:pt x="778" y="691"/>
                  </a:lnTo>
                  <a:lnTo>
                    <a:pt x="768" y="680"/>
                  </a:lnTo>
                  <a:lnTo>
                    <a:pt x="756" y="668"/>
                  </a:lnTo>
                  <a:lnTo>
                    <a:pt x="743" y="657"/>
                  </a:lnTo>
                  <a:lnTo>
                    <a:pt x="729" y="649"/>
                  </a:lnTo>
                  <a:lnTo>
                    <a:pt x="714" y="642"/>
                  </a:lnTo>
                  <a:lnTo>
                    <a:pt x="699" y="634"/>
                  </a:lnTo>
                  <a:lnTo>
                    <a:pt x="682" y="629"/>
                  </a:lnTo>
                  <a:lnTo>
                    <a:pt x="665" y="623"/>
                  </a:lnTo>
                  <a:lnTo>
                    <a:pt x="646" y="619"/>
                  </a:lnTo>
                  <a:lnTo>
                    <a:pt x="646" y="619"/>
                  </a:lnTo>
                  <a:lnTo>
                    <a:pt x="612" y="613"/>
                  </a:lnTo>
                  <a:lnTo>
                    <a:pt x="582" y="606"/>
                  </a:lnTo>
                  <a:lnTo>
                    <a:pt x="568" y="602"/>
                  </a:lnTo>
                  <a:lnTo>
                    <a:pt x="555" y="597"/>
                  </a:lnTo>
                  <a:lnTo>
                    <a:pt x="542" y="592"/>
                  </a:lnTo>
                  <a:lnTo>
                    <a:pt x="531" y="587"/>
                  </a:lnTo>
                  <a:lnTo>
                    <a:pt x="522" y="579"/>
                  </a:lnTo>
                  <a:lnTo>
                    <a:pt x="514" y="570"/>
                  </a:lnTo>
                  <a:lnTo>
                    <a:pt x="508" y="559"/>
                  </a:lnTo>
                  <a:lnTo>
                    <a:pt x="504" y="548"/>
                  </a:lnTo>
                  <a:lnTo>
                    <a:pt x="501" y="533"/>
                  </a:lnTo>
                  <a:lnTo>
                    <a:pt x="501" y="518"/>
                  </a:lnTo>
                  <a:lnTo>
                    <a:pt x="503" y="498"/>
                  </a:lnTo>
                  <a:lnTo>
                    <a:pt x="508" y="477"/>
                  </a:lnTo>
                  <a:lnTo>
                    <a:pt x="508" y="477"/>
                  </a:lnTo>
                  <a:lnTo>
                    <a:pt x="516" y="471"/>
                  </a:lnTo>
                  <a:lnTo>
                    <a:pt x="522" y="464"/>
                  </a:lnTo>
                  <a:lnTo>
                    <a:pt x="535" y="448"/>
                  </a:lnTo>
                  <a:lnTo>
                    <a:pt x="547" y="431"/>
                  </a:lnTo>
                  <a:lnTo>
                    <a:pt x="558" y="414"/>
                  </a:lnTo>
                  <a:lnTo>
                    <a:pt x="568" y="397"/>
                  </a:lnTo>
                  <a:lnTo>
                    <a:pt x="581" y="382"/>
                  </a:lnTo>
                  <a:lnTo>
                    <a:pt x="589" y="375"/>
                  </a:lnTo>
                  <a:lnTo>
                    <a:pt x="597" y="369"/>
                  </a:lnTo>
                  <a:lnTo>
                    <a:pt x="605" y="363"/>
                  </a:lnTo>
                  <a:lnTo>
                    <a:pt x="614" y="360"/>
                  </a:lnTo>
                  <a:lnTo>
                    <a:pt x="614" y="360"/>
                  </a:lnTo>
                  <a:lnTo>
                    <a:pt x="616" y="336"/>
                  </a:lnTo>
                  <a:lnTo>
                    <a:pt x="616" y="316"/>
                  </a:lnTo>
                  <a:lnTo>
                    <a:pt x="614" y="272"/>
                  </a:lnTo>
                  <a:lnTo>
                    <a:pt x="614" y="272"/>
                  </a:lnTo>
                  <a:lnTo>
                    <a:pt x="612" y="268"/>
                  </a:lnTo>
                  <a:lnTo>
                    <a:pt x="608" y="265"/>
                  </a:lnTo>
                  <a:lnTo>
                    <a:pt x="601" y="263"/>
                  </a:lnTo>
                  <a:lnTo>
                    <a:pt x="592" y="259"/>
                  </a:lnTo>
                  <a:lnTo>
                    <a:pt x="589" y="256"/>
                  </a:lnTo>
                  <a:lnTo>
                    <a:pt x="586" y="252"/>
                  </a:lnTo>
                  <a:lnTo>
                    <a:pt x="586" y="252"/>
                  </a:lnTo>
                  <a:lnTo>
                    <a:pt x="586" y="226"/>
                  </a:lnTo>
                  <a:lnTo>
                    <a:pt x="588" y="198"/>
                  </a:lnTo>
                  <a:lnTo>
                    <a:pt x="590" y="169"/>
                  </a:lnTo>
                  <a:lnTo>
                    <a:pt x="592" y="141"/>
                  </a:lnTo>
                  <a:lnTo>
                    <a:pt x="590" y="114"/>
                  </a:lnTo>
                  <a:lnTo>
                    <a:pt x="588" y="102"/>
                  </a:lnTo>
                  <a:lnTo>
                    <a:pt x="586" y="90"/>
                  </a:lnTo>
                  <a:lnTo>
                    <a:pt x="582" y="80"/>
                  </a:lnTo>
                  <a:lnTo>
                    <a:pt x="577" y="71"/>
                  </a:lnTo>
                  <a:lnTo>
                    <a:pt x="571" y="62"/>
                  </a:lnTo>
                  <a:lnTo>
                    <a:pt x="563" y="55"/>
                  </a:lnTo>
                  <a:lnTo>
                    <a:pt x="563" y="55"/>
                  </a:lnTo>
                  <a:lnTo>
                    <a:pt x="558" y="53"/>
                  </a:lnTo>
                  <a:lnTo>
                    <a:pt x="552" y="50"/>
                  </a:lnTo>
                  <a:lnTo>
                    <a:pt x="546" y="50"/>
                  </a:lnTo>
                  <a:lnTo>
                    <a:pt x="541" y="49"/>
                  </a:lnTo>
                  <a:lnTo>
                    <a:pt x="541" y="49"/>
                  </a:lnTo>
                  <a:lnTo>
                    <a:pt x="514" y="51"/>
                  </a:lnTo>
                  <a:lnTo>
                    <a:pt x="514" y="51"/>
                  </a:lnTo>
                  <a:lnTo>
                    <a:pt x="505" y="50"/>
                  </a:lnTo>
                  <a:lnTo>
                    <a:pt x="496" y="47"/>
                  </a:lnTo>
                  <a:lnTo>
                    <a:pt x="496" y="47"/>
                  </a:lnTo>
                  <a:lnTo>
                    <a:pt x="487" y="43"/>
                  </a:lnTo>
                  <a:lnTo>
                    <a:pt x="481" y="37"/>
                  </a:lnTo>
                  <a:lnTo>
                    <a:pt x="475" y="29"/>
                  </a:lnTo>
                  <a:lnTo>
                    <a:pt x="470" y="21"/>
                  </a:lnTo>
                  <a:lnTo>
                    <a:pt x="464" y="15"/>
                  </a:lnTo>
                  <a:lnTo>
                    <a:pt x="458" y="8"/>
                  </a:lnTo>
                  <a:lnTo>
                    <a:pt x="450" y="3"/>
                  </a:lnTo>
                  <a:lnTo>
                    <a:pt x="447" y="2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02" y="10"/>
                  </a:lnTo>
                  <a:lnTo>
                    <a:pt x="386" y="16"/>
                  </a:lnTo>
                  <a:lnTo>
                    <a:pt x="371" y="20"/>
                  </a:lnTo>
                  <a:lnTo>
                    <a:pt x="354" y="23"/>
                  </a:lnTo>
                  <a:lnTo>
                    <a:pt x="321" y="28"/>
                  </a:lnTo>
                  <a:lnTo>
                    <a:pt x="306" y="30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75" y="40"/>
                  </a:lnTo>
                  <a:lnTo>
                    <a:pt x="268" y="43"/>
                  </a:lnTo>
                  <a:lnTo>
                    <a:pt x="260" y="47"/>
                  </a:lnTo>
                  <a:lnTo>
                    <a:pt x="255" y="53"/>
                  </a:lnTo>
                  <a:lnTo>
                    <a:pt x="248" y="58"/>
                  </a:lnTo>
                  <a:lnTo>
                    <a:pt x="244" y="63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31" y="87"/>
                  </a:lnTo>
                  <a:lnTo>
                    <a:pt x="227" y="97"/>
                  </a:lnTo>
                  <a:lnTo>
                    <a:pt x="225" y="109"/>
                  </a:lnTo>
                  <a:lnTo>
                    <a:pt x="223" y="122"/>
                  </a:lnTo>
                  <a:lnTo>
                    <a:pt x="221" y="148"/>
                  </a:lnTo>
                  <a:lnTo>
                    <a:pt x="219" y="175"/>
                  </a:lnTo>
                  <a:lnTo>
                    <a:pt x="219" y="175"/>
                  </a:lnTo>
                  <a:lnTo>
                    <a:pt x="221" y="249"/>
                  </a:lnTo>
                  <a:lnTo>
                    <a:pt x="221" y="249"/>
                  </a:lnTo>
                  <a:lnTo>
                    <a:pt x="213" y="254"/>
                  </a:lnTo>
                  <a:lnTo>
                    <a:pt x="208" y="259"/>
                  </a:lnTo>
                  <a:lnTo>
                    <a:pt x="202" y="265"/>
                  </a:lnTo>
                  <a:lnTo>
                    <a:pt x="198" y="272"/>
                  </a:lnTo>
                  <a:lnTo>
                    <a:pt x="196" y="280"/>
                  </a:lnTo>
                  <a:lnTo>
                    <a:pt x="193" y="288"/>
                  </a:lnTo>
                  <a:lnTo>
                    <a:pt x="192" y="297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2" y="315"/>
                  </a:lnTo>
                  <a:lnTo>
                    <a:pt x="192" y="326"/>
                  </a:lnTo>
                  <a:lnTo>
                    <a:pt x="195" y="335"/>
                  </a:lnTo>
                  <a:lnTo>
                    <a:pt x="197" y="345"/>
                  </a:lnTo>
                  <a:lnTo>
                    <a:pt x="197" y="345"/>
                  </a:lnTo>
                  <a:lnTo>
                    <a:pt x="200" y="352"/>
                  </a:lnTo>
                  <a:lnTo>
                    <a:pt x="204" y="358"/>
                  </a:lnTo>
                  <a:lnTo>
                    <a:pt x="209" y="363"/>
                  </a:lnTo>
                  <a:lnTo>
                    <a:pt x="214" y="369"/>
                  </a:lnTo>
                  <a:lnTo>
                    <a:pt x="227" y="379"/>
                  </a:lnTo>
                  <a:lnTo>
                    <a:pt x="234" y="384"/>
                  </a:lnTo>
                  <a:lnTo>
                    <a:pt x="240" y="392"/>
                  </a:lnTo>
                  <a:lnTo>
                    <a:pt x="240" y="392"/>
                  </a:lnTo>
                  <a:lnTo>
                    <a:pt x="247" y="401"/>
                  </a:lnTo>
                  <a:lnTo>
                    <a:pt x="253" y="410"/>
                  </a:lnTo>
                  <a:lnTo>
                    <a:pt x="266" y="431"/>
                  </a:lnTo>
                  <a:lnTo>
                    <a:pt x="278" y="450"/>
                  </a:lnTo>
                  <a:lnTo>
                    <a:pt x="283" y="459"/>
                  </a:lnTo>
                  <a:lnTo>
                    <a:pt x="290" y="465"/>
                  </a:lnTo>
                  <a:lnTo>
                    <a:pt x="290" y="465"/>
                  </a:lnTo>
                  <a:lnTo>
                    <a:pt x="295" y="471"/>
                  </a:lnTo>
                  <a:lnTo>
                    <a:pt x="300" y="474"/>
                  </a:lnTo>
                  <a:lnTo>
                    <a:pt x="306" y="477"/>
                  </a:lnTo>
                  <a:lnTo>
                    <a:pt x="311" y="478"/>
                  </a:lnTo>
                  <a:lnTo>
                    <a:pt x="311" y="478"/>
                  </a:lnTo>
                  <a:lnTo>
                    <a:pt x="311" y="555"/>
                  </a:lnTo>
                  <a:lnTo>
                    <a:pt x="311" y="555"/>
                  </a:lnTo>
                  <a:lnTo>
                    <a:pt x="302" y="568"/>
                  </a:lnTo>
                  <a:lnTo>
                    <a:pt x="290" y="579"/>
                  </a:lnTo>
                  <a:lnTo>
                    <a:pt x="290" y="579"/>
                  </a:lnTo>
                  <a:lnTo>
                    <a:pt x="275" y="589"/>
                  </a:lnTo>
                  <a:lnTo>
                    <a:pt x="260" y="599"/>
                  </a:lnTo>
                  <a:lnTo>
                    <a:pt x="242" y="605"/>
                  </a:lnTo>
                  <a:lnTo>
                    <a:pt x="223" y="612"/>
                  </a:lnTo>
                  <a:lnTo>
                    <a:pt x="184" y="622"/>
                  </a:lnTo>
                  <a:lnTo>
                    <a:pt x="145" y="631"/>
                  </a:lnTo>
                  <a:lnTo>
                    <a:pt x="125" y="636"/>
                  </a:lnTo>
                  <a:lnTo>
                    <a:pt x="107" y="642"/>
                  </a:lnTo>
                  <a:lnTo>
                    <a:pt x="89" y="648"/>
                  </a:lnTo>
                  <a:lnTo>
                    <a:pt x="72" y="656"/>
                  </a:lnTo>
                  <a:lnTo>
                    <a:pt x="56" y="665"/>
                  </a:lnTo>
                  <a:lnTo>
                    <a:pt x="42" y="677"/>
                  </a:lnTo>
                  <a:lnTo>
                    <a:pt x="30" y="690"/>
                  </a:lnTo>
                  <a:lnTo>
                    <a:pt x="25" y="698"/>
                  </a:lnTo>
                  <a:lnTo>
                    <a:pt x="20" y="706"/>
                  </a:lnTo>
                  <a:lnTo>
                    <a:pt x="20" y="706"/>
                  </a:lnTo>
                  <a:lnTo>
                    <a:pt x="14" y="717"/>
                  </a:lnTo>
                  <a:lnTo>
                    <a:pt x="12" y="729"/>
                  </a:lnTo>
                  <a:lnTo>
                    <a:pt x="9" y="741"/>
                  </a:lnTo>
                  <a:lnTo>
                    <a:pt x="8" y="755"/>
                  </a:lnTo>
                  <a:lnTo>
                    <a:pt x="5" y="784"/>
                  </a:lnTo>
                  <a:lnTo>
                    <a:pt x="3" y="800"/>
                  </a:lnTo>
                  <a:lnTo>
                    <a:pt x="0" y="817"/>
                  </a:lnTo>
                  <a:lnTo>
                    <a:pt x="0" y="818"/>
                  </a:lnTo>
                  <a:lnTo>
                    <a:pt x="0" y="818"/>
                  </a:lnTo>
                  <a:lnTo>
                    <a:pt x="0" y="828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" y="839"/>
                  </a:lnTo>
                  <a:lnTo>
                    <a:pt x="5" y="849"/>
                  </a:lnTo>
                  <a:lnTo>
                    <a:pt x="10" y="858"/>
                  </a:lnTo>
                  <a:lnTo>
                    <a:pt x="18" y="868"/>
                  </a:lnTo>
                  <a:lnTo>
                    <a:pt x="26" y="877"/>
                  </a:lnTo>
                  <a:lnTo>
                    <a:pt x="37" y="886"/>
                  </a:lnTo>
                  <a:lnTo>
                    <a:pt x="48" y="895"/>
                  </a:lnTo>
                  <a:lnTo>
                    <a:pt x="61" y="903"/>
                  </a:lnTo>
                  <a:lnTo>
                    <a:pt x="77" y="911"/>
                  </a:lnTo>
                  <a:lnTo>
                    <a:pt x="93" y="919"/>
                  </a:lnTo>
                  <a:lnTo>
                    <a:pt x="110" y="925"/>
                  </a:lnTo>
                  <a:lnTo>
                    <a:pt x="128" y="932"/>
                  </a:lnTo>
                  <a:lnTo>
                    <a:pt x="168" y="945"/>
                  </a:lnTo>
                  <a:lnTo>
                    <a:pt x="214" y="954"/>
                  </a:lnTo>
                  <a:lnTo>
                    <a:pt x="214" y="954"/>
                  </a:lnTo>
                  <a:lnTo>
                    <a:pt x="215" y="954"/>
                  </a:lnTo>
                  <a:lnTo>
                    <a:pt x="215" y="954"/>
                  </a:lnTo>
                  <a:lnTo>
                    <a:pt x="260" y="960"/>
                  </a:lnTo>
                  <a:lnTo>
                    <a:pt x="307" y="966"/>
                  </a:lnTo>
                  <a:lnTo>
                    <a:pt x="356" y="969"/>
                  </a:lnTo>
                  <a:lnTo>
                    <a:pt x="407" y="971"/>
                  </a:lnTo>
                  <a:lnTo>
                    <a:pt x="407" y="971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48" y="958"/>
                  </a:lnTo>
                  <a:lnTo>
                    <a:pt x="445" y="946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88" y="967"/>
                  </a:lnTo>
                  <a:lnTo>
                    <a:pt x="529" y="963"/>
                  </a:lnTo>
                  <a:lnTo>
                    <a:pt x="576" y="958"/>
                  </a:lnTo>
                  <a:lnTo>
                    <a:pt x="627" y="949"/>
                  </a:lnTo>
                  <a:lnTo>
                    <a:pt x="652" y="943"/>
                  </a:lnTo>
                  <a:lnTo>
                    <a:pt x="675" y="937"/>
                  </a:lnTo>
                  <a:lnTo>
                    <a:pt x="697" y="930"/>
                  </a:lnTo>
                  <a:lnTo>
                    <a:pt x="717" y="922"/>
                  </a:lnTo>
                  <a:lnTo>
                    <a:pt x="734" y="915"/>
                  </a:lnTo>
                  <a:lnTo>
                    <a:pt x="747" y="904"/>
                  </a:lnTo>
                  <a:lnTo>
                    <a:pt x="747" y="904"/>
                  </a:lnTo>
                  <a:lnTo>
                    <a:pt x="768" y="892"/>
                  </a:lnTo>
                  <a:lnTo>
                    <a:pt x="785" y="879"/>
                  </a:lnTo>
                  <a:lnTo>
                    <a:pt x="798" y="865"/>
                  </a:lnTo>
                  <a:lnTo>
                    <a:pt x="803" y="858"/>
                  </a:lnTo>
                  <a:lnTo>
                    <a:pt x="808" y="851"/>
                  </a:lnTo>
                  <a:lnTo>
                    <a:pt x="808" y="851"/>
                  </a:lnTo>
                  <a:lnTo>
                    <a:pt x="812" y="839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4"/>
                  </a:lnTo>
                  <a:lnTo>
                    <a:pt x="815" y="823"/>
                  </a:lnTo>
                  <a:lnTo>
                    <a:pt x="815" y="823"/>
                  </a:lnTo>
                  <a:lnTo>
                    <a:pt x="815" y="822"/>
                  </a:lnTo>
                  <a:lnTo>
                    <a:pt x="815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23" name="Freeform 11391">
              <a:extLst>
                <a:ext uri="{FF2B5EF4-FFF2-40B4-BE49-F238E27FC236}">
                  <a16:creationId xmlns:a16="http://schemas.microsoft.com/office/drawing/2014/main" id="{42AD6262-4573-AC4C-BB30-5854DBEF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01" y="3762948"/>
              <a:ext cx="35016" cy="33494"/>
            </a:xfrm>
            <a:custGeom>
              <a:avLst/>
              <a:gdLst>
                <a:gd name="T0" fmla="*/ 85 w 90"/>
                <a:gd name="T1" fmla="*/ 35 h 90"/>
                <a:gd name="T2" fmla="*/ 55 w 90"/>
                <a:gd name="T3" fmla="*/ 35 h 90"/>
                <a:gd name="T4" fmla="*/ 55 w 90"/>
                <a:gd name="T5" fmla="*/ 5 h 90"/>
                <a:gd name="T6" fmla="*/ 55 w 90"/>
                <a:gd name="T7" fmla="*/ 5 h 90"/>
                <a:gd name="T8" fmla="*/ 55 w 90"/>
                <a:gd name="T9" fmla="*/ 3 h 90"/>
                <a:gd name="T10" fmla="*/ 53 w 90"/>
                <a:gd name="T11" fmla="*/ 1 h 90"/>
                <a:gd name="T12" fmla="*/ 52 w 90"/>
                <a:gd name="T13" fmla="*/ 0 h 90"/>
                <a:gd name="T14" fmla="*/ 50 w 90"/>
                <a:gd name="T15" fmla="*/ 0 h 90"/>
                <a:gd name="T16" fmla="*/ 40 w 90"/>
                <a:gd name="T17" fmla="*/ 0 h 90"/>
                <a:gd name="T18" fmla="*/ 40 w 90"/>
                <a:gd name="T19" fmla="*/ 0 h 90"/>
                <a:gd name="T20" fmla="*/ 39 w 90"/>
                <a:gd name="T21" fmla="*/ 0 h 90"/>
                <a:gd name="T22" fmla="*/ 36 w 90"/>
                <a:gd name="T23" fmla="*/ 1 h 90"/>
                <a:gd name="T24" fmla="*/ 35 w 90"/>
                <a:gd name="T25" fmla="*/ 3 h 90"/>
                <a:gd name="T26" fmla="*/ 35 w 90"/>
                <a:gd name="T27" fmla="*/ 5 h 90"/>
                <a:gd name="T28" fmla="*/ 35 w 90"/>
                <a:gd name="T29" fmla="*/ 35 h 90"/>
                <a:gd name="T30" fmla="*/ 5 w 90"/>
                <a:gd name="T31" fmla="*/ 35 h 90"/>
                <a:gd name="T32" fmla="*/ 5 w 90"/>
                <a:gd name="T33" fmla="*/ 35 h 90"/>
                <a:gd name="T34" fmla="*/ 4 w 90"/>
                <a:gd name="T35" fmla="*/ 35 h 90"/>
                <a:gd name="T36" fmla="*/ 1 w 90"/>
                <a:gd name="T37" fmla="*/ 37 h 90"/>
                <a:gd name="T38" fmla="*/ 1 w 90"/>
                <a:gd name="T39" fmla="*/ 38 h 90"/>
                <a:gd name="T40" fmla="*/ 0 w 90"/>
                <a:gd name="T41" fmla="*/ 40 h 90"/>
                <a:gd name="T42" fmla="*/ 0 w 90"/>
                <a:gd name="T43" fmla="*/ 50 h 90"/>
                <a:gd name="T44" fmla="*/ 0 w 90"/>
                <a:gd name="T45" fmla="*/ 50 h 90"/>
                <a:gd name="T46" fmla="*/ 1 w 90"/>
                <a:gd name="T47" fmla="*/ 51 h 90"/>
                <a:gd name="T48" fmla="*/ 1 w 90"/>
                <a:gd name="T49" fmla="*/ 54 h 90"/>
                <a:gd name="T50" fmla="*/ 4 w 90"/>
                <a:gd name="T51" fmla="*/ 54 h 90"/>
                <a:gd name="T52" fmla="*/ 5 w 90"/>
                <a:gd name="T53" fmla="*/ 55 h 90"/>
                <a:gd name="T54" fmla="*/ 35 w 90"/>
                <a:gd name="T55" fmla="*/ 55 h 90"/>
                <a:gd name="T56" fmla="*/ 35 w 90"/>
                <a:gd name="T57" fmla="*/ 85 h 90"/>
                <a:gd name="T58" fmla="*/ 35 w 90"/>
                <a:gd name="T59" fmla="*/ 85 h 90"/>
                <a:gd name="T60" fmla="*/ 35 w 90"/>
                <a:gd name="T61" fmla="*/ 86 h 90"/>
                <a:gd name="T62" fmla="*/ 36 w 90"/>
                <a:gd name="T63" fmla="*/ 89 h 90"/>
                <a:gd name="T64" fmla="*/ 39 w 90"/>
                <a:gd name="T65" fmla="*/ 89 h 90"/>
                <a:gd name="T66" fmla="*/ 40 w 90"/>
                <a:gd name="T67" fmla="*/ 90 h 90"/>
                <a:gd name="T68" fmla="*/ 50 w 90"/>
                <a:gd name="T69" fmla="*/ 90 h 90"/>
                <a:gd name="T70" fmla="*/ 50 w 90"/>
                <a:gd name="T71" fmla="*/ 90 h 90"/>
                <a:gd name="T72" fmla="*/ 52 w 90"/>
                <a:gd name="T73" fmla="*/ 89 h 90"/>
                <a:gd name="T74" fmla="*/ 53 w 90"/>
                <a:gd name="T75" fmla="*/ 89 h 90"/>
                <a:gd name="T76" fmla="*/ 55 w 90"/>
                <a:gd name="T77" fmla="*/ 86 h 90"/>
                <a:gd name="T78" fmla="*/ 55 w 90"/>
                <a:gd name="T79" fmla="*/ 85 h 90"/>
                <a:gd name="T80" fmla="*/ 55 w 90"/>
                <a:gd name="T81" fmla="*/ 55 h 90"/>
                <a:gd name="T82" fmla="*/ 85 w 90"/>
                <a:gd name="T83" fmla="*/ 55 h 90"/>
                <a:gd name="T84" fmla="*/ 85 w 90"/>
                <a:gd name="T85" fmla="*/ 55 h 90"/>
                <a:gd name="T86" fmla="*/ 87 w 90"/>
                <a:gd name="T87" fmla="*/ 54 h 90"/>
                <a:gd name="T88" fmla="*/ 89 w 90"/>
                <a:gd name="T89" fmla="*/ 54 h 90"/>
                <a:gd name="T90" fmla="*/ 90 w 90"/>
                <a:gd name="T91" fmla="*/ 51 h 90"/>
                <a:gd name="T92" fmla="*/ 90 w 90"/>
                <a:gd name="T93" fmla="*/ 50 h 90"/>
                <a:gd name="T94" fmla="*/ 90 w 90"/>
                <a:gd name="T95" fmla="*/ 40 h 90"/>
                <a:gd name="T96" fmla="*/ 90 w 90"/>
                <a:gd name="T97" fmla="*/ 40 h 90"/>
                <a:gd name="T98" fmla="*/ 90 w 90"/>
                <a:gd name="T99" fmla="*/ 38 h 90"/>
                <a:gd name="T100" fmla="*/ 89 w 90"/>
                <a:gd name="T101" fmla="*/ 37 h 90"/>
                <a:gd name="T102" fmla="*/ 87 w 90"/>
                <a:gd name="T103" fmla="*/ 35 h 90"/>
                <a:gd name="T104" fmla="*/ 85 w 90"/>
                <a:gd name="T105" fmla="*/ 35 h 90"/>
                <a:gd name="T106" fmla="*/ 85 w 90"/>
                <a:gd name="T107" fmla="*/ 3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90">
                  <a:moveTo>
                    <a:pt x="85" y="35"/>
                  </a:moveTo>
                  <a:lnTo>
                    <a:pt x="55" y="3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35" y="55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35" y="86"/>
                  </a:lnTo>
                  <a:lnTo>
                    <a:pt x="36" y="89"/>
                  </a:lnTo>
                  <a:lnTo>
                    <a:pt x="39" y="89"/>
                  </a:lnTo>
                  <a:lnTo>
                    <a:pt x="4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2" y="89"/>
                  </a:lnTo>
                  <a:lnTo>
                    <a:pt x="53" y="89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5" y="55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7" y="54"/>
                  </a:lnTo>
                  <a:lnTo>
                    <a:pt x="89" y="54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89" y="37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5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</p:grpSp>
      <p:sp>
        <p:nvSpPr>
          <p:cNvPr id="24" name="Freeform 163">
            <a:extLst>
              <a:ext uri="{FF2B5EF4-FFF2-40B4-BE49-F238E27FC236}">
                <a16:creationId xmlns:a16="http://schemas.microsoft.com/office/drawing/2014/main" id="{251E8A1E-9709-5A49-91FC-EEA62F779A82}"/>
              </a:ext>
            </a:extLst>
          </p:cNvPr>
          <p:cNvSpPr>
            <a:spLocks noEditPoints="1"/>
          </p:cNvSpPr>
          <p:nvPr/>
        </p:nvSpPr>
        <p:spPr bwMode="auto">
          <a:xfrm>
            <a:off x="2119198" y="2437879"/>
            <a:ext cx="537716" cy="537710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BFC2A-288F-2843-B6EC-D2754EBA8A12}"/>
              </a:ext>
            </a:extLst>
          </p:cNvPr>
          <p:cNvSpPr txBox="1"/>
          <p:nvPr/>
        </p:nvSpPr>
        <p:spPr>
          <a:xfrm>
            <a:off x="1276082" y="4210455"/>
            <a:ext cx="21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选择固定节点（此处选择了中点）进行交叉，将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的基因进行截断，最终得到交叉结果</a:t>
            </a:r>
            <a:endParaRPr lang="e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221A52-8CC7-4E41-951C-635DDF1F3AE3}"/>
              </a:ext>
            </a:extLst>
          </p:cNvPr>
          <p:cNvSpPr txBox="1"/>
          <p:nvPr/>
        </p:nvSpPr>
        <p:spPr>
          <a:xfrm>
            <a:off x="5047407" y="4210454"/>
            <a:ext cx="212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的方法进行修改，随机选择节点进行交换，并随机决定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的基因的前后</a:t>
            </a:r>
            <a:endParaRPr lang="e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194DD96-68FD-A948-BE3E-4C1FDA2AF1CF}"/>
              </a:ext>
            </a:extLst>
          </p:cNvPr>
          <p:cNvSpPr txBox="1"/>
          <p:nvPr/>
        </p:nvSpPr>
        <p:spPr>
          <a:xfrm>
            <a:off x="8780095" y="4210453"/>
            <a:ext cx="21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判断若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在该点的值相同时则基因变为该值，若不相同时，则基因为随机二者其中之一</a:t>
            </a:r>
            <a:endParaRPr lang="e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C8FDD8-CF19-B34A-A115-C84EBC52B15D}"/>
              </a:ext>
            </a:extLst>
          </p:cNvPr>
          <p:cNvSpPr txBox="1"/>
          <p:nvPr/>
        </p:nvSpPr>
        <p:spPr>
          <a:xfrm>
            <a:off x="1953667" y="343650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en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915337-AA86-5C47-8D52-E80B9551933C}"/>
              </a:ext>
            </a:extLst>
          </p:cNvPr>
          <p:cNvSpPr txBox="1"/>
          <p:nvPr/>
        </p:nvSpPr>
        <p:spPr>
          <a:xfrm>
            <a:off x="5712113" y="343556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en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11E5F4-4065-4F44-9B01-CC0649E3C724}"/>
              </a:ext>
            </a:extLst>
          </p:cNvPr>
          <p:cNvSpPr txBox="1"/>
          <p:nvPr/>
        </p:nvSpPr>
        <p:spPr>
          <a:xfrm>
            <a:off x="9444801" y="34314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en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A13B90D-F37B-2547-8773-58C4BD21BEF9}"/>
              </a:ext>
            </a:extLst>
          </p:cNvPr>
          <p:cNvCxnSpPr/>
          <p:nvPr/>
        </p:nvCxnSpPr>
        <p:spPr>
          <a:xfrm>
            <a:off x="5420139" y="901920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475964F-1B44-48D7-94C1-A8544DE7C4FC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1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24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C298A2-E8AE-5C4F-96D3-5826454E3696}"/>
              </a:ext>
            </a:extLst>
          </p:cNvPr>
          <p:cNvSpPr txBox="1"/>
          <p:nvPr/>
        </p:nvSpPr>
        <p:spPr>
          <a:xfrm>
            <a:off x="1633756" y="198448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F07539B-428C-F345-85B0-F41A88928D0D}"/>
              </a:ext>
            </a:extLst>
          </p:cNvPr>
          <p:cNvCxnSpPr/>
          <p:nvPr/>
        </p:nvCxnSpPr>
        <p:spPr>
          <a:xfrm>
            <a:off x="5420139" y="939498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473D41-B207-4464-BE7D-691BC05AA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3" y="2784109"/>
            <a:ext cx="2690160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crossover3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list2):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crossoverlist2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spot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(list1)/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 = random.randint(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spot):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(head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crossoverlist2.append(list1[i])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crossoverlist2.append(list2[i])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(spot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(list1)):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(head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crossoverlist2.append(list2[i])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crossoverlist2.append(list1[i])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crossoverlist2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8FEF87-8DA9-488B-95D9-F3BA67E2553D}"/>
              </a:ext>
            </a:extLst>
          </p:cNvPr>
          <p:cNvSpPr/>
          <p:nvPr/>
        </p:nvSpPr>
        <p:spPr>
          <a:xfrm>
            <a:off x="3829159" y="321079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对所选择的基因进行交叉</a:t>
            </a:r>
            <a:endParaRPr lang="en" altLang="zh-CN" sz="3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23704-54AA-4171-A7DA-D16928E7B6CD}"/>
              </a:ext>
            </a:extLst>
          </p:cNvPr>
          <p:cNvSpPr txBox="1"/>
          <p:nvPr/>
        </p:nvSpPr>
        <p:spPr>
          <a:xfrm>
            <a:off x="5420139" y="198448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47EC6C3-D43F-405E-BD63-2374D8C0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287" y="2784109"/>
            <a:ext cx="290335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crossover2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list2):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crossoverlist2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spot = random.randint(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((list1))-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head = random.randint(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spot):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(head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crossoverlist2.append(list1[i])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crossoverlist2.append(list2[i])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(spot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(list1)):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(head ==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crossoverlist2.append(list2[i])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crossoverlist2.append(list1[i])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crossoverlist2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C3BE65-BB7A-4DAA-A836-7A0D40F9C236}"/>
              </a:ext>
            </a:extLst>
          </p:cNvPr>
          <p:cNvSpPr txBox="1"/>
          <p:nvPr/>
        </p:nvSpPr>
        <p:spPr>
          <a:xfrm>
            <a:off x="9346049" y="1984482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2975023-B456-4056-A0CE-8A1876D7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431" y="3126367"/>
            <a:ext cx="411042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crossover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list2):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crossoverlist = []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geneLength):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list1[i] == list2[i]: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crossoverlist.append(list1[i])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crossoverlist.append(random.randint(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crossoverlist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A1DEF6-C661-4CD4-9102-1BC4A5BA9DBB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4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对生成的变量进行变异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03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Mutate the generated variables</a:t>
            </a:r>
            <a:endParaRPr lang="en" altLang="zh-C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9685545-9769-274A-914B-CDBBF8D1581D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EE159D8-FB6D-8B42-A6FF-F5F6A93182B3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5927754-F912-459D-B90F-04FAC529C2E8}"/>
              </a:ext>
            </a:extLst>
          </p:cNvPr>
          <p:cNvSpPr txBox="1"/>
          <p:nvPr/>
        </p:nvSpPr>
        <p:spPr>
          <a:xfrm>
            <a:off x="11312601" y="63875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6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634568-1658-E34C-A2D2-5DF1B0EBAC49}"/>
              </a:ext>
            </a:extLst>
          </p:cNvPr>
          <p:cNvSpPr/>
          <p:nvPr/>
        </p:nvSpPr>
        <p:spPr>
          <a:xfrm>
            <a:off x="4464784" y="36476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对生成的变量进行变异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F07539B-428C-F345-85B0-F41A88928D0D}"/>
              </a:ext>
            </a:extLst>
          </p:cNvPr>
          <p:cNvCxnSpPr/>
          <p:nvPr/>
        </p:nvCxnSpPr>
        <p:spPr>
          <a:xfrm>
            <a:off x="5420139" y="939498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F8C920-E0E6-4F32-9275-6A33A895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797" y="2777219"/>
            <a:ext cx="606448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change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changedlist = list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changeTime):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changePos = random.randint(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geneLength-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changedlist[changePos]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-changedlist[changePos]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changedlist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D2148-F93F-4586-B551-81921A3A694C}"/>
              </a:ext>
            </a:extLst>
          </p:cNvPr>
          <p:cNvSpPr txBox="1"/>
          <p:nvPr/>
        </p:nvSpPr>
        <p:spPr>
          <a:xfrm>
            <a:off x="1493950" y="3234907"/>
            <a:ext cx="2653047" cy="83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对生成的变量随机进行变异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995B94-B684-404E-AA0F-68856E2953C6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8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结果对比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04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Comparison of results</a:t>
            </a:r>
            <a:endParaRPr lang="en" altLang="zh-C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848A5-846E-D64E-BF9E-7AC3EF382E9F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A58F7E4-6010-1A41-BFA7-543A93F56EA7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4282415-7882-458F-81EF-D6CEE298D604}"/>
              </a:ext>
            </a:extLst>
          </p:cNvPr>
          <p:cNvSpPr txBox="1"/>
          <p:nvPr/>
        </p:nvSpPr>
        <p:spPr>
          <a:xfrm>
            <a:off x="11193065" y="642816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8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F07539B-428C-F345-85B0-F41A88928D0D}"/>
              </a:ext>
            </a:extLst>
          </p:cNvPr>
          <p:cNvCxnSpPr/>
          <p:nvPr/>
        </p:nvCxnSpPr>
        <p:spPr>
          <a:xfrm>
            <a:off x="5420139" y="939498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AC113F27-26B3-49BF-9A6F-8364F6B5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206" y="1454442"/>
            <a:ext cx="3331361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循环次数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tryTimes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基因个数（个体个数）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geneNum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基因长度（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位）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geneLength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变异的基因个数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changeTime 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比率 精英与平民的个体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rate =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比率 精英与平民与失败者的个体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rate2 = 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函数一的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的范围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range1 = 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5.12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5.12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函数二的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的范围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range2 = [-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2.048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2.048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9671AA-7AC3-46E6-9DA5-29DD73AE17F8}"/>
              </a:ext>
            </a:extLst>
          </p:cNvPr>
          <p:cNvSpPr/>
          <p:nvPr/>
        </p:nvSpPr>
        <p:spPr>
          <a:xfrm>
            <a:off x="5420139" y="4098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参数介绍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1EC9D3-3FE7-4B27-9634-DD5B21DE7CC1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5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3A3FE9-E0E9-1544-B97B-B88BA5672B2B}"/>
              </a:ext>
            </a:extLst>
          </p:cNvPr>
          <p:cNvSpPr txBox="1"/>
          <p:nvPr/>
        </p:nvSpPr>
        <p:spPr>
          <a:xfrm>
            <a:off x="1744153" y="1996247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F07539B-428C-F345-85B0-F41A88928D0D}"/>
              </a:ext>
            </a:extLst>
          </p:cNvPr>
          <p:cNvCxnSpPr/>
          <p:nvPr/>
        </p:nvCxnSpPr>
        <p:spPr>
          <a:xfrm>
            <a:off x="5420139" y="939498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AEF271-3BB1-4716-9930-0F117032EACF}"/>
              </a:ext>
            </a:extLst>
          </p:cNvPr>
          <p:cNvSpPr txBox="1"/>
          <p:nvPr/>
        </p:nvSpPr>
        <p:spPr>
          <a:xfrm>
            <a:off x="1717946" y="2483803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FA09A9-16EB-4030-AEEE-77AD5E8DFDC8}"/>
              </a:ext>
            </a:extLst>
          </p:cNvPr>
          <p:cNvSpPr txBox="1"/>
          <p:nvPr/>
        </p:nvSpPr>
        <p:spPr>
          <a:xfrm>
            <a:off x="1744153" y="2971359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BFD6C3-618A-4E89-BA1A-8CBBE215229B}"/>
              </a:ext>
            </a:extLst>
          </p:cNvPr>
          <p:cNvSpPr txBox="1"/>
          <p:nvPr/>
        </p:nvSpPr>
        <p:spPr>
          <a:xfrm>
            <a:off x="1744153" y="3507368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02548E-7552-4210-B166-62F9E6B6C681}"/>
              </a:ext>
            </a:extLst>
          </p:cNvPr>
          <p:cNvSpPr txBox="1"/>
          <p:nvPr/>
        </p:nvSpPr>
        <p:spPr>
          <a:xfrm>
            <a:off x="1717946" y="3994924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2A4CD4-B89F-4B76-9FA3-1C0A29F53DD9}"/>
              </a:ext>
            </a:extLst>
          </p:cNvPr>
          <p:cNvSpPr txBox="1"/>
          <p:nvPr/>
        </p:nvSpPr>
        <p:spPr>
          <a:xfrm>
            <a:off x="1744153" y="4482480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7F18FE-B701-4446-AB15-75DD5EE6C9FE}"/>
              </a:ext>
            </a:extLst>
          </p:cNvPr>
          <p:cNvSpPr txBox="1"/>
          <p:nvPr/>
        </p:nvSpPr>
        <p:spPr>
          <a:xfrm>
            <a:off x="6681054" y="2003624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557BEC-614E-4D66-BB8D-7B64B4EC4DE9}"/>
              </a:ext>
            </a:extLst>
          </p:cNvPr>
          <p:cNvSpPr txBox="1"/>
          <p:nvPr/>
        </p:nvSpPr>
        <p:spPr>
          <a:xfrm>
            <a:off x="6654847" y="2491180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F9E183-68E3-4A2E-A36E-0B189FE7FA39}"/>
              </a:ext>
            </a:extLst>
          </p:cNvPr>
          <p:cNvSpPr txBox="1"/>
          <p:nvPr/>
        </p:nvSpPr>
        <p:spPr>
          <a:xfrm>
            <a:off x="6681054" y="2978736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F9E548-E6B5-48C3-90FF-46272EDFBADD}"/>
              </a:ext>
            </a:extLst>
          </p:cNvPr>
          <p:cNvSpPr txBox="1"/>
          <p:nvPr/>
        </p:nvSpPr>
        <p:spPr>
          <a:xfrm>
            <a:off x="6681054" y="3514745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072D66-70C2-4B4F-B971-E27DE7D2EA99}"/>
              </a:ext>
            </a:extLst>
          </p:cNvPr>
          <p:cNvSpPr txBox="1"/>
          <p:nvPr/>
        </p:nvSpPr>
        <p:spPr>
          <a:xfrm>
            <a:off x="6654847" y="4002301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B16A35-0F97-42EC-8870-D901E431FC57}"/>
              </a:ext>
            </a:extLst>
          </p:cNvPr>
          <p:cNvSpPr txBox="1"/>
          <p:nvPr/>
        </p:nvSpPr>
        <p:spPr>
          <a:xfrm>
            <a:off x="6681054" y="4489857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8E855B-5F26-4927-906A-BBADE01C787D}"/>
              </a:ext>
            </a:extLst>
          </p:cNvPr>
          <p:cNvSpPr/>
          <p:nvPr/>
        </p:nvSpPr>
        <p:spPr>
          <a:xfrm>
            <a:off x="5461001" y="37740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结果对比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7FDC2C-5816-4F3E-8433-D8BD63201D66}"/>
              </a:ext>
            </a:extLst>
          </p:cNvPr>
          <p:cNvSpPr txBox="1"/>
          <p:nvPr/>
        </p:nvSpPr>
        <p:spPr>
          <a:xfrm>
            <a:off x="4213549" y="1942856"/>
            <a:ext cx="2663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平均值：0.00585173915946219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BCB030-0F51-4444-9088-AF322A9E5FAD}"/>
              </a:ext>
            </a:extLst>
          </p:cNvPr>
          <p:cNvSpPr txBox="1"/>
          <p:nvPr/>
        </p:nvSpPr>
        <p:spPr>
          <a:xfrm>
            <a:off x="4213549" y="2538694"/>
            <a:ext cx="2704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0.0021719976845587124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1A853F-AB27-4309-8FA3-F66158748B94}"/>
              </a:ext>
            </a:extLst>
          </p:cNvPr>
          <p:cNvSpPr txBox="1"/>
          <p:nvPr/>
        </p:nvSpPr>
        <p:spPr>
          <a:xfrm>
            <a:off x="4213549" y="3044686"/>
            <a:ext cx="2704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 </a:t>
            </a:r>
            <a:r>
              <a:rPr lang="en-US" altLang="zh-CN" sz="1200" dirty="0"/>
              <a:t>0.0025322746124123237</a:t>
            </a:r>
            <a:endParaRPr lang="zh-CN" altLang="en-US" sz="1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6B6CFB-E9CB-4EA5-B4B7-CB72A5E0260D}"/>
              </a:ext>
            </a:extLst>
          </p:cNvPr>
          <p:cNvSpPr txBox="1"/>
          <p:nvPr/>
        </p:nvSpPr>
        <p:spPr>
          <a:xfrm>
            <a:off x="4213548" y="3575231"/>
            <a:ext cx="2798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 平均值：</a:t>
            </a:r>
            <a:r>
              <a:rPr lang="en-US" altLang="zh-CN" sz="1200" dirty="0"/>
              <a:t>0.0029806675301102523</a:t>
            </a:r>
            <a:endParaRPr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6C4182-B703-4040-AA32-63763BB49787}"/>
              </a:ext>
            </a:extLst>
          </p:cNvPr>
          <p:cNvSpPr txBox="1"/>
          <p:nvPr/>
        </p:nvSpPr>
        <p:spPr>
          <a:xfrm>
            <a:off x="4250039" y="4129281"/>
            <a:ext cx="27625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0.002702837691889992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127EF2-8498-4046-9606-5D6F2AC26647}"/>
              </a:ext>
            </a:extLst>
          </p:cNvPr>
          <p:cNvSpPr txBox="1"/>
          <p:nvPr/>
        </p:nvSpPr>
        <p:spPr>
          <a:xfrm>
            <a:off x="4250039" y="4587215"/>
            <a:ext cx="28870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0.0033394496883719688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A3DC226-1CFE-467F-BA8C-113679B6CF61}"/>
              </a:ext>
            </a:extLst>
          </p:cNvPr>
          <p:cNvSpPr txBox="1"/>
          <p:nvPr/>
        </p:nvSpPr>
        <p:spPr>
          <a:xfrm>
            <a:off x="9388565" y="1993501"/>
            <a:ext cx="2663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0.0012087853386665611</a:t>
            </a:r>
            <a:endParaRPr lang="zh-CN" altLang="en-US" sz="12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1D5100-A204-4F6B-8628-F773D50EDD11}"/>
              </a:ext>
            </a:extLst>
          </p:cNvPr>
          <p:cNvSpPr txBox="1"/>
          <p:nvPr/>
        </p:nvSpPr>
        <p:spPr>
          <a:xfrm>
            <a:off x="9388565" y="2499493"/>
            <a:ext cx="2663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  平均值：</a:t>
            </a:r>
            <a:r>
              <a:rPr lang="en-US" altLang="zh-CN" sz="1200" dirty="0"/>
              <a:t>0.0008223199351229373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DBA8B1-6C45-48CF-A964-4BFD1A868A2E}"/>
              </a:ext>
            </a:extLst>
          </p:cNvPr>
          <p:cNvSpPr txBox="1"/>
          <p:nvPr/>
        </p:nvSpPr>
        <p:spPr>
          <a:xfrm>
            <a:off x="9388565" y="3005485"/>
            <a:ext cx="28034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0.0013428367510639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8E9E81E-BA99-4EC9-96EC-BF8046DA6807}"/>
              </a:ext>
            </a:extLst>
          </p:cNvPr>
          <p:cNvSpPr txBox="1"/>
          <p:nvPr/>
        </p:nvSpPr>
        <p:spPr>
          <a:xfrm>
            <a:off x="9388564" y="3536030"/>
            <a:ext cx="2717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0.0035841024017660927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42BD61-165B-4C22-8E63-1BFD2CC2CAED}"/>
              </a:ext>
            </a:extLst>
          </p:cNvPr>
          <p:cNvSpPr txBox="1"/>
          <p:nvPr/>
        </p:nvSpPr>
        <p:spPr>
          <a:xfrm>
            <a:off x="9328140" y="4090080"/>
            <a:ext cx="2766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0.002895960625635523</a:t>
            </a:r>
            <a:endParaRPr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7162C28-1AB5-4410-A615-081870E4B094}"/>
              </a:ext>
            </a:extLst>
          </p:cNvPr>
          <p:cNvSpPr txBox="1"/>
          <p:nvPr/>
        </p:nvSpPr>
        <p:spPr>
          <a:xfrm>
            <a:off x="9425055" y="4548014"/>
            <a:ext cx="2766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平均值：</a:t>
            </a:r>
            <a:r>
              <a:rPr lang="en-US" altLang="zh-CN" sz="1200" dirty="0"/>
              <a:t>0.002029353504822535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1B6EFC-2A76-4084-82E4-860972B2E57B}"/>
              </a:ext>
            </a:extLst>
          </p:cNvPr>
          <p:cNvSpPr txBox="1"/>
          <p:nvPr/>
        </p:nvSpPr>
        <p:spPr>
          <a:xfrm>
            <a:off x="1857927" y="5447943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选择的方法与交叉的方法对于结果的影响不大，而</a:t>
            </a:r>
            <a:r>
              <a:rPr lang="en-US" altLang="zh-CN" dirty="0"/>
              <a:t>EC</a:t>
            </a:r>
            <a:r>
              <a:rPr lang="zh-CN" altLang="en-US" dirty="0"/>
              <a:t>模型和</a:t>
            </a:r>
            <a:r>
              <a:rPr lang="en-US" altLang="zh-CN" dirty="0"/>
              <a:t>ECL</a:t>
            </a:r>
            <a:r>
              <a:rPr lang="zh-CN" altLang="en-US" dirty="0"/>
              <a:t>模型对结果影响巨大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8ADAAC2-B537-461A-93F5-424D7A11E87B}"/>
              </a:ext>
            </a:extLst>
          </p:cNvPr>
          <p:cNvSpPr txBox="1"/>
          <p:nvPr/>
        </p:nvSpPr>
        <p:spPr>
          <a:xfrm>
            <a:off x="1744153" y="1335051"/>
            <a:ext cx="2934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dejong2</a:t>
            </a:r>
            <a:r>
              <a:rPr lang="zh-CN" altLang="en-US" dirty="0"/>
              <a:t>函数进行测试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73D903-83CD-48B7-A3A8-C6DF3F558EFE}"/>
              </a:ext>
            </a:extLst>
          </p:cNvPr>
          <p:cNvSpPr txBox="1"/>
          <p:nvPr/>
        </p:nvSpPr>
        <p:spPr>
          <a:xfrm>
            <a:off x="4213549" y="2193415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标准差：0.0021848246931964964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809A51-A9CD-4153-B437-1E5B03A97C54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4E58FE-012D-4AFF-A6BC-CBC23874B0F0}"/>
              </a:ext>
            </a:extLst>
          </p:cNvPr>
          <p:cNvSpPr txBox="1"/>
          <p:nvPr/>
        </p:nvSpPr>
        <p:spPr>
          <a:xfrm>
            <a:off x="4250039" y="2718614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0.0028595569009255673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97ACE1-1661-4403-9690-0A3F44D535E8}"/>
              </a:ext>
            </a:extLst>
          </p:cNvPr>
          <p:cNvSpPr txBox="1"/>
          <p:nvPr/>
        </p:nvSpPr>
        <p:spPr>
          <a:xfrm>
            <a:off x="4250039" y="3243051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0.0026646090914916863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610971-4D18-49DF-9086-E277CA0BA1BB}"/>
              </a:ext>
            </a:extLst>
          </p:cNvPr>
          <p:cNvSpPr txBox="1"/>
          <p:nvPr/>
        </p:nvSpPr>
        <p:spPr>
          <a:xfrm>
            <a:off x="4295716" y="3723420"/>
            <a:ext cx="609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0.002937799519607804</a:t>
            </a:r>
          </a:p>
          <a:p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1BFBAC-0080-4195-8C27-00346B809501}"/>
              </a:ext>
            </a:extLst>
          </p:cNvPr>
          <p:cNvSpPr txBox="1"/>
          <p:nvPr/>
        </p:nvSpPr>
        <p:spPr>
          <a:xfrm>
            <a:off x="4283042" y="4296315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0.002189708754041459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2C581B-6155-439B-96C4-3F24006180DD}"/>
              </a:ext>
            </a:extLst>
          </p:cNvPr>
          <p:cNvSpPr txBox="1"/>
          <p:nvPr/>
        </p:nvSpPr>
        <p:spPr>
          <a:xfrm>
            <a:off x="4283042" y="4759588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0.005377559075990611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BAA2AD-570A-4345-B5B7-DAA1F2BE202E}"/>
              </a:ext>
            </a:extLst>
          </p:cNvPr>
          <p:cNvSpPr txBox="1"/>
          <p:nvPr/>
        </p:nvSpPr>
        <p:spPr>
          <a:xfrm>
            <a:off x="9421525" y="2178635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0.0015605429143485197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E999B8-59C0-4444-9BC0-8CD5C585BA9F}"/>
              </a:ext>
            </a:extLst>
          </p:cNvPr>
          <p:cNvSpPr txBox="1"/>
          <p:nvPr/>
        </p:nvSpPr>
        <p:spPr>
          <a:xfrm>
            <a:off x="9513414" y="2687206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0.0009097224938130884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1B7121C-5F9A-4653-93BB-627DF2B8FC16}"/>
              </a:ext>
            </a:extLst>
          </p:cNvPr>
          <p:cNvSpPr txBox="1"/>
          <p:nvPr/>
        </p:nvSpPr>
        <p:spPr>
          <a:xfrm>
            <a:off x="9421525" y="3197642"/>
            <a:ext cx="609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0.0011842000254417852</a:t>
            </a:r>
          </a:p>
          <a:p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60BBA1-6EAD-4A7C-9F15-868C08195294}"/>
              </a:ext>
            </a:extLst>
          </p:cNvPr>
          <p:cNvSpPr txBox="1"/>
          <p:nvPr/>
        </p:nvSpPr>
        <p:spPr>
          <a:xfrm>
            <a:off x="9425055" y="3750564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0.004148537157269124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B98A03-EFFE-4E03-AD24-AB63492BF40F}"/>
              </a:ext>
            </a:extLst>
          </p:cNvPr>
          <p:cNvSpPr txBox="1"/>
          <p:nvPr/>
        </p:nvSpPr>
        <p:spPr>
          <a:xfrm>
            <a:off x="9384351" y="4257834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0.003560967647206186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788B099-C064-46FE-92B7-E7E93A68EAB1}"/>
              </a:ext>
            </a:extLst>
          </p:cNvPr>
          <p:cNvSpPr txBox="1"/>
          <p:nvPr/>
        </p:nvSpPr>
        <p:spPr>
          <a:xfrm>
            <a:off x="9513414" y="4786778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标准差：</a:t>
            </a:r>
            <a:r>
              <a:rPr lang="en-US" altLang="zh-CN" sz="1200" dirty="0"/>
              <a:t>0.001876407471541672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24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FB161B-6FA9-487B-AD0C-AA51CDDF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8" y="833775"/>
            <a:ext cx="2983604" cy="22377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DBFA7D-FEA9-46A9-B3CF-233DFDE7B875}"/>
              </a:ext>
            </a:extLst>
          </p:cNvPr>
          <p:cNvSpPr txBox="1"/>
          <p:nvPr/>
        </p:nvSpPr>
        <p:spPr>
          <a:xfrm>
            <a:off x="894148" y="666197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743BE-8A1B-4D1E-B1AB-CCFD1481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156" y="743998"/>
            <a:ext cx="3223007" cy="2417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956697-ECC0-41F8-97BA-BAFA59072F86}"/>
              </a:ext>
            </a:extLst>
          </p:cNvPr>
          <p:cNvSpPr txBox="1"/>
          <p:nvPr/>
        </p:nvSpPr>
        <p:spPr>
          <a:xfrm>
            <a:off x="4572419" y="666197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0DBAE1-6B35-45C0-A891-B3EBC9E90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153" y="743998"/>
            <a:ext cx="3140299" cy="23552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5851A2-8C8C-4DF7-9B45-B576924D2A7F}"/>
              </a:ext>
            </a:extLst>
          </p:cNvPr>
          <p:cNvSpPr txBox="1"/>
          <p:nvPr/>
        </p:nvSpPr>
        <p:spPr>
          <a:xfrm>
            <a:off x="8061172" y="666197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CAA365-8620-4BB7-9ED1-F41539E75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87" y="4128432"/>
            <a:ext cx="3223006" cy="24172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554A4C0-3F40-4B0D-B2F4-711CB56C2D13}"/>
              </a:ext>
            </a:extLst>
          </p:cNvPr>
          <p:cNvSpPr txBox="1"/>
          <p:nvPr/>
        </p:nvSpPr>
        <p:spPr>
          <a:xfrm>
            <a:off x="894148" y="4050629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25474D-5E1E-4289-A848-12821898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7157" y="4290055"/>
            <a:ext cx="3127209" cy="23454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AD352B5-4542-4623-8468-57B8EEC0DC82}"/>
              </a:ext>
            </a:extLst>
          </p:cNvPr>
          <p:cNvSpPr txBox="1"/>
          <p:nvPr/>
        </p:nvSpPr>
        <p:spPr>
          <a:xfrm>
            <a:off x="4269556" y="4050629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8D8AF1-686F-48E4-9F05-766BB1F21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909" y="4280237"/>
            <a:ext cx="3140300" cy="23552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CB2011D-05BB-4ADD-BA97-AF750A83DE5A}"/>
              </a:ext>
            </a:extLst>
          </p:cNvPr>
          <p:cNvSpPr txBox="1"/>
          <p:nvPr/>
        </p:nvSpPr>
        <p:spPr>
          <a:xfrm>
            <a:off x="7581078" y="4128432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FC7CF5-3112-4CCD-A3FC-97E00CBF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2" y="334908"/>
            <a:ext cx="3262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任何一次运行的数据画出进化过程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966A60-D0AB-4F54-BA09-3BE6D292B5BF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7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213EF2-768F-4843-8A39-39CAE996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79" y="1075387"/>
            <a:ext cx="2618705" cy="19640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C3574A-738D-44B2-AA72-8624477FB523}"/>
              </a:ext>
            </a:extLst>
          </p:cNvPr>
          <p:cNvSpPr txBox="1"/>
          <p:nvPr/>
        </p:nvSpPr>
        <p:spPr>
          <a:xfrm>
            <a:off x="1149578" y="807844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900DFC-E141-4083-BACE-E07ACC54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18" y="904589"/>
            <a:ext cx="2934237" cy="2200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C2B5AF-98D1-4EB3-9CD8-56C2ED544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234" y="975422"/>
            <a:ext cx="2934237" cy="22006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BCAD52-EA18-428E-9E0A-E5035ED4E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379" y="3913567"/>
            <a:ext cx="2934237" cy="22006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5E05AB-5F4B-4D9A-BEC5-FBCBDF673123}"/>
              </a:ext>
            </a:extLst>
          </p:cNvPr>
          <p:cNvSpPr txBox="1"/>
          <p:nvPr/>
        </p:nvSpPr>
        <p:spPr>
          <a:xfrm>
            <a:off x="1149578" y="3578411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FB132D-DC02-47A5-ABDD-C16F0A15E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870906"/>
            <a:ext cx="3048000" cy="228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1337E4-0273-4FDE-BA1F-87C4857B4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5189" y="3935300"/>
            <a:ext cx="2876282" cy="21572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8EA207-2313-482D-8DA4-FA643B704F99}"/>
              </a:ext>
            </a:extLst>
          </p:cNvPr>
          <p:cNvSpPr txBox="1"/>
          <p:nvPr/>
        </p:nvSpPr>
        <p:spPr>
          <a:xfrm>
            <a:off x="4596408" y="734560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C9E031-B061-4344-97A9-A00E052E7C0A}"/>
              </a:ext>
            </a:extLst>
          </p:cNvPr>
          <p:cNvSpPr txBox="1"/>
          <p:nvPr/>
        </p:nvSpPr>
        <p:spPr>
          <a:xfrm>
            <a:off x="8455189" y="807844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6F557-6A6E-4549-96F6-1D954029BB71}"/>
              </a:ext>
            </a:extLst>
          </p:cNvPr>
          <p:cNvSpPr txBox="1"/>
          <p:nvPr/>
        </p:nvSpPr>
        <p:spPr>
          <a:xfrm>
            <a:off x="4596408" y="3600144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8E9193-05D1-4AC2-AFD5-0C3EA57B8751}"/>
              </a:ext>
            </a:extLst>
          </p:cNvPr>
          <p:cNvSpPr txBox="1"/>
          <p:nvPr/>
        </p:nvSpPr>
        <p:spPr>
          <a:xfrm>
            <a:off x="8455189" y="3608961"/>
            <a:ext cx="3223008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轮盘赌选择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77F4E36-1F53-4146-A838-848C35BE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2" y="334908"/>
            <a:ext cx="3262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任何一次运行的数据画出进化过程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2F71CA-494C-4C04-8462-AD97DCD3A30A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3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72A0C6-3D33-4A5B-B4AA-94B2E1044C58}"/>
              </a:ext>
            </a:extLst>
          </p:cNvPr>
          <p:cNvSpPr txBox="1"/>
          <p:nvPr/>
        </p:nvSpPr>
        <p:spPr>
          <a:xfrm>
            <a:off x="9250388" y="1445194"/>
            <a:ext cx="2604615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en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随机选择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交叉方法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最大值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平均值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C00000"/>
              </a:buClr>
              <a:buSzPct val="9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最小值</a:t>
            </a:r>
            <a:endParaRPr lang="en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14A7D9-A418-4E92-831A-8DA9DCF1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23"/>
            <a:ext cx="55707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同一代在不同运行中的平均值、最大值和最小值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D7AD1C-384E-4226-AEB3-D98D6407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116A31-3D6D-4D8C-9AF8-8ACD7E1B43CB}"/>
              </a:ext>
            </a:extLst>
          </p:cNvPr>
          <p:cNvSpPr txBox="1"/>
          <p:nvPr/>
        </p:nvSpPr>
        <p:spPr>
          <a:xfrm>
            <a:off x="11420050" y="63845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0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1D2AE9-63F0-F84F-96C6-4B2B23A4F20A}"/>
              </a:ext>
            </a:extLst>
          </p:cNvPr>
          <p:cNvSpPr txBox="1"/>
          <p:nvPr/>
        </p:nvSpPr>
        <p:spPr>
          <a:xfrm>
            <a:off x="4823791" y="530087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CONTENTS</a:t>
            </a:r>
            <a:endParaRPr kumimoji="1"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AFA0451-3DC5-6842-8760-0A7A056A1C3E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B1C6F21B-71DA-8844-9126-57C03345065E}"/>
              </a:ext>
            </a:extLst>
          </p:cNvPr>
          <p:cNvSpPr/>
          <p:nvPr/>
        </p:nvSpPr>
        <p:spPr>
          <a:xfrm>
            <a:off x="1437947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0802C3-C7C3-B14C-821C-9999BB730661}"/>
              </a:ext>
            </a:extLst>
          </p:cNvPr>
          <p:cNvSpPr/>
          <p:nvPr/>
        </p:nvSpPr>
        <p:spPr>
          <a:xfrm>
            <a:off x="4230845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20DCDB6-501E-DE43-AFF3-E9C29C10E112}"/>
              </a:ext>
            </a:extLst>
          </p:cNvPr>
          <p:cNvSpPr/>
          <p:nvPr/>
        </p:nvSpPr>
        <p:spPr>
          <a:xfrm>
            <a:off x="7162724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1D575C9A-32BC-2147-B1A6-560AA0AFA749}"/>
              </a:ext>
            </a:extLst>
          </p:cNvPr>
          <p:cNvSpPr>
            <a:spLocks/>
          </p:cNvSpPr>
          <p:nvPr/>
        </p:nvSpPr>
        <p:spPr bwMode="auto">
          <a:xfrm>
            <a:off x="7374889" y="2349651"/>
            <a:ext cx="454896" cy="577034"/>
          </a:xfrm>
          <a:custGeom>
            <a:avLst/>
            <a:gdLst>
              <a:gd name="T0" fmla="*/ 259322 w 2665412"/>
              <a:gd name="T1" fmla="*/ 2895285 h 3382963"/>
              <a:gd name="T2" fmla="*/ 511017 w 2665412"/>
              <a:gd name="T3" fmla="*/ 3155147 h 3382963"/>
              <a:gd name="T4" fmla="*/ 770965 w 2665412"/>
              <a:gd name="T5" fmla="*/ 2903852 h 3382963"/>
              <a:gd name="T6" fmla="*/ 519587 w 2665412"/>
              <a:gd name="T7" fmla="*/ 2643989 h 3382963"/>
              <a:gd name="T8" fmla="*/ 875071 w 2665412"/>
              <a:gd name="T9" fmla="*/ 2732514 h 3382963"/>
              <a:gd name="T10" fmla="*/ 732560 w 2665412"/>
              <a:gd name="T11" fmla="*/ 3231615 h 3382963"/>
              <a:gd name="T12" fmla="*/ 265987 w 2665412"/>
              <a:gd name="T13" fmla="*/ 3315697 h 3382963"/>
              <a:gd name="T14" fmla="*/ 147598 w 2665412"/>
              <a:gd name="T15" fmla="*/ 2750917 h 3382963"/>
              <a:gd name="T16" fmla="*/ 1831415 w 2665412"/>
              <a:gd name="T17" fmla="*/ 2257426 h 3382963"/>
              <a:gd name="T18" fmla="*/ 1993961 w 2665412"/>
              <a:gd name="T19" fmla="*/ 2438401 h 3382963"/>
              <a:gd name="T20" fmla="*/ 1847258 w 2665412"/>
              <a:gd name="T21" fmla="*/ 2409508 h 3382963"/>
              <a:gd name="T22" fmla="*/ 1685662 w 2665412"/>
              <a:gd name="T23" fmla="*/ 2468563 h 3382963"/>
              <a:gd name="T24" fmla="*/ 1995229 w 2665412"/>
              <a:gd name="T25" fmla="*/ 2640966 h 3382963"/>
              <a:gd name="T26" fmla="*/ 1952137 w 2665412"/>
              <a:gd name="T27" fmla="*/ 2838768 h 3382963"/>
              <a:gd name="T28" fmla="*/ 1735409 w 2665412"/>
              <a:gd name="T29" fmla="*/ 2918143 h 3382963"/>
              <a:gd name="T30" fmla="*/ 1580784 w 2665412"/>
              <a:gd name="T31" fmla="*/ 2728596 h 3382963"/>
              <a:gd name="T32" fmla="*/ 1742380 w 2665412"/>
              <a:gd name="T33" fmla="*/ 2773998 h 3382963"/>
              <a:gd name="T34" fmla="*/ 1881478 w 2665412"/>
              <a:gd name="T35" fmla="*/ 2691766 h 3382963"/>
              <a:gd name="T36" fmla="*/ 1563357 w 2665412"/>
              <a:gd name="T37" fmla="*/ 2467293 h 3382963"/>
              <a:gd name="T38" fmla="*/ 1692634 w 2665412"/>
              <a:gd name="T39" fmla="*/ 2322831 h 3382963"/>
              <a:gd name="T40" fmla="*/ 1625723 w 2665412"/>
              <a:gd name="T41" fmla="*/ 2198771 h 3382963"/>
              <a:gd name="T42" fmla="*/ 1410098 w 2665412"/>
              <a:gd name="T43" fmla="*/ 2430592 h 3382963"/>
              <a:gd name="T44" fmla="*/ 1421847 w 2665412"/>
              <a:gd name="T45" fmla="*/ 2757048 h 3382963"/>
              <a:gd name="T46" fmla="*/ 1653351 w 2665412"/>
              <a:gd name="T47" fmla="*/ 2972991 h 3382963"/>
              <a:gd name="T48" fmla="*/ 1980125 w 2665412"/>
              <a:gd name="T49" fmla="*/ 2960924 h 3382963"/>
              <a:gd name="T50" fmla="*/ 2195433 w 2665412"/>
              <a:gd name="T51" fmla="*/ 2729420 h 3382963"/>
              <a:gd name="T52" fmla="*/ 2184001 w 2665412"/>
              <a:gd name="T53" fmla="*/ 2402964 h 3382963"/>
              <a:gd name="T54" fmla="*/ 1952179 w 2665412"/>
              <a:gd name="T55" fmla="*/ 2187021 h 3382963"/>
              <a:gd name="T56" fmla="*/ 2156055 w 2665412"/>
              <a:gd name="T57" fmla="*/ 2032367 h 3382963"/>
              <a:gd name="T58" fmla="*/ 2395816 w 2665412"/>
              <a:gd name="T59" fmla="*/ 2850094 h 3382963"/>
              <a:gd name="T60" fmla="*/ 1619054 w 2665412"/>
              <a:gd name="T61" fmla="*/ 3205130 h 3382963"/>
              <a:gd name="T62" fmla="*/ 1161763 w 2665412"/>
              <a:gd name="T63" fmla="*/ 2697981 h 3382963"/>
              <a:gd name="T64" fmla="*/ 1590474 w 2665412"/>
              <a:gd name="T65" fmla="*/ 1963774 h 3382963"/>
              <a:gd name="T66" fmla="*/ 247746 w 2665412"/>
              <a:gd name="T67" fmla="*/ 2374875 h 3382963"/>
              <a:gd name="T68" fmla="*/ 90506 w 2665412"/>
              <a:gd name="T69" fmla="*/ 2382501 h 3382963"/>
              <a:gd name="T70" fmla="*/ 82882 w 2665412"/>
              <a:gd name="T71" fmla="*/ 2224911 h 3382963"/>
              <a:gd name="T72" fmla="*/ 1925231 w 2665412"/>
              <a:gd name="T73" fmla="*/ 1275421 h 3382963"/>
              <a:gd name="T74" fmla="*/ 2142932 w 2665412"/>
              <a:gd name="T75" fmla="*/ 1565745 h 3382963"/>
              <a:gd name="T76" fmla="*/ 2433411 w 2665412"/>
              <a:gd name="T77" fmla="*/ 1348081 h 3382963"/>
              <a:gd name="T78" fmla="*/ 2215710 w 2665412"/>
              <a:gd name="T79" fmla="*/ 1057758 h 3382963"/>
              <a:gd name="T80" fmla="*/ 2557039 w 2665412"/>
              <a:gd name="T81" fmla="*/ 1184676 h 3382963"/>
              <a:gd name="T82" fmla="*/ 2359043 w 2665412"/>
              <a:gd name="T83" fmla="*/ 1666644 h 3382963"/>
              <a:gd name="T84" fmla="*/ 1943029 w 2665412"/>
              <a:gd name="T85" fmla="*/ 1631742 h 3382963"/>
              <a:gd name="T86" fmla="*/ 1831795 w 2665412"/>
              <a:gd name="T87" fmla="*/ 1117727 h 3382963"/>
              <a:gd name="T88" fmla="*/ 1543971 w 2665412"/>
              <a:gd name="T89" fmla="*/ 596250 h 3382963"/>
              <a:gd name="T90" fmla="*/ 1297460 w 2665412"/>
              <a:gd name="T91" fmla="*/ 948099 h 3382963"/>
              <a:gd name="T92" fmla="*/ 1031888 w 2665412"/>
              <a:gd name="T93" fmla="*/ 755548 h 3382963"/>
              <a:gd name="T94" fmla="*/ 814631 w 2665412"/>
              <a:gd name="T95" fmla="*/ 602286 h 3382963"/>
              <a:gd name="T96" fmla="*/ 863801 w 2665412"/>
              <a:gd name="T97" fmla="*/ 640380 h 3382963"/>
              <a:gd name="T98" fmla="*/ 958650 w 2665412"/>
              <a:gd name="T99" fmla="*/ 731486 h 3382963"/>
              <a:gd name="T100" fmla="*/ 915825 w 2665412"/>
              <a:gd name="T101" fmla="*/ 1047026 h 3382963"/>
              <a:gd name="T102" fmla="*/ 1093788 w 2665412"/>
              <a:gd name="T103" fmla="*/ 1742545 h 3382963"/>
              <a:gd name="T104" fmla="*/ 941203 w 2665412"/>
              <a:gd name="T105" fmla="*/ 2331086 h 3382963"/>
              <a:gd name="T106" fmla="*/ 804162 w 2665412"/>
              <a:gd name="T107" fmla="*/ 2246646 h 3382963"/>
              <a:gd name="T108" fmla="*/ 518978 w 2665412"/>
              <a:gd name="T109" fmla="*/ 1458116 h 3382963"/>
              <a:gd name="T110" fmla="*/ 425714 w 2665412"/>
              <a:gd name="T111" fmla="*/ 1302568 h 3382963"/>
              <a:gd name="T112" fmla="*/ 154488 w 2665412"/>
              <a:gd name="T113" fmla="*/ 951475 h 3382963"/>
              <a:gd name="T114" fmla="*/ 4758 w 2665412"/>
              <a:gd name="T115" fmla="*/ 912429 h 3382963"/>
              <a:gd name="T116" fmla="*/ 912333 w 2665412"/>
              <a:gd name="T117" fmla="*/ 0 h 3382963"/>
              <a:gd name="T118" fmla="*/ 1112519 w 2665412"/>
              <a:gd name="T119" fmla="*/ 199433 h 3382963"/>
              <a:gd name="T120" fmla="*/ 953005 w 2665412"/>
              <a:gd name="T121" fmla="*/ 526732 h 3382963"/>
              <a:gd name="T122" fmla="*/ 719772 w 2665412"/>
              <a:gd name="T123" fmla="*/ 209293 h 338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65412" h="3382963">
                <a:moveTo>
                  <a:pt x="506574" y="2643989"/>
                </a:moveTo>
                <a:lnTo>
                  <a:pt x="493243" y="2644624"/>
                </a:lnTo>
                <a:lnTo>
                  <a:pt x="480230" y="2646210"/>
                </a:lnTo>
                <a:lnTo>
                  <a:pt x="467217" y="2648431"/>
                </a:lnTo>
                <a:lnTo>
                  <a:pt x="454521" y="2650970"/>
                </a:lnTo>
                <a:lnTo>
                  <a:pt x="442460" y="2654460"/>
                </a:lnTo>
                <a:lnTo>
                  <a:pt x="430399" y="2658585"/>
                </a:lnTo>
                <a:lnTo>
                  <a:pt x="418655" y="2663027"/>
                </a:lnTo>
                <a:lnTo>
                  <a:pt x="407229" y="2667786"/>
                </a:lnTo>
                <a:lnTo>
                  <a:pt x="396120" y="2673180"/>
                </a:lnTo>
                <a:lnTo>
                  <a:pt x="385328" y="2679526"/>
                </a:lnTo>
                <a:lnTo>
                  <a:pt x="374854" y="2685872"/>
                </a:lnTo>
                <a:lnTo>
                  <a:pt x="364380" y="2692852"/>
                </a:lnTo>
                <a:lnTo>
                  <a:pt x="354858" y="2700784"/>
                </a:lnTo>
                <a:lnTo>
                  <a:pt x="345336" y="2708717"/>
                </a:lnTo>
                <a:lnTo>
                  <a:pt x="336449" y="2717284"/>
                </a:lnTo>
                <a:lnTo>
                  <a:pt x="327562" y="2725533"/>
                </a:lnTo>
                <a:lnTo>
                  <a:pt x="319310" y="2735052"/>
                </a:lnTo>
                <a:lnTo>
                  <a:pt x="312010" y="2744571"/>
                </a:lnTo>
                <a:lnTo>
                  <a:pt x="304710" y="2754724"/>
                </a:lnTo>
                <a:lnTo>
                  <a:pt x="298044" y="2764878"/>
                </a:lnTo>
                <a:lnTo>
                  <a:pt x="291696" y="2775348"/>
                </a:lnTo>
                <a:lnTo>
                  <a:pt x="285983" y="2786136"/>
                </a:lnTo>
                <a:lnTo>
                  <a:pt x="280905" y="2797241"/>
                </a:lnTo>
                <a:lnTo>
                  <a:pt x="276144" y="2808981"/>
                </a:lnTo>
                <a:lnTo>
                  <a:pt x="272018" y="2820721"/>
                </a:lnTo>
                <a:lnTo>
                  <a:pt x="268209" y="2832461"/>
                </a:lnTo>
                <a:lnTo>
                  <a:pt x="265353" y="2844835"/>
                </a:lnTo>
                <a:lnTo>
                  <a:pt x="263131" y="2857210"/>
                </a:lnTo>
                <a:lnTo>
                  <a:pt x="261226" y="2869584"/>
                </a:lnTo>
                <a:lnTo>
                  <a:pt x="259957" y="2882276"/>
                </a:lnTo>
                <a:lnTo>
                  <a:pt x="259322" y="2895285"/>
                </a:lnTo>
                <a:lnTo>
                  <a:pt x="259639" y="2908294"/>
                </a:lnTo>
                <a:lnTo>
                  <a:pt x="260274" y="2921620"/>
                </a:lnTo>
                <a:lnTo>
                  <a:pt x="261861" y="2934629"/>
                </a:lnTo>
                <a:lnTo>
                  <a:pt x="264083" y="2947638"/>
                </a:lnTo>
                <a:lnTo>
                  <a:pt x="266622" y="2960330"/>
                </a:lnTo>
                <a:lnTo>
                  <a:pt x="270113" y="2972704"/>
                </a:lnTo>
                <a:lnTo>
                  <a:pt x="273922" y="2984444"/>
                </a:lnTo>
                <a:lnTo>
                  <a:pt x="278366" y="2996501"/>
                </a:lnTo>
                <a:lnTo>
                  <a:pt x="283444" y="3007924"/>
                </a:lnTo>
                <a:lnTo>
                  <a:pt x="288840" y="3019029"/>
                </a:lnTo>
                <a:lnTo>
                  <a:pt x="294870" y="3029817"/>
                </a:lnTo>
                <a:lnTo>
                  <a:pt x="301536" y="3040605"/>
                </a:lnTo>
                <a:lnTo>
                  <a:pt x="308836" y="3050441"/>
                </a:lnTo>
                <a:lnTo>
                  <a:pt x="316136" y="3060277"/>
                </a:lnTo>
                <a:lnTo>
                  <a:pt x="323753" y="3069478"/>
                </a:lnTo>
                <a:lnTo>
                  <a:pt x="332323" y="3078680"/>
                </a:lnTo>
                <a:lnTo>
                  <a:pt x="341210" y="3087247"/>
                </a:lnTo>
                <a:lnTo>
                  <a:pt x="350732" y="3095496"/>
                </a:lnTo>
                <a:lnTo>
                  <a:pt x="360254" y="3103429"/>
                </a:lnTo>
                <a:lnTo>
                  <a:pt x="370411" y="3110409"/>
                </a:lnTo>
                <a:lnTo>
                  <a:pt x="380250" y="3117072"/>
                </a:lnTo>
                <a:lnTo>
                  <a:pt x="391041" y="3123418"/>
                </a:lnTo>
                <a:lnTo>
                  <a:pt x="401833" y="3128812"/>
                </a:lnTo>
                <a:lnTo>
                  <a:pt x="412942" y="3134206"/>
                </a:lnTo>
                <a:lnTo>
                  <a:pt x="424685" y="3138965"/>
                </a:lnTo>
                <a:lnTo>
                  <a:pt x="436429" y="3143090"/>
                </a:lnTo>
                <a:lnTo>
                  <a:pt x="448173" y="3146580"/>
                </a:lnTo>
                <a:lnTo>
                  <a:pt x="460551" y="3149753"/>
                </a:lnTo>
                <a:lnTo>
                  <a:pt x="472930" y="3151974"/>
                </a:lnTo>
                <a:lnTo>
                  <a:pt x="485626" y="3153878"/>
                </a:lnTo>
                <a:lnTo>
                  <a:pt x="498004" y="3154830"/>
                </a:lnTo>
                <a:lnTo>
                  <a:pt x="511017" y="3155147"/>
                </a:lnTo>
                <a:lnTo>
                  <a:pt x="524030" y="3155147"/>
                </a:lnTo>
                <a:lnTo>
                  <a:pt x="537044" y="3154513"/>
                </a:lnTo>
                <a:lnTo>
                  <a:pt x="550374" y="3152926"/>
                </a:lnTo>
                <a:lnTo>
                  <a:pt x="563070" y="3150705"/>
                </a:lnTo>
                <a:lnTo>
                  <a:pt x="575766" y="3148167"/>
                </a:lnTo>
                <a:lnTo>
                  <a:pt x="588462" y="3144994"/>
                </a:lnTo>
                <a:lnTo>
                  <a:pt x="600206" y="3141186"/>
                </a:lnTo>
                <a:lnTo>
                  <a:pt x="612267" y="3136744"/>
                </a:lnTo>
                <a:lnTo>
                  <a:pt x="623693" y="3131668"/>
                </a:lnTo>
                <a:lnTo>
                  <a:pt x="634802" y="3125956"/>
                </a:lnTo>
                <a:lnTo>
                  <a:pt x="645593" y="3119928"/>
                </a:lnTo>
                <a:lnTo>
                  <a:pt x="656067" y="3113265"/>
                </a:lnTo>
                <a:lnTo>
                  <a:pt x="665907" y="3106284"/>
                </a:lnTo>
                <a:lnTo>
                  <a:pt x="676063" y="3098986"/>
                </a:lnTo>
                <a:lnTo>
                  <a:pt x="685268" y="3090737"/>
                </a:lnTo>
                <a:lnTo>
                  <a:pt x="694155" y="3082487"/>
                </a:lnTo>
                <a:lnTo>
                  <a:pt x="702725" y="3073603"/>
                </a:lnTo>
                <a:lnTo>
                  <a:pt x="710977" y="3064402"/>
                </a:lnTo>
                <a:lnTo>
                  <a:pt x="718594" y="3054566"/>
                </a:lnTo>
                <a:lnTo>
                  <a:pt x="725894" y="3045047"/>
                </a:lnTo>
                <a:lnTo>
                  <a:pt x="732560" y="3034576"/>
                </a:lnTo>
                <a:lnTo>
                  <a:pt x="738908" y="3023788"/>
                </a:lnTo>
                <a:lnTo>
                  <a:pt x="744621" y="3013000"/>
                </a:lnTo>
                <a:lnTo>
                  <a:pt x="750017" y="3001895"/>
                </a:lnTo>
                <a:lnTo>
                  <a:pt x="754460" y="2990472"/>
                </a:lnTo>
                <a:lnTo>
                  <a:pt x="758586" y="2979050"/>
                </a:lnTo>
                <a:lnTo>
                  <a:pt x="762078" y="2966676"/>
                </a:lnTo>
                <a:lnTo>
                  <a:pt x="765252" y="2954618"/>
                </a:lnTo>
                <a:lnTo>
                  <a:pt x="767473" y="2942244"/>
                </a:lnTo>
                <a:lnTo>
                  <a:pt x="769378" y="2929870"/>
                </a:lnTo>
                <a:lnTo>
                  <a:pt x="770330" y="2916861"/>
                </a:lnTo>
                <a:lnTo>
                  <a:pt x="770965" y="2903852"/>
                </a:lnTo>
                <a:lnTo>
                  <a:pt x="770647" y="2890843"/>
                </a:lnTo>
                <a:lnTo>
                  <a:pt x="770013" y="2877834"/>
                </a:lnTo>
                <a:lnTo>
                  <a:pt x="768426" y="2864507"/>
                </a:lnTo>
                <a:lnTo>
                  <a:pt x="766521" y="2851816"/>
                </a:lnTo>
                <a:lnTo>
                  <a:pt x="763982" y="2839441"/>
                </a:lnTo>
                <a:lnTo>
                  <a:pt x="760808" y="2827067"/>
                </a:lnTo>
                <a:lnTo>
                  <a:pt x="756682" y="2814692"/>
                </a:lnTo>
                <a:lnTo>
                  <a:pt x="752238" y="2802953"/>
                </a:lnTo>
                <a:lnTo>
                  <a:pt x="747160" y="2791530"/>
                </a:lnTo>
                <a:lnTo>
                  <a:pt x="741764" y="2780108"/>
                </a:lnTo>
                <a:lnTo>
                  <a:pt x="735416" y="2769637"/>
                </a:lnTo>
                <a:lnTo>
                  <a:pt x="729068" y="2759166"/>
                </a:lnTo>
                <a:lnTo>
                  <a:pt x="722086" y="2749013"/>
                </a:lnTo>
                <a:lnTo>
                  <a:pt x="714468" y="2739177"/>
                </a:lnTo>
                <a:lnTo>
                  <a:pt x="706533" y="2729658"/>
                </a:lnTo>
                <a:lnTo>
                  <a:pt x="697964" y="2720774"/>
                </a:lnTo>
                <a:lnTo>
                  <a:pt x="689394" y="2712207"/>
                </a:lnTo>
                <a:lnTo>
                  <a:pt x="680189" y="2704275"/>
                </a:lnTo>
                <a:lnTo>
                  <a:pt x="670350" y="2696342"/>
                </a:lnTo>
                <a:lnTo>
                  <a:pt x="660511" y="2689362"/>
                </a:lnTo>
                <a:lnTo>
                  <a:pt x="650037" y="2682382"/>
                </a:lnTo>
                <a:lnTo>
                  <a:pt x="639563" y="2676353"/>
                </a:lnTo>
                <a:lnTo>
                  <a:pt x="628771" y="2670324"/>
                </a:lnTo>
                <a:lnTo>
                  <a:pt x="617662" y="2665248"/>
                </a:lnTo>
                <a:lnTo>
                  <a:pt x="606236" y="2660171"/>
                </a:lnTo>
                <a:lnTo>
                  <a:pt x="594175" y="2656364"/>
                </a:lnTo>
                <a:lnTo>
                  <a:pt x="582431" y="2652873"/>
                </a:lnTo>
                <a:lnTo>
                  <a:pt x="570053" y="2650018"/>
                </a:lnTo>
                <a:lnTo>
                  <a:pt x="557992" y="2647479"/>
                </a:lnTo>
                <a:lnTo>
                  <a:pt x="545296" y="2645576"/>
                </a:lnTo>
                <a:lnTo>
                  <a:pt x="532600" y="2644306"/>
                </a:lnTo>
                <a:lnTo>
                  <a:pt x="519587" y="2643989"/>
                </a:lnTo>
                <a:lnTo>
                  <a:pt x="506574" y="2643989"/>
                </a:lnTo>
                <a:close/>
                <a:moveTo>
                  <a:pt x="552279" y="2413000"/>
                </a:moveTo>
                <a:lnTo>
                  <a:pt x="560214" y="2505650"/>
                </a:lnTo>
                <a:lnTo>
                  <a:pt x="569736" y="2506602"/>
                </a:lnTo>
                <a:lnTo>
                  <a:pt x="578940" y="2508188"/>
                </a:lnTo>
                <a:lnTo>
                  <a:pt x="588779" y="2510092"/>
                </a:lnTo>
                <a:lnTo>
                  <a:pt x="597984" y="2511678"/>
                </a:lnTo>
                <a:lnTo>
                  <a:pt x="607506" y="2513582"/>
                </a:lnTo>
                <a:lnTo>
                  <a:pt x="617028" y="2516120"/>
                </a:lnTo>
                <a:lnTo>
                  <a:pt x="626232" y="2518976"/>
                </a:lnTo>
                <a:lnTo>
                  <a:pt x="635119" y="2521514"/>
                </a:lnTo>
                <a:lnTo>
                  <a:pt x="644006" y="2524370"/>
                </a:lnTo>
                <a:lnTo>
                  <a:pt x="653211" y="2527860"/>
                </a:lnTo>
                <a:lnTo>
                  <a:pt x="661780" y="2531033"/>
                </a:lnTo>
                <a:lnTo>
                  <a:pt x="670668" y="2534841"/>
                </a:lnTo>
                <a:lnTo>
                  <a:pt x="679237" y="2538648"/>
                </a:lnTo>
                <a:lnTo>
                  <a:pt x="687807" y="2542773"/>
                </a:lnTo>
                <a:lnTo>
                  <a:pt x="696377" y="2547215"/>
                </a:lnTo>
                <a:lnTo>
                  <a:pt x="704629" y="2551657"/>
                </a:lnTo>
                <a:lnTo>
                  <a:pt x="764299" y="2480266"/>
                </a:lnTo>
                <a:lnTo>
                  <a:pt x="884275" y="2581165"/>
                </a:lnTo>
                <a:lnTo>
                  <a:pt x="824922" y="2651921"/>
                </a:lnTo>
                <a:lnTo>
                  <a:pt x="830953" y="2659219"/>
                </a:lnTo>
                <a:lnTo>
                  <a:pt x="836348" y="2666517"/>
                </a:lnTo>
                <a:lnTo>
                  <a:pt x="842062" y="2674449"/>
                </a:lnTo>
                <a:lnTo>
                  <a:pt x="847140" y="2682382"/>
                </a:lnTo>
                <a:lnTo>
                  <a:pt x="852536" y="2690314"/>
                </a:lnTo>
                <a:lnTo>
                  <a:pt x="857297" y="2698563"/>
                </a:lnTo>
                <a:lnTo>
                  <a:pt x="862057" y="2706813"/>
                </a:lnTo>
                <a:lnTo>
                  <a:pt x="866501" y="2715380"/>
                </a:lnTo>
                <a:lnTo>
                  <a:pt x="870945" y="2723947"/>
                </a:lnTo>
                <a:lnTo>
                  <a:pt x="875071" y="2732514"/>
                </a:lnTo>
                <a:lnTo>
                  <a:pt x="879197" y="2741398"/>
                </a:lnTo>
                <a:lnTo>
                  <a:pt x="883006" y="2750282"/>
                </a:lnTo>
                <a:lnTo>
                  <a:pt x="886497" y="2759166"/>
                </a:lnTo>
                <a:lnTo>
                  <a:pt x="889671" y="2768050"/>
                </a:lnTo>
                <a:lnTo>
                  <a:pt x="892845" y="2777252"/>
                </a:lnTo>
                <a:lnTo>
                  <a:pt x="896019" y="2786453"/>
                </a:lnTo>
                <a:lnTo>
                  <a:pt x="986794" y="2779156"/>
                </a:lnTo>
                <a:lnTo>
                  <a:pt x="1000125" y="2934629"/>
                </a:lnTo>
                <a:lnTo>
                  <a:pt x="909667" y="2942879"/>
                </a:lnTo>
                <a:lnTo>
                  <a:pt x="908397" y="2952397"/>
                </a:lnTo>
                <a:lnTo>
                  <a:pt x="907128" y="2962233"/>
                </a:lnTo>
                <a:lnTo>
                  <a:pt x="905541" y="2971752"/>
                </a:lnTo>
                <a:lnTo>
                  <a:pt x="903636" y="2981588"/>
                </a:lnTo>
                <a:lnTo>
                  <a:pt x="901415" y="2990790"/>
                </a:lnTo>
                <a:lnTo>
                  <a:pt x="899193" y="3000309"/>
                </a:lnTo>
                <a:lnTo>
                  <a:pt x="896654" y="3009827"/>
                </a:lnTo>
                <a:lnTo>
                  <a:pt x="893797" y="3019029"/>
                </a:lnTo>
                <a:lnTo>
                  <a:pt x="890623" y="3027913"/>
                </a:lnTo>
                <a:lnTo>
                  <a:pt x="887449" y="3036797"/>
                </a:lnTo>
                <a:lnTo>
                  <a:pt x="883958" y="3045999"/>
                </a:lnTo>
                <a:lnTo>
                  <a:pt x="880149" y="3054566"/>
                </a:lnTo>
                <a:lnTo>
                  <a:pt x="876658" y="3063450"/>
                </a:lnTo>
                <a:lnTo>
                  <a:pt x="872532" y="3072017"/>
                </a:lnTo>
                <a:lnTo>
                  <a:pt x="868088" y="3080584"/>
                </a:lnTo>
                <a:lnTo>
                  <a:pt x="863644" y="3089150"/>
                </a:lnTo>
                <a:lnTo>
                  <a:pt x="933154" y="3147532"/>
                </a:lnTo>
                <a:lnTo>
                  <a:pt x="831905" y="3267151"/>
                </a:lnTo>
                <a:lnTo>
                  <a:pt x="763347" y="3209404"/>
                </a:lnTo>
                <a:lnTo>
                  <a:pt x="755730" y="3215433"/>
                </a:lnTo>
                <a:lnTo>
                  <a:pt x="748112" y="3221144"/>
                </a:lnTo>
                <a:lnTo>
                  <a:pt x="740177" y="3226538"/>
                </a:lnTo>
                <a:lnTo>
                  <a:pt x="732560" y="3231615"/>
                </a:lnTo>
                <a:lnTo>
                  <a:pt x="724307" y="3237009"/>
                </a:lnTo>
                <a:lnTo>
                  <a:pt x="716055" y="3242085"/>
                </a:lnTo>
                <a:lnTo>
                  <a:pt x="707485" y="3246527"/>
                </a:lnTo>
                <a:lnTo>
                  <a:pt x="698916" y="3251287"/>
                </a:lnTo>
                <a:lnTo>
                  <a:pt x="690346" y="3256046"/>
                </a:lnTo>
                <a:lnTo>
                  <a:pt x="681459" y="3259854"/>
                </a:lnTo>
                <a:lnTo>
                  <a:pt x="672572" y="3263979"/>
                </a:lnTo>
                <a:lnTo>
                  <a:pt x="663685" y="3267786"/>
                </a:lnTo>
                <a:lnTo>
                  <a:pt x="654480" y="3271276"/>
                </a:lnTo>
                <a:lnTo>
                  <a:pt x="645593" y="3274449"/>
                </a:lnTo>
                <a:lnTo>
                  <a:pt x="635754" y="3277305"/>
                </a:lnTo>
                <a:lnTo>
                  <a:pt x="626549" y="3280478"/>
                </a:lnTo>
                <a:lnTo>
                  <a:pt x="634484" y="3369637"/>
                </a:lnTo>
                <a:lnTo>
                  <a:pt x="478008" y="3382963"/>
                </a:lnTo>
                <a:lnTo>
                  <a:pt x="470390" y="3293804"/>
                </a:lnTo>
                <a:lnTo>
                  <a:pt x="460551" y="3292535"/>
                </a:lnTo>
                <a:lnTo>
                  <a:pt x="451029" y="3291266"/>
                </a:lnTo>
                <a:lnTo>
                  <a:pt x="441190" y="3289362"/>
                </a:lnTo>
                <a:lnTo>
                  <a:pt x="431668" y="3287458"/>
                </a:lnTo>
                <a:lnTo>
                  <a:pt x="421829" y="3285237"/>
                </a:lnTo>
                <a:lnTo>
                  <a:pt x="412624" y="3283016"/>
                </a:lnTo>
                <a:lnTo>
                  <a:pt x="403420" y="3280478"/>
                </a:lnTo>
                <a:lnTo>
                  <a:pt x="394215" y="3277305"/>
                </a:lnTo>
                <a:lnTo>
                  <a:pt x="384693" y="3274449"/>
                </a:lnTo>
                <a:lnTo>
                  <a:pt x="375806" y="3271276"/>
                </a:lnTo>
                <a:lnTo>
                  <a:pt x="366919" y="3267786"/>
                </a:lnTo>
                <a:lnTo>
                  <a:pt x="358032" y="3263979"/>
                </a:lnTo>
                <a:lnTo>
                  <a:pt x="349145" y="3259854"/>
                </a:lnTo>
                <a:lnTo>
                  <a:pt x="340575" y="3256046"/>
                </a:lnTo>
                <a:lnTo>
                  <a:pt x="332006" y="3251921"/>
                </a:lnTo>
                <a:lnTo>
                  <a:pt x="323436" y="3246845"/>
                </a:lnTo>
                <a:lnTo>
                  <a:pt x="265987" y="3315697"/>
                </a:lnTo>
                <a:lnTo>
                  <a:pt x="146012" y="3214798"/>
                </a:lnTo>
                <a:lnTo>
                  <a:pt x="204412" y="3145628"/>
                </a:lnTo>
                <a:lnTo>
                  <a:pt x="198382" y="3138331"/>
                </a:lnTo>
                <a:lnTo>
                  <a:pt x="192669" y="3130398"/>
                </a:lnTo>
                <a:lnTo>
                  <a:pt x="187273" y="3122466"/>
                </a:lnTo>
                <a:lnTo>
                  <a:pt x="181877" y="3114851"/>
                </a:lnTo>
                <a:lnTo>
                  <a:pt x="176799" y="3106602"/>
                </a:lnTo>
                <a:lnTo>
                  <a:pt x="172038" y="3098352"/>
                </a:lnTo>
                <a:lnTo>
                  <a:pt x="167277" y="3089785"/>
                </a:lnTo>
                <a:lnTo>
                  <a:pt x="162834" y="3081853"/>
                </a:lnTo>
                <a:lnTo>
                  <a:pt x="158390" y="3072969"/>
                </a:lnTo>
                <a:lnTo>
                  <a:pt x="154264" y="3064402"/>
                </a:lnTo>
                <a:lnTo>
                  <a:pt x="150455" y="3055517"/>
                </a:lnTo>
                <a:lnTo>
                  <a:pt x="146646" y="3046633"/>
                </a:lnTo>
                <a:lnTo>
                  <a:pt x="143155" y="3037114"/>
                </a:lnTo>
                <a:lnTo>
                  <a:pt x="139664" y="3028230"/>
                </a:lnTo>
                <a:lnTo>
                  <a:pt x="136807" y="3018711"/>
                </a:lnTo>
                <a:lnTo>
                  <a:pt x="133633" y="3009193"/>
                </a:lnTo>
                <a:lnTo>
                  <a:pt x="43175" y="3017125"/>
                </a:lnTo>
                <a:lnTo>
                  <a:pt x="30162" y="2861334"/>
                </a:lnTo>
                <a:lnTo>
                  <a:pt x="121255" y="2853402"/>
                </a:lnTo>
                <a:lnTo>
                  <a:pt x="122207" y="2843249"/>
                </a:lnTo>
                <a:lnTo>
                  <a:pt x="123794" y="2833730"/>
                </a:lnTo>
                <a:lnTo>
                  <a:pt x="125698" y="2824529"/>
                </a:lnTo>
                <a:lnTo>
                  <a:pt x="127285" y="2814692"/>
                </a:lnTo>
                <a:lnTo>
                  <a:pt x="129824" y="2805491"/>
                </a:lnTo>
                <a:lnTo>
                  <a:pt x="132046" y="2796290"/>
                </a:lnTo>
                <a:lnTo>
                  <a:pt x="134903" y="2787088"/>
                </a:lnTo>
                <a:lnTo>
                  <a:pt x="137442" y="2777569"/>
                </a:lnTo>
                <a:lnTo>
                  <a:pt x="140298" y="2768685"/>
                </a:lnTo>
                <a:lnTo>
                  <a:pt x="143790" y="2759801"/>
                </a:lnTo>
                <a:lnTo>
                  <a:pt x="147598" y="2750917"/>
                </a:lnTo>
                <a:lnTo>
                  <a:pt x="151090" y="2742032"/>
                </a:lnTo>
                <a:lnTo>
                  <a:pt x="154899" y="2733466"/>
                </a:lnTo>
                <a:lnTo>
                  <a:pt x="159025" y="2724899"/>
                </a:lnTo>
                <a:lnTo>
                  <a:pt x="167912" y="2707765"/>
                </a:lnTo>
                <a:lnTo>
                  <a:pt x="97450" y="2648749"/>
                </a:lnTo>
                <a:lnTo>
                  <a:pt x="198382" y="2528812"/>
                </a:lnTo>
                <a:lnTo>
                  <a:pt x="269161" y="2588780"/>
                </a:lnTo>
                <a:lnTo>
                  <a:pt x="284079" y="2577675"/>
                </a:lnTo>
                <a:lnTo>
                  <a:pt x="299631" y="2566887"/>
                </a:lnTo>
                <a:lnTo>
                  <a:pt x="307884" y="2561493"/>
                </a:lnTo>
                <a:lnTo>
                  <a:pt x="315819" y="2556734"/>
                </a:lnTo>
                <a:lnTo>
                  <a:pt x="324388" y="2552292"/>
                </a:lnTo>
                <a:lnTo>
                  <a:pt x="332323" y="2547532"/>
                </a:lnTo>
                <a:lnTo>
                  <a:pt x="340893" y="2543407"/>
                </a:lnTo>
                <a:lnTo>
                  <a:pt x="349463" y="2539283"/>
                </a:lnTo>
                <a:lnTo>
                  <a:pt x="358350" y="2535158"/>
                </a:lnTo>
                <a:lnTo>
                  <a:pt x="367237" y="2531350"/>
                </a:lnTo>
                <a:lnTo>
                  <a:pt x="376124" y="2528177"/>
                </a:lnTo>
                <a:lnTo>
                  <a:pt x="385646" y="2524687"/>
                </a:lnTo>
                <a:lnTo>
                  <a:pt x="394533" y="2521832"/>
                </a:lnTo>
                <a:lnTo>
                  <a:pt x="403737" y="2518976"/>
                </a:lnTo>
                <a:lnTo>
                  <a:pt x="396120" y="2426327"/>
                </a:lnTo>
                <a:lnTo>
                  <a:pt x="552279" y="2413000"/>
                </a:lnTo>
                <a:close/>
                <a:moveTo>
                  <a:pt x="1753153" y="2246313"/>
                </a:moveTo>
                <a:lnTo>
                  <a:pt x="1813988" y="2246313"/>
                </a:lnTo>
                <a:lnTo>
                  <a:pt x="1817474" y="2246631"/>
                </a:lnTo>
                <a:lnTo>
                  <a:pt x="1820959" y="2247583"/>
                </a:lnTo>
                <a:lnTo>
                  <a:pt x="1823811" y="2248536"/>
                </a:lnTo>
                <a:lnTo>
                  <a:pt x="1826346" y="2250441"/>
                </a:lnTo>
                <a:lnTo>
                  <a:pt x="1828564" y="2252346"/>
                </a:lnTo>
                <a:lnTo>
                  <a:pt x="1830148" y="2254886"/>
                </a:lnTo>
                <a:lnTo>
                  <a:pt x="1831415" y="2257426"/>
                </a:lnTo>
                <a:lnTo>
                  <a:pt x="1831732" y="2259966"/>
                </a:lnTo>
                <a:lnTo>
                  <a:pt x="1831732" y="2310766"/>
                </a:lnTo>
                <a:lnTo>
                  <a:pt x="1842188" y="2312036"/>
                </a:lnTo>
                <a:lnTo>
                  <a:pt x="1852011" y="2313623"/>
                </a:lnTo>
                <a:lnTo>
                  <a:pt x="1862467" y="2315528"/>
                </a:lnTo>
                <a:lnTo>
                  <a:pt x="1871973" y="2317751"/>
                </a:lnTo>
                <a:lnTo>
                  <a:pt x="1880528" y="2319973"/>
                </a:lnTo>
                <a:lnTo>
                  <a:pt x="1889400" y="2322513"/>
                </a:lnTo>
                <a:lnTo>
                  <a:pt x="1897955" y="2325371"/>
                </a:lnTo>
                <a:lnTo>
                  <a:pt x="1907460" y="2328863"/>
                </a:lnTo>
                <a:lnTo>
                  <a:pt x="1916332" y="2332673"/>
                </a:lnTo>
                <a:lnTo>
                  <a:pt x="1925204" y="2336801"/>
                </a:lnTo>
                <a:lnTo>
                  <a:pt x="1934393" y="2341246"/>
                </a:lnTo>
                <a:lnTo>
                  <a:pt x="1942948" y="2345691"/>
                </a:lnTo>
                <a:lnTo>
                  <a:pt x="1951503" y="2350771"/>
                </a:lnTo>
                <a:lnTo>
                  <a:pt x="1960058" y="2355851"/>
                </a:lnTo>
                <a:lnTo>
                  <a:pt x="1967662" y="2361566"/>
                </a:lnTo>
                <a:lnTo>
                  <a:pt x="1975267" y="2367281"/>
                </a:lnTo>
                <a:lnTo>
                  <a:pt x="1982238" y="2372996"/>
                </a:lnTo>
                <a:lnTo>
                  <a:pt x="1988575" y="2379346"/>
                </a:lnTo>
                <a:lnTo>
                  <a:pt x="1994278" y="2385378"/>
                </a:lnTo>
                <a:lnTo>
                  <a:pt x="1999665" y="2392046"/>
                </a:lnTo>
                <a:lnTo>
                  <a:pt x="2002199" y="2396491"/>
                </a:lnTo>
                <a:lnTo>
                  <a:pt x="2004100" y="2401253"/>
                </a:lnTo>
                <a:lnTo>
                  <a:pt x="2005051" y="2406016"/>
                </a:lnTo>
                <a:lnTo>
                  <a:pt x="2005685" y="2411413"/>
                </a:lnTo>
                <a:lnTo>
                  <a:pt x="2005051" y="2416493"/>
                </a:lnTo>
                <a:lnTo>
                  <a:pt x="2003784" y="2421891"/>
                </a:lnTo>
                <a:lnTo>
                  <a:pt x="2001566" y="2427288"/>
                </a:lnTo>
                <a:lnTo>
                  <a:pt x="1998397" y="2432368"/>
                </a:lnTo>
                <a:lnTo>
                  <a:pt x="1996179" y="2435543"/>
                </a:lnTo>
                <a:lnTo>
                  <a:pt x="1993961" y="2438401"/>
                </a:lnTo>
                <a:lnTo>
                  <a:pt x="1991426" y="2441576"/>
                </a:lnTo>
                <a:lnTo>
                  <a:pt x="1988575" y="2444433"/>
                </a:lnTo>
                <a:lnTo>
                  <a:pt x="1985406" y="2447291"/>
                </a:lnTo>
                <a:lnTo>
                  <a:pt x="1982238" y="2449831"/>
                </a:lnTo>
                <a:lnTo>
                  <a:pt x="1978435" y="2452688"/>
                </a:lnTo>
                <a:lnTo>
                  <a:pt x="1974633" y="2454911"/>
                </a:lnTo>
                <a:lnTo>
                  <a:pt x="1971148" y="2457133"/>
                </a:lnTo>
                <a:lnTo>
                  <a:pt x="1967029" y="2459038"/>
                </a:lnTo>
                <a:lnTo>
                  <a:pt x="1962910" y="2460626"/>
                </a:lnTo>
                <a:lnTo>
                  <a:pt x="1958790" y="2462213"/>
                </a:lnTo>
                <a:lnTo>
                  <a:pt x="1954671" y="2463483"/>
                </a:lnTo>
                <a:lnTo>
                  <a:pt x="1950235" y="2464118"/>
                </a:lnTo>
                <a:lnTo>
                  <a:pt x="1945799" y="2464753"/>
                </a:lnTo>
                <a:lnTo>
                  <a:pt x="1941364" y="2464753"/>
                </a:lnTo>
                <a:lnTo>
                  <a:pt x="1936294" y="2464753"/>
                </a:lnTo>
                <a:lnTo>
                  <a:pt x="1931541" y="2464118"/>
                </a:lnTo>
                <a:lnTo>
                  <a:pt x="1926471" y="2462531"/>
                </a:lnTo>
                <a:lnTo>
                  <a:pt x="1922035" y="2460626"/>
                </a:lnTo>
                <a:lnTo>
                  <a:pt x="1917916" y="2458403"/>
                </a:lnTo>
                <a:lnTo>
                  <a:pt x="1914431" y="2455546"/>
                </a:lnTo>
                <a:lnTo>
                  <a:pt x="1910946" y="2452688"/>
                </a:lnTo>
                <a:lnTo>
                  <a:pt x="1908094" y="2448878"/>
                </a:lnTo>
                <a:lnTo>
                  <a:pt x="1904925" y="2445068"/>
                </a:lnTo>
                <a:lnTo>
                  <a:pt x="1903341" y="2443798"/>
                </a:lnTo>
                <a:lnTo>
                  <a:pt x="1897004" y="2438401"/>
                </a:lnTo>
                <a:lnTo>
                  <a:pt x="1890667" y="2433638"/>
                </a:lnTo>
                <a:lnTo>
                  <a:pt x="1883696" y="2429193"/>
                </a:lnTo>
                <a:lnTo>
                  <a:pt x="1876092" y="2424431"/>
                </a:lnTo>
                <a:lnTo>
                  <a:pt x="1868804" y="2419986"/>
                </a:lnTo>
                <a:lnTo>
                  <a:pt x="1861200" y="2415858"/>
                </a:lnTo>
                <a:lnTo>
                  <a:pt x="1853912" y="2412366"/>
                </a:lnTo>
                <a:lnTo>
                  <a:pt x="1847258" y="2409508"/>
                </a:lnTo>
                <a:lnTo>
                  <a:pt x="1840921" y="2407286"/>
                </a:lnTo>
                <a:lnTo>
                  <a:pt x="1834267" y="2405381"/>
                </a:lnTo>
                <a:lnTo>
                  <a:pt x="1827296" y="2403793"/>
                </a:lnTo>
                <a:lnTo>
                  <a:pt x="1820642" y="2402523"/>
                </a:lnTo>
                <a:lnTo>
                  <a:pt x="1813355" y="2401253"/>
                </a:lnTo>
                <a:lnTo>
                  <a:pt x="1806384" y="2400301"/>
                </a:lnTo>
                <a:lnTo>
                  <a:pt x="1799730" y="2399666"/>
                </a:lnTo>
                <a:lnTo>
                  <a:pt x="1792759" y="2399348"/>
                </a:lnTo>
                <a:lnTo>
                  <a:pt x="1786105" y="2399031"/>
                </a:lnTo>
                <a:lnTo>
                  <a:pt x="1776917" y="2399348"/>
                </a:lnTo>
                <a:lnTo>
                  <a:pt x="1767094" y="2400301"/>
                </a:lnTo>
                <a:lnTo>
                  <a:pt x="1756321" y="2401571"/>
                </a:lnTo>
                <a:lnTo>
                  <a:pt x="1745548" y="2404428"/>
                </a:lnTo>
                <a:lnTo>
                  <a:pt x="1740162" y="2405698"/>
                </a:lnTo>
                <a:lnTo>
                  <a:pt x="1734458" y="2407603"/>
                </a:lnTo>
                <a:lnTo>
                  <a:pt x="1729072" y="2409826"/>
                </a:lnTo>
                <a:lnTo>
                  <a:pt x="1723368" y="2412048"/>
                </a:lnTo>
                <a:lnTo>
                  <a:pt x="1717982" y="2414906"/>
                </a:lnTo>
                <a:lnTo>
                  <a:pt x="1712279" y="2418081"/>
                </a:lnTo>
                <a:lnTo>
                  <a:pt x="1706575" y="2421256"/>
                </a:lnTo>
                <a:lnTo>
                  <a:pt x="1701506" y="2425383"/>
                </a:lnTo>
                <a:lnTo>
                  <a:pt x="1698337" y="2427923"/>
                </a:lnTo>
                <a:lnTo>
                  <a:pt x="1695168" y="2431416"/>
                </a:lnTo>
                <a:lnTo>
                  <a:pt x="1692634" y="2434908"/>
                </a:lnTo>
                <a:lnTo>
                  <a:pt x="1690415" y="2438401"/>
                </a:lnTo>
                <a:lnTo>
                  <a:pt x="1688514" y="2442211"/>
                </a:lnTo>
                <a:lnTo>
                  <a:pt x="1686930" y="2446338"/>
                </a:lnTo>
                <a:lnTo>
                  <a:pt x="1686296" y="2450783"/>
                </a:lnTo>
                <a:lnTo>
                  <a:pt x="1685662" y="2455228"/>
                </a:lnTo>
                <a:lnTo>
                  <a:pt x="1685346" y="2459673"/>
                </a:lnTo>
                <a:lnTo>
                  <a:pt x="1685346" y="2464118"/>
                </a:lnTo>
                <a:lnTo>
                  <a:pt x="1685662" y="2468563"/>
                </a:lnTo>
                <a:lnTo>
                  <a:pt x="1686296" y="2473008"/>
                </a:lnTo>
                <a:lnTo>
                  <a:pt x="1687880" y="2477136"/>
                </a:lnTo>
                <a:lnTo>
                  <a:pt x="1689148" y="2481581"/>
                </a:lnTo>
                <a:lnTo>
                  <a:pt x="1691366" y="2485708"/>
                </a:lnTo>
                <a:lnTo>
                  <a:pt x="1693584" y="2489518"/>
                </a:lnTo>
                <a:lnTo>
                  <a:pt x="1698654" y="2495233"/>
                </a:lnTo>
                <a:lnTo>
                  <a:pt x="1703723" y="2500631"/>
                </a:lnTo>
                <a:lnTo>
                  <a:pt x="1709427" y="2505076"/>
                </a:lnTo>
                <a:lnTo>
                  <a:pt x="1715130" y="2508568"/>
                </a:lnTo>
                <a:lnTo>
                  <a:pt x="1721784" y="2512378"/>
                </a:lnTo>
                <a:lnTo>
                  <a:pt x="1729389" y="2515871"/>
                </a:lnTo>
                <a:lnTo>
                  <a:pt x="1745865" y="2522538"/>
                </a:lnTo>
                <a:lnTo>
                  <a:pt x="1750618" y="2524443"/>
                </a:lnTo>
                <a:lnTo>
                  <a:pt x="1778501" y="2534603"/>
                </a:lnTo>
                <a:lnTo>
                  <a:pt x="1797829" y="2542223"/>
                </a:lnTo>
                <a:lnTo>
                  <a:pt x="1816523" y="2549208"/>
                </a:lnTo>
                <a:lnTo>
                  <a:pt x="1827613" y="2553336"/>
                </a:lnTo>
                <a:lnTo>
                  <a:pt x="1854546" y="2562861"/>
                </a:lnTo>
                <a:lnTo>
                  <a:pt x="1868804" y="2568258"/>
                </a:lnTo>
                <a:lnTo>
                  <a:pt x="1882746" y="2573656"/>
                </a:lnTo>
                <a:lnTo>
                  <a:pt x="1897004" y="2579688"/>
                </a:lnTo>
                <a:lnTo>
                  <a:pt x="1911262" y="2585721"/>
                </a:lnTo>
                <a:lnTo>
                  <a:pt x="1925204" y="2592388"/>
                </a:lnTo>
                <a:lnTo>
                  <a:pt x="1938512" y="2599373"/>
                </a:lnTo>
                <a:lnTo>
                  <a:pt x="1951503" y="2606676"/>
                </a:lnTo>
                <a:lnTo>
                  <a:pt x="1964177" y="2614613"/>
                </a:lnTo>
                <a:lnTo>
                  <a:pt x="1969563" y="2618741"/>
                </a:lnTo>
                <a:lnTo>
                  <a:pt x="1975584" y="2622868"/>
                </a:lnTo>
                <a:lnTo>
                  <a:pt x="1980653" y="2627313"/>
                </a:lnTo>
                <a:lnTo>
                  <a:pt x="1986040" y="2631758"/>
                </a:lnTo>
                <a:lnTo>
                  <a:pt x="1990793" y="2636203"/>
                </a:lnTo>
                <a:lnTo>
                  <a:pt x="1995229" y="2640966"/>
                </a:lnTo>
                <a:lnTo>
                  <a:pt x="1999665" y="2645728"/>
                </a:lnTo>
                <a:lnTo>
                  <a:pt x="2003467" y="2651126"/>
                </a:lnTo>
                <a:lnTo>
                  <a:pt x="2006952" y="2656206"/>
                </a:lnTo>
                <a:lnTo>
                  <a:pt x="2010438" y="2661286"/>
                </a:lnTo>
                <a:lnTo>
                  <a:pt x="2012972" y="2667001"/>
                </a:lnTo>
                <a:lnTo>
                  <a:pt x="2015507" y="2672398"/>
                </a:lnTo>
                <a:lnTo>
                  <a:pt x="2017408" y="2677796"/>
                </a:lnTo>
                <a:lnTo>
                  <a:pt x="2019309" y="2682876"/>
                </a:lnTo>
                <a:lnTo>
                  <a:pt x="2020260" y="2688273"/>
                </a:lnTo>
                <a:lnTo>
                  <a:pt x="2021844" y="2693671"/>
                </a:lnTo>
                <a:lnTo>
                  <a:pt x="2022478" y="2699068"/>
                </a:lnTo>
                <a:lnTo>
                  <a:pt x="2023429" y="2704148"/>
                </a:lnTo>
                <a:lnTo>
                  <a:pt x="2023745" y="2709546"/>
                </a:lnTo>
                <a:lnTo>
                  <a:pt x="2024062" y="2714943"/>
                </a:lnTo>
                <a:lnTo>
                  <a:pt x="2024062" y="2720023"/>
                </a:lnTo>
                <a:lnTo>
                  <a:pt x="2024062" y="2725738"/>
                </a:lnTo>
                <a:lnTo>
                  <a:pt x="2023429" y="2730818"/>
                </a:lnTo>
                <a:lnTo>
                  <a:pt x="2022478" y="2736216"/>
                </a:lnTo>
                <a:lnTo>
                  <a:pt x="2021844" y="2741296"/>
                </a:lnTo>
                <a:lnTo>
                  <a:pt x="2020894" y="2746376"/>
                </a:lnTo>
                <a:lnTo>
                  <a:pt x="2019309" y="2751773"/>
                </a:lnTo>
                <a:lnTo>
                  <a:pt x="2017725" y="2756853"/>
                </a:lnTo>
                <a:lnTo>
                  <a:pt x="2014240" y="2767331"/>
                </a:lnTo>
                <a:lnTo>
                  <a:pt x="2009170" y="2777173"/>
                </a:lnTo>
                <a:lnTo>
                  <a:pt x="2004100" y="2787016"/>
                </a:lnTo>
                <a:lnTo>
                  <a:pt x="1997763" y="2796223"/>
                </a:lnTo>
                <a:lnTo>
                  <a:pt x="1990476" y="2805431"/>
                </a:lnTo>
                <a:lnTo>
                  <a:pt x="1982554" y="2814003"/>
                </a:lnTo>
                <a:lnTo>
                  <a:pt x="1973683" y="2822576"/>
                </a:lnTo>
                <a:lnTo>
                  <a:pt x="1964177" y="2830513"/>
                </a:lnTo>
                <a:lnTo>
                  <a:pt x="1958474" y="2834641"/>
                </a:lnTo>
                <a:lnTo>
                  <a:pt x="1952137" y="2838768"/>
                </a:lnTo>
                <a:lnTo>
                  <a:pt x="1945799" y="2842261"/>
                </a:lnTo>
                <a:lnTo>
                  <a:pt x="1938829" y="2845753"/>
                </a:lnTo>
                <a:lnTo>
                  <a:pt x="1931541" y="2848928"/>
                </a:lnTo>
                <a:lnTo>
                  <a:pt x="1923937" y="2852421"/>
                </a:lnTo>
                <a:lnTo>
                  <a:pt x="1915698" y="2854961"/>
                </a:lnTo>
                <a:lnTo>
                  <a:pt x="1907777" y="2857818"/>
                </a:lnTo>
                <a:lnTo>
                  <a:pt x="1899222" y="2860041"/>
                </a:lnTo>
                <a:lnTo>
                  <a:pt x="1890350" y="2862263"/>
                </a:lnTo>
                <a:lnTo>
                  <a:pt x="1880845" y="2864486"/>
                </a:lnTo>
                <a:lnTo>
                  <a:pt x="1871656" y="2866391"/>
                </a:lnTo>
                <a:lnTo>
                  <a:pt x="1862150" y="2867978"/>
                </a:lnTo>
                <a:lnTo>
                  <a:pt x="1852011" y="2869566"/>
                </a:lnTo>
                <a:lnTo>
                  <a:pt x="1842188" y="2870201"/>
                </a:lnTo>
                <a:lnTo>
                  <a:pt x="1831732" y="2871471"/>
                </a:lnTo>
                <a:lnTo>
                  <a:pt x="1831732" y="2918143"/>
                </a:lnTo>
                <a:lnTo>
                  <a:pt x="1831415" y="2921001"/>
                </a:lnTo>
                <a:lnTo>
                  <a:pt x="1830148" y="2923858"/>
                </a:lnTo>
                <a:lnTo>
                  <a:pt x="1828564" y="2926081"/>
                </a:lnTo>
                <a:lnTo>
                  <a:pt x="1826346" y="2928303"/>
                </a:lnTo>
                <a:lnTo>
                  <a:pt x="1823811" y="2929573"/>
                </a:lnTo>
                <a:lnTo>
                  <a:pt x="1820959" y="2931161"/>
                </a:lnTo>
                <a:lnTo>
                  <a:pt x="1817474" y="2931796"/>
                </a:lnTo>
                <a:lnTo>
                  <a:pt x="1813988" y="2932113"/>
                </a:lnTo>
                <a:lnTo>
                  <a:pt x="1753153" y="2932113"/>
                </a:lnTo>
                <a:lnTo>
                  <a:pt x="1749350" y="2931796"/>
                </a:lnTo>
                <a:lnTo>
                  <a:pt x="1745865" y="2931161"/>
                </a:lnTo>
                <a:lnTo>
                  <a:pt x="1743013" y="2929573"/>
                </a:lnTo>
                <a:lnTo>
                  <a:pt x="1740478" y="2928303"/>
                </a:lnTo>
                <a:lnTo>
                  <a:pt x="1738261" y="2926081"/>
                </a:lnTo>
                <a:lnTo>
                  <a:pt x="1736676" y="2923858"/>
                </a:lnTo>
                <a:lnTo>
                  <a:pt x="1735726" y="2921001"/>
                </a:lnTo>
                <a:lnTo>
                  <a:pt x="1735409" y="2918143"/>
                </a:lnTo>
                <a:lnTo>
                  <a:pt x="1735409" y="2867661"/>
                </a:lnTo>
                <a:lnTo>
                  <a:pt x="1722418" y="2865438"/>
                </a:lnTo>
                <a:lnTo>
                  <a:pt x="1708793" y="2863216"/>
                </a:lnTo>
                <a:lnTo>
                  <a:pt x="1696436" y="2860041"/>
                </a:lnTo>
                <a:lnTo>
                  <a:pt x="1683444" y="2857183"/>
                </a:lnTo>
                <a:lnTo>
                  <a:pt x="1670770" y="2853373"/>
                </a:lnTo>
                <a:lnTo>
                  <a:pt x="1658413" y="2849246"/>
                </a:lnTo>
                <a:lnTo>
                  <a:pt x="1646689" y="2844801"/>
                </a:lnTo>
                <a:lnTo>
                  <a:pt x="1635283" y="2840038"/>
                </a:lnTo>
                <a:lnTo>
                  <a:pt x="1624193" y="2834958"/>
                </a:lnTo>
                <a:lnTo>
                  <a:pt x="1613420" y="2829243"/>
                </a:lnTo>
                <a:lnTo>
                  <a:pt x="1603280" y="2823528"/>
                </a:lnTo>
                <a:lnTo>
                  <a:pt x="1594092" y="2816543"/>
                </a:lnTo>
                <a:lnTo>
                  <a:pt x="1585220" y="2809876"/>
                </a:lnTo>
                <a:lnTo>
                  <a:pt x="1576982" y="2802573"/>
                </a:lnTo>
                <a:lnTo>
                  <a:pt x="1569377" y="2794636"/>
                </a:lnTo>
                <a:lnTo>
                  <a:pt x="1566209" y="2790826"/>
                </a:lnTo>
                <a:lnTo>
                  <a:pt x="1563357" y="2786698"/>
                </a:lnTo>
                <a:lnTo>
                  <a:pt x="1560188" y="2782253"/>
                </a:lnTo>
                <a:lnTo>
                  <a:pt x="1558287" y="2777173"/>
                </a:lnTo>
                <a:lnTo>
                  <a:pt x="1557337" y="2772411"/>
                </a:lnTo>
                <a:lnTo>
                  <a:pt x="1557337" y="2767331"/>
                </a:lnTo>
                <a:lnTo>
                  <a:pt x="1557654" y="2761933"/>
                </a:lnTo>
                <a:lnTo>
                  <a:pt x="1559238" y="2756853"/>
                </a:lnTo>
                <a:lnTo>
                  <a:pt x="1561456" y="2751456"/>
                </a:lnTo>
                <a:lnTo>
                  <a:pt x="1564308" y="2746058"/>
                </a:lnTo>
                <a:lnTo>
                  <a:pt x="1566209" y="2743201"/>
                </a:lnTo>
                <a:lnTo>
                  <a:pt x="1568743" y="2740026"/>
                </a:lnTo>
                <a:lnTo>
                  <a:pt x="1571278" y="2737168"/>
                </a:lnTo>
                <a:lnTo>
                  <a:pt x="1574447" y="2734311"/>
                </a:lnTo>
                <a:lnTo>
                  <a:pt x="1577299" y="2731136"/>
                </a:lnTo>
                <a:lnTo>
                  <a:pt x="1580784" y="2728596"/>
                </a:lnTo>
                <a:lnTo>
                  <a:pt x="1583952" y="2726056"/>
                </a:lnTo>
                <a:lnTo>
                  <a:pt x="1587755" y="2723833"/>
                </a:lnTo>
                <a:lnTo>
                  <a:pt x="1591874" y="2721611"/>
                </a:lnTo>
                <a:lnTo>
                  <a:pt x="1595359" y="2719706"/>
                </a:lnTo>
                <a:lnTo>
                  <a:pt x="1599478" y="2717801"/>
                </a:lnTo>
                <a:lnTo>
                  <a:pt x="1603914" y="2716531"/>
                </a:lnTo>
                <a:lnTo>
                  <a:pt x="1608033" y="2715261"/>
                </a:lnTo>
                <a:lnTo>
                  <a:pt x="1612469" y="2714626"/>
                </a:lnTo>
                <a:lnTo>
                  <a:pt x="1616905" y="2713673"/>
                </a:lnTo>
                <a:lnTo>
                  <a:pt x="1621341" y="2713673"/>
                </a:lnTo>
                <a:lnTo>
                  <a:pt x="1626411" y="2713673"/>
                </a:lnTo>
                <a:lnTo>
                  <a:pt x="1631480" y="2714943"/>
                </a:lnTo>
                <a:lnTo>
                  <a:pt x="1635916" y="2715896"/>
                </a:lnTo>
                <a:lnTo>
                  <a:pt x="1640352" y="2717801"/>
                </a:lnTo>
                <a:lnTo>
                  <a:pt x="1644471" y="2720023"/>
                </a:lnTo>
                <a:lnTo>
                  <a:pt x="1648274" y="2723198"/>
                </a:lnTo>
                <a:lnTo>
                  <a:pt x="1651759" y="2726056"/>
                </a:lnTo>
                <a:lnTo>
                  <a:pt x="1654928" y="2729866"/>
                </a:lnTo>
                <a:lnTo>
                  <a:pt x="1657462" y="2733041"/>
                </a:lnTo>
                <a:lnTo>
                  <a:pt x="1658096" y="2733993"/>
                </a:lnTo>
                <a:lnTo>
                  <a:pt x="1659364" y="2734946"/>
                </a:lnTo>
                <a:lnTo>
                  <a:pt x="1665701" y="2740026"/>
                </a:lnTo>
                <a:lnTo>
                  <a:pt x="1671721" y="2744471"/>
                </a:lnTo>
                <a:lnTo>
                  <a:pt x="1678692" y="2748598"/>
                </a:lnTo>
                <a:lnTo>
                  <a:pt x="1685662" y="2752726"/>
                </a:lnTo>
                <a:lnTo>
                  <a:pt x="1692634" y="2756853"/>
                </a:lnTo>
                <a:lnTo>
                  <a:pt x="1699921" y="2760346"/>
                </a:lnTo>
                <a:lnTo>
                  <a:pt x="1707526" y="2763521"/>
                </a:lnTo>
                <a:lnTo>
                  <a:pt x="1714497" y="2766061"/>
                </a:lnTo>
                <a:lnTo>
                  <a:pt x="1720834" y="2768283"/>
                </a:lnTo>
                <a:lnTo>
                  <a:pt x="1731607" y="2771458"/>
                </a:lnTo>
                <a:lnTo>
                  <a:pt x="1742380" y="2773998"/>
                </a:lnTo>
                <a:lnTo>
                  <a:pt x="1753153" y="2776221"/>
                </a:lnTo>
                <a:lnTo>
                  <a:pt x="1764242" y="2778126"/>
                </a:lnTo>
                <a:lnTo>
                  <a:pt x="1775016" y="2779396"/>
                </a:lnTo>
                <a:lnTo>
                  <a:pt x="1785789" y="2780666"/>
                </a:lnTo>
                <a:lnTo>
                  <a:pt x="1795928" y="2780983"/>
                </a:lnTo>
                <a:lnTo>
                  <a:pt x="1806067" y="2781301"/>
                </a:lnTo>
                <a:lnTo>
                  <a:pt x="1817157" y="2780983"/>
                </a:lnTo>
                <a:lnTo>
                  <a:pt x="1827613" y="2780348"/>
                </a:lnTo>
                <a:lnTo>
                  <a:pt x="1837119" y="2778761"/>
                </a:lnTo>
                <a:lnTo>
                  <a:pt x="1845991" y="2776856"/>
                </a:lnTo>
                <a:lnTo>
                  <a:pt x="1854546" y="2774633"/>
                </a:lnTo>
                <a:lnTo>
                  <a:pt x="1862467" y="2771776"/>
                </a:lnTo>
                <a:lnTo>
                  <a:pt x="1869121" y="2768283"/>
                </a:lnTo>
                <a:lnTo>
                  <a:pt x="1875458" y="2764791"/>
                </a:lnTo>
                <a:lnTo>
                  <a:pt x="1879260" y="2761616"/>
                </a:lnTo>
                <a:lnTo>
                  <a:pt x="1882429" y="2758441"/>
                </a:lnTo>
                <a:lnTo>
                  <a:pt x="1885280" y="2754948"/>
                </a:lnTo>
                <a:lnTo>
                  <a:pt x="1888132" y="2751456"/>
                </a:lnTo>
                <a:lnTo>
                  <a:pt x="1890350" y="2747646"/>
                </a:lnTo>
                <a:lnTo>
                  <a:pt x="1892251" y="2743518"/>
                </a:lnTo>
                <a:lnTo>
                  <a:pt x="1893519" y="2739391"/>
                </a:lnTo>
                <a:lnTo>
                  <a:pt x="1894786" y="2734946"/>
                </a:lnTo>
                <a:lnTo>
                  <a:pt x="1895420" y="2730818"/>
                </a:lnTo>
                <a:lnTo>
                  <a:pt x="1895737" y="2726373"/>
                </a:lnTo>
                <a:lnTo>
                  <a:pt x="1895420" y="2721928"/>
                </a:lnTo>
                <a:lnTo>
                  <a:pt x="1895103" y="2717483"/>
                </a:lnTo>
                <a:lnTo>
                  <a:pt x="1893836" y="2713038"/>
                </a:lnTo>
                <a:lnTo>
                  <a:pt x="1892885" y="2708911"/>
                </a:lnTo>
                <a:lnTo>
                  <a:pt x="1890984" y="2704783"/>
                </a:lnTo>
                <a:lnTo>
                  <a:pt x="1888766" y="2700656"/>
                </a:lnTo>
                <a:lnTo>
                  <a:pt x="1885280" y="2696211"/>
                </a:lnTo>
                <a:lnTo>
                  <a:pt x="1881478" y="2691766"/>
                </a:lnTo>
                <a:lnTo>
                  <a:pt x="1876092" y="2687321"/>
                </a:lnTo>
                <a:lnTo>
                  <a:pt x="1870705" y="2682876"/>
                </a:lnTo>
                <a:lnTo>
                  <a:pt x="1864368" y="2678748"/>
                </a:lnTo>
                <a:lnTo>
                  <a:pt x="1857714" y="2674621"/>
                </a:lnTo>
                <a:lnTo>
                  <a:pt x="1850110" y="2671128"/>
                </a:lnTo>
                <a:lnTo>
                  <a:pt x="1842188" y="2667318"/>
                </a:lnTo>
                <a:lnTo>
                  <a:pt x="1817474" y="2657158"/>
                </a:lnTo>
                <a:lnTo>
                  <a:pt x="1720517" y="2617471"/>
                </a:lnTo>
                <a:lnTo>
                  <a:pt x="1673305" y="2597786"/>
                </a:lnTo>
                <a:lnTo>
                  <a:pt x="1644471" y="2585086"/>
                </a:lnTo>
                <a:lnTo>
                  <a:pt x="1639085" y="2582546"/>
                </a:lnTo>
                <a:lnTo>
                  <a:pt x="1634015" y="2580006"/>
                </a:lnTo>
                <a:lnTo>
                  <a:pt x="1624827" y="2574608"/>
                </a:lnTo>
                <a:lnTo>
                  <a:pt x="1615638" y="2567623"/>
                </a:lnTo>
                <a:lnTo>
                  <a:pt x="1607083" y="2560638"/>
                </a:lnTo>
                <a:lnTo>
                  <a:pt x="1598845" y="2552383"/>
                </a:lnTo>
                <a:lnTo>
                  <a:pt x="1591874" y="2544446"/>
                </a:lnTo>
                <a:lnTo>
                  <a:pt x="1588072" y="2540001"/>
                </a:lnTo>
                <a:lnTo>
                  <a:pt x="1585220" y="2534921"/>
                </a:lnTo>
                <a:lnTo>
                  <a:pt x="1581734" y="2530476"/>
                </a:lnTo>
                <a:lnTo>
                  <a:pt x="1579200" y="2525713"/>
                </a:lnTo>
                <a:lnTo>
                  <a:pt x="1576348" y="2520633"/>
                </a:lnTo>
                <a:lnTo>
                  <a:pt x="1574130" y="2515236"/>
                </a:lnTo>
                <a:lnTo>
                  <a:pt x="1571912" y="2510156"/>
                </a:lnTo>
                <a:lnTo>
                  <a:pt x="1570011" y="2505076"/>
                </a:lnTo>
                <a:lnTo>
                  <a:pt x="1568110" y="2499678"/>
                </a:lnTo>
                <a:lnTo>
                  <a:pt x="1566525" y="2494598"/>
                </a:lnTo>
                <a:lnTo>
                  <a:pt x="1565575" y="2488883"/>
                </a:lnTo>
                <a:lnTo>
                  <a:pt x="1564624" y="2483803"/>
                </a:lnTo>
                <a:lnTo>
                  <a:pt x="1563991" y="2478088"/>
                </a:lnTo>
                <a:lnTo>
                  <a:pt x="1563674" y="2473008"/>
                </a:lnTo>
                <a:lnTo>
                  <a:pt x="1563357" y="2467293"/>
                </a:lnTo>
                <a:lnTo>
                  <a:pt x="1563674" y="2461896"/>
                </a:lnTo>
                <a:lnTo>
                  <a:pt x="1563991" y="2456816"/>
                </a:lnTo>
                <a:lnTo>
                  <a:pt x="1564308" y="2451101"/>
                </a:lnTo>
                <a:lnTo>
                  <a:pt x="1565575" y="2446021"/>
                </a:lnTo>
                <a:lnTo>
                  <a:pt x="1566525" y="2440306"/>
                </a:lnTo>
                <a:lnTo>
                  <a:pt x="1567793" y="2435226"/>
                </a:lnTo>
                <a:lnTo>
                  <a:pt x="1569060" y="2429828"/>
                </a:lnTo>
                <a:lnTo>
                  <a:pt x="1570961" y="2424748"/>
                </a:lnTo>
                <a:lnTo>
                  <a:pt x="1573179" y="2419668"/>
                </a:lnTo>
                <a:lnTo>
                  <a:pt x="1575397" y="2414271"/>
                </a:lnTo>
                <a:lnTo>
                  <a:pt x="1577932" y="2409191"/>
                </a:lnTo>
                <a:lnTo>
                  <a:pt x="1580784" y="2404428"/>
                </a:lnTo>
                <a:lnTo>
                  <a:pt x="1583636" y="2399031"/>
                </a:lnTo>
                <a:lnTo>
                  <a:pt x="1586804" y="2394268"/>
                </a:lnTo>
                <a:lnTo>
                  <a:pt x="1590290" y="2389506"/>
                </a:lnTo>
                <a:lnTo>
                  <a:pt x="1594092" y="2385061"/>
                </a:lnTo>
                <a:lnTo>
                  <a:pt x="1598211" y="2379981"/>
                </a:lnTo>
                <a:lnTo>
                  <a:pt x="1602013" y="2375536"/>
                </a:lnTo>
                <a:lnTo>
                  <a:pt x="1606766" y="2371091"/>
                </a:lnTo>
                <a:lnTo>
                  <a:pt x="1611202" y="2367281"/>
                </a:lnTo>
                <a:lnTo>
                  <a:pt x="1615955" y="2363153"/>
                </a:lnTo>
                <a:lnTo>
                  <a:pt x="1621658" y="2358073"/>
                </a:lnTo>
                <a:lnTo>
                  <a:pt x="1627678" y="2353628"/>
                </a:lnTo>
                <a:lnTo>
                  <a:pt x="1634015" y="2349818"/>
                </a:lnTo>
                <a:lnTo>
                  <a:pt x="1640669" y="2345691"/>
                </a:lnTo>
                <a:lnTo>
                  <a:pt x="1647323" y="2341881"/>
                </a:lnTo>
                <a:lnTo>
                  <a:pt x="1654294" y="2338071"/>
                </a:lnTo>
                <a:lnTo>
                  <a:pt x="1661898" y="2334896"/>
                </a:lnTo>
                <a:lnTo>
                  <a:pt x="1669186" y="2331403"/>
                </a:lnTo>
                <a:lnTo>
                  <a:pt x="1676790" y="2328546"/>
                </a:lnTo>
                <a:lnTo>
                  <a:pt x="1684395" y="2325371"/>
                </a:lnTo>
                <a:lnTo>
                  <a:pt x="1692634" y="2322831"/>
                </a:lnTo>
                <a:lnTo>
                  <a:pt x="1700872" y="2320608"/>
                </a:lnTo>
                <a:lnTo>
                  <a:pt x="1709427" y="2318386"/>
                </a:lnTo>
                <a:lnTo>
                  <a:pt x="1717982" y="2316163"/>
                </a:lnTo>
                <a:lnTo>
                  <a:pt x="1726220" y="2314893"/>
                </a:lnTo>
                <a:lnTo>
                  <a:pt x="1735409" y="2312988"/>
                </a:lnTo>
                <a:lnTo>
                  <a:pt x="1735409" y="2259966"/>
                </a:lnTo>
                <a:lnTo>
                  <a:pt x="1735726" y="2257426"/>
                </a:lnTo>
                <a:lnTo>
                  <a:pt x="1736676" y="2254886"/>
                </a:lnTo>
                <a:lnTo>
                  <a:pt x="1738261" y="2252346"/>
                </a:lnTo>
                <a:lnTo>
                  <a:pt x="1740478" y="2250441"/>
                </a:lnTo>
                <a:lnTo>
                  <a:pt x="1743013" y="2248536"/>
                </a:lnTo>
                <a:lnTo>
                  <a:pt x="1745865" y="2247583"/>
                </a:lnTo>
                <a:lnTo>
                  <a:pt x="1749350" y="2246631"/>
                </a:lnTo>
                <a:lnTo>
                  <a:pt x="1753153" y="2246313"/>
                </a:lnTo>
                <a:close/>
                <a:moveTo>
                  <a:pt x="1796891" y="2159710"/>
                </a:moveTo>
                <a:lnTo>
                  <a:pt x="1786093" y="2160028"/>
                </a:lnTo>
                <a:lnTo>
                  <a:pt x="1775296" y="2160663"/>
                </a:lnTo>
                <a:lnTo>
                  <a:pt x="1764817" y="2161298"/>
                </a:lnTo>
                <a:lnTo>
                  <a:pt x="1754337" y="2162251"/>
                </a:lnTo>
                <a:lnTo>
                  <a:pt x="1743540" y="2163839"/>
                </a:lnTo>
                <a:lnTo>
                  <a:pt x="1733695" y="2165427"/>
                </a:lnTo>
                <a:lnTo>
                  <a:pt x="1723216" y="2167332"/>
                </a:lnTo>
                <a:lnTo>
                  <a:pt x="1712736" y="2169555"/>
                </a:lnTo>
                <a:lnTo>
                  <a:pt x="1702892" y="2171778"/>
                </a:lnTo>
                <a:lnTo>
                  <a:pt x="1692730" y="2174318"/>
                </a:lnTo>
                <a:lnTo>
                  <a:pt x="1683202" y="2177177"/>
                </a:lnTo>
                <a:lnTo>
                  <a:pt x="1673040" y="2180352"/>
                </a:lnTo>
                <a:lnTo>
                  <a:pt x="1663513" y="2183528"/>
                </a:lnTo>
                <a:lnTo>
                  <a:pt x="1653669" y="2187021"/>
                </a:lnTo>
                <a:lnTo>
                  <a:pt x="1644460" y="2190514"/>
                </a:lnTo>
                <a:lnTo>
                  <a:pt x="1635250" y="2194643"/>
                </a:lnTo>
                <a:lnTo>
                  <a:pt x="1625723" y="2198771"/>
                </a:lnTo>
                <a:lnTo>
                  <a:pt x="1616514" y="2203217"/>
                </a:lnTo>
                <a:lnTo>
                  <a:pt x="1607622" y="2207663"/>
                </a:lnTo>
                <a:lnTo>
                  <a:pt x="1598730" y="2213061"/>
                </a:lnTo>
                <a:lnTo>
                  <a:pt x="1589839" y="2217825"/>
                </a:lnTo>
                <a:lnTo>
                  <a:pt x="1581264" y="2222906"/>
                </a:lnTo>
                <a:lnTo>
                  <a:pt x="1572690" y="2228622"/>
                </a:lnTo>
                <a:lnTo>
                  <a:pt x="1564116" y="2234020"/>
                </a:lnTo>
                <a:lnTo>
                  <a:pt x="1555859" y="2240054"/>
                </a:lnTo>
                <a:lnTo>
                  <a:pt x="1547920" y="2246088"/>
                </a:lnTo>
                <a:lnTo>
                  <a:pt x="1539981" y="2252439"/>
                </a:lnTo>
                <a:lnTo>
                  <a:pt x="1532042" y="2258473"/>
                </a:lnTo>
                <a:lnTo>
                  <a:pt x="1524420" y="2265459"/>
                </a:lnTo>
                <a:lnTo>
                  <a:pt x="1517117" y="2272128"/>
                </a:lnTo>
                <a:lnTo>
                  <a:pt x="1509495" y="2279114"/>
                </a:lnTo>
                <a:lnTo>
                  <a:pt x="1502509" y="2286101"/>
                </a:lnTo>
                <a:lnTo>
                  <a:pt x="1495522" y="2293405"/>
                </a:lnTo>
                <a:lnTo>
                  <a:pt x="1488853" y="2301026"/>
                </a:lnTo>
                <a:lnTo>
                  <a:pt x="1482185" y="2308648"/>
                </a:lnTo>
                <a:lnTo>
                  <a:pt x="1475833" y="2316269"/>
                </a:lnTo>
                <a:lnTo>
                  <a:pt x="1469482" y="2324526"/>
                </a:lnTo>
                <a:lnTo>
                  <a:pt x="1463131" y="2332465"/>
                </a:lnTo>
                <a:lnTo>
                  <a:pt x="1457415" y="2340722"/>
                </a:lnTo>
                <a:lnTo>
                  <a:pt x="1451698" y="2348978"/>
                </a:lnTo>
                <a:lnTo>
                  <a:pt x="1446300" y="2357553"/>
                </a:lnTo>
                <a:lnTo>
                  <a:pt x="1440901" y="2366444"/>
                </a:lnTo>
                <a:lnTo>
                  <a:pt x="1435820" y="2375019"/>
                </a:lnTo>
                <a:lnTo>
                  <a:pt x="1431057" y="2383910"/>
                </a:lnTo>
                <a:lnTo>
                  <a:pt x="1426293" y="2393120"/>
                </a:lnTo>
                <a:lnTo>
                  <a:pt x="1421847" y="2402012"/>
                </a:lnTo>
                <a:lnTo>
                  <a:pt x="1417719" y="2411221"/>
                </a:lnTo>
                <a:lnTo>
                  <a:pt x="1413591" y="2421065"/>
                </a:lnTo>
                <a:lnTo>
                  <a:pt x="1410098" y="2430592"/>
                </a:lnTo>
                <a:lnTo>
                  <a:pt x="1406287" y="2440437"/>
                </a:lnTo>
                <a:lnTo>
                  <a:pt x="1403111" y="2449964"/>
                </a:lnTo>
                <a:lnTo>
                  <a:pt x="1399936" y="2460126"/>
                </a:lnTo>
                <a:lnTo>
                  <a:pt x="1397395" y="2469653"/>
                </a:lnTo>
                <a:lnTo>
                  <a:pt x="1394855" y="2480132"/>
                </a:lnTo>
                <a:lnTo>
                  <a:pt x="1391996" y="2490294"/>
                </a:lnTo>
                <a:lnTo>
                  <a:pt x="1390091" y="2500456"/>
                </a:lnTo>
                <a:lnTo>
                  <a:pt x="1388503" y="2510936"/>
                </a:lnTo>
                <a:lnTo>
                  <a:pt x="1386598" y="2521416"/>
                </a:lnTo>
                <a:lnTo>
                  <a:pt x="1385328" y="2532213"/>
                </a:lnTo>
                <a:lnTo>
                  <a:pt x="1384375" y="2542692"/>
                </a:lnTo>
                <a:lnTo>
                  <a:pt x="1383422" y="2553172"/>
                </a:lnTo>
                <a:lnTo>
                  <a:pt x="1382787" y="2564604"/>
                </a:lnTo>
                <a:lnTo>
                  <a:pt x="1382787" y="2575401"/>
                </a:lnTo>
                <a:lnTo>
                  <a:pt x="1382787" y="2585881"/>
                </a:lnTo>
                <a:lnTo>
                  <a:pt x="1382787" y="2596678"/>
                </a:lnTo>
                <a:lnTo>
                  <a:pt x="1383422" y="2607475"/>
                </a:lnTo>
                <a:lnTo>
                  <a:pt x="1384375" y="2617955"/>
                </a:lnTo>
                <a:lnTo>
                  <a:pt x="1385328" y="2628434"/>
                </a:lnTo>
                <a:lnTo>
                  <a:pt x="1386598" y="2638914"/>
                </a:lnTo>
                <a:lnTo>
                  <a:pt x="1388503" y="2649076"/>
                </a:lnTo>
                <a:lnTo>
                  <a:pt x="1390091" y="2659556"/>
                </a:lnTo>
                <a:lnTo>
                  <a:pt x="1391996" y="2669718"/>
                </a:lnTo>
                <a:lnTo>
                  <a:pt x="1394855" y="2680197"/>
                </a:lnTo>
                <a:lnTo>
                  <a:pt x="1397077" y="2690042"/>
                </a:lnTo>
                <a:lnTo>
                  <a:pt x="1399936" y="2699886"/>
                </a:lnTo>
                <a:lnTo>
                  <a:pt x="1402794" y="2709731"/>
                </a:lnTo>
                <a:lnTo>
                  <a:pt x="1406287" y="2719575"/>
                </a:lnTo>
                <a:lnTo>
                  <a:pt x="1409462" y="2729102"/>
                </a:lnTo>
                <a:lnTo>
                  <a:pt x="1413591" y="2738312"/>
                </a:lnTo>
                <a:lnTo>
                  <a:pt x="1417402" y="2748156"/>
                </a:lnTo>
                <a:lnTo>
                  <a:pt x="1421847" y="2757048"/>
                </a:lnTo>
                <a:lnTo>
                  <a:pt x="1425976" y="2766257"/>
                </a:lnTo>
                <a:lnTo>
                  <a:pt x="1430739" y="2775149"/>
                </a:lnTo>
                <a:lnTo>
                  <a:pt x="1435503" y="2784041"/>
                </a:lnTo>
                <a:lnTo>
                  <a:pt x="1440266" y="2792932"/>
                </a:lnTo>
                <a:lnTo>
                  <a:pt x="1445982" y="2801507"/>
                </a:lnTo>
                <a:lnTo>
                  <a:pt x="1451063" y="2810081"/>
                </a:lnTo>
                <a:lnTo>
                  <a:pt x="1456779" y="2818655"/>
                </a:lnTo>
                <a:lnTo>
                  <a:pt x="1462813" y="2826912"/>
                </a:lnTo>
                <a:lnTo>
                  <a:pt x="1468529" y="2834851"/>
                </a:lnTo>
                <a:lnTo>
                  <a:pt x="1474881" y="2842790"/>
                </a:lnTo>
                <a:lnTo>
                  <a:pt x="1481549" y="2850729"/>
                </a:lnTo>
                <a:lnTo>
                  <a:pt x="1487901" y="2858351"/>
                </a:lnTo>
                <a:lnTo>
                  <a:pt x="1494887" y="2865972"/>
                </a:lnTo>
                <a:lnTo>
                  <a:pt x="1501873" y="2873276"/>
                </a:lnTo>
                <a:lnTo>
                  <a:pt x="1509177" y="2880262"/>
                </a:lnTo>
                <a:lnTo>
                  <a:pt x="1516164" y="2887249"/>
                </a:lnTo>
                <a:lnTo>
                  <a:pt x="1524103" y="2894235"/>
                </a:lnTo>
                <a:lnTo>
                  <a:pt x="1531407" y="2900904"/>
                </a:lnTo>
                <a:lnTo>
                  <a:pt x="1539346" y="2907255"/>
                </a:lnTo>
                <a:lnTo>
                  <a:pt x="1546968" y="2913289"/>
                </a:lnTo>
                <a:lnTo>
                  <a:pt x="1555224" y="2919323"/>
                </a:lnTo>
                <a:lnTo>
                  <a:pt x="1563481" y="2925356"/>
                </a:lnTo>
                <a:lnTo>
                  <a:pt x="1572055" y="2930755"/>
                </a:lnTo>
                <a:lnTo>
                  <a:pt x="1580629" y="2936471"/>
                </a:lnTo>
                <a:lnTo>
                  <a:pt x="1589203" y="2941552"/>
                </a:lnTo>
                <a:lnTo>
                  <a:pt x="1598095" y="2946951"/>
                </a:lnTo>
                <a:lnTo>
                  <a:pt x="1606987" y="2951714"/>
                </a:lnTo>
                <a:lnTo>
                  <a:pt x="1615879" y="2956478"/>
                </a:lnTo>
                <a:lnTo>
                  <a:pt x="1625088" y="2960606"/>
                </a:lnTo>
                <a:lnTo>
                  <a:pt x="1634298" y="2965052"/>
                </a:lnTo>
                <a:lnTo>
                  <a:pt x="1643824" y="2969180"/>
                </a:lnTo>
                <a:lnTo>
                  <a:pt x="1653351" y="2972991"/>
                </a:lnTo>
                <a:lnTo>
                  <a:pt x="1662878" y="2976167"/>
                </a:lnTo>
                <a:lnTo>
                  <a:pt x="1672723" y="2979660"/>
                </a:lnTo>
                <a:lnTo>
                  <a:pt x="1682567" y="2982518"/>
                </a:lnTo>
                <a:lnTo>
                  <a:pt x="1692730" y="2985376"/>
                </a:lnTo>
                <a:lnTo>
                  <a:pt x="1702892" y="2988234"/>
                </a:lnTo>
                <a:lnTo>
                  <a:pt x="1713054" y="2990457"/>
                </a:lnTo>
                <a:lnTo>
                  <a:pt x="1723216" y="2992680"/>
                </a:lnTo>
                <a:lnTo>
                  <a:pt x="1733695" y="2994585"/>
                </a:lnTo>
                <a:lnTo>
                  <a:pt x="1744493" y="2995856"/>
                </a:lnTo>
                <a:lnTo>
                  <a:pt x="1754655" y="2997443"/>
                </a:lnTo>
                <a:lnTo>
                  <a:pt x="1765452" y="2998396"/>
                </a:lnTo>
                <a:lnTo>
                  <a:pt x="1776249" y="2999349"/>
                </a:lnTo>
                <a:lnTo>
                  <a:pt x="1787046" y="2999666"/>
                </a:lnTo>
                <a:lnTo>
                  <a:pt x="1797843" y="2999984"/>
                </a:lnTo>
                <a:lnTo>
                  <a:pt x="1808958" y="2999984"/>
                </a:lnTo>
                <a:lnTo>
                  <a:pt x="1819438" y="2999666"/>
                </a:lnTo>
                <a:lnTo>
                  <a:pt x="1830235" y="2999349"/>
                </a:lnTo>
                <a:lnTo>
                  <a:pt x="1841032" y="2998396"/>
                </a:lnTo>
                <a:lnTo>
                  <a:pt x="1851512" y="2997443"/>
                </a:lnTo>
                <a:lnTo>
                  <a:pt x="1861674" y="2995856"/>
                </a:lnTo>
                <a:lnTo>
                  <a:pt x="1872153" y="2994585"/>
                </a:lnTo>
                <a:lnTo>
                  <a:pt x="1882633" y="2992680"/>
                </a:lnTo>
                <a:lnTo>
                  <a:pt x="1892795" y="2990457"/>
                </a:lnTo>
                <a:lnTo>
                  <a:pt x="1902639" y="2988234"/>
                </a:lnTo>
                <a:lnTo>
                  <a:pt x="1912801" y="2985376"/>
                </a:lnTo>
                <a:lnTo>
                  <a:pt x="1922646" y="2982836"/>
                </a:lnTo>
                <a:lnTo>
                  <a:pt x="1932490" y="2979660"/>
                </a:lnTo>
                <a:lnTo>
                  <a:pt x="1942017" y="2976484"/>
                </a:lnTo>
                <a:lnTo>
                  <a:pt x="1951862" y="2972991"/>
                </a:lnTo>
                <a:lnTo>
                  <a:pt x="1961389" y="2969180"/>
                </a:lnTo>
                <a:lnTo>
                  <a:pt x="1970598" y="2965052"/>
                </a:lnTo>
                <a:lnTo>
                  <a:pt x="1980125" y="2960924"/>
                </a:lnTo>
                <a:lnTo>
                  <a:pt x="1989334" y="2956478"/>
                </a:lnTo>
                <a:lnTo>
                  <a:pt x="1998226" y="2952032"/>
                </a:lnTo>
                <a:lnTo>
                  <a:pt x="2007118" y="2947268"/>
                </a:lnTo>
                <a:lnTo>
                  <a:pt x="2016010" y="2942187"/>
                </a:lnTo>
                <a:lnTo>
                  <a:pt x="2024584" y="2936789"/>
                </a:lnTo>
                <a:lnTo>
                  <a:pt x="2033158" y="2931390"/>
                </a:lnTo>
                <a:lnTo>
                  <a:pt x="2041415" y="2925674"/>
                </a:lnTo>
                <a:lnTo>
                  <a:pt x="2049354" y="2919640"/>
                </a:lnTo>
                <a:lnTo>
                  <a:pt x="2057610" y="2913924"/>
                </a:lnTo>
                <a:lnTo>
                  <a:pt x="2065867" y="2907573"/>
                </a:lnTo>
                <a:lnTo>
                  <a:pt x="2073489" y="2901222"/>
                </a:lnTo>
                <a:lnTo>
                  <a:pt x="2081110" y="2894553"/>
                </a:lnTo>
                <a:lnTo>
                  <a:pt x="2088414" y="2887884"/>
                </a:lnTo>
                <a:lnTo>
                  <a:pt x="2096036" y="2880580"/>
                </a:lnTo>
                <a:lnTo>
                  <a:pt x="2103022" y="2873594"/>
                </a:lnTo>
                <a:lnTo>
                  <a:pt x="2110008" y="2866290"/>
                </a:lnTo>
                <a:lnTo>
                  <a:pt x="2116677" y="2858668"/>
                </a:lnTo>
                <a:lnTo>
                  <a:pt x="2123346" y="2851364"/>
                </a:lnTo>
                <a:lnTo>
                  <a:pt x="2130015" y="2843425"/>
                </a:lnTo>
                <a:lnTo>
                  <a:pt x="2136049" y="2835804"/>
                </a:lnTo>
                <a:lnTo>
                  <a:pt x="2142400" y="2827547"/>
                </a:lnTo>
                <a:lnTo>
                  <a:pt x="2148434" y="2819290"/>
                </a:lnTo>
                <a:lnTo>
                  <a:pt x="2153832" y="2810716"/>
                </a:lnTo>
                <a:lnTo>
                  <a:pt x="2159548" y="2802459"/>
                </a:lnTo>
                <a:lnTo>
                  <a:pt x="2164629" y="2793885"/>
                </a:lnTo>
                <a:lnTo>
                  <a:pt x="2169393" y="2784993"/>
                </a:lnTo>
                <a:lnTo>
                  <a:pt x="2174474" y="2775784"/>
                </a:lnTo>
                <a:lnTo>
                  <a:pt x="2179237" y="2766892"/>
                </a:lnTo>
                <a:lnTo>
                  <a:pt x="2183683" y="2757683"/>
                </a:lnTo>
                <a:lnTo>
                  <a:pt x="2187811" y="2748474"/>
                </a:lnTo>
                <a:lnTo>
                  <a:pt x="2191622" y="2739264"/>
                </a:lnTo>
                <a:lnTo>
                  <a:pt x="2195433" y="2729420"/>
                </a:lnTo>
                <a:lnTo>
                  <a:pt x="2199244" y="2719893"/>
                </a:lnTo>
                <a:lnTo>
                  <a:pt x="2202102" y="2710048"/>
                </a:lnTo>
                <a:lnTo>
                  <a:pt x="2205595" y="2700204"/>
                </a:lnTo>
                <a:lnTo>
                  <a:pt x="2208136" y="2690042"/>
                </a:lnTo>
                <a:lnTo>
                  <a:pt x="2210676" y="2680197"/>
                </a:lnTo>
                <a:lnTo>
                  <a:pt x="2213217" y="2669718"/>
                </a:lnTo>
                <a:lnTo>
                  <a:pt x="2215122" y="2659556"/>
                </a:lnTo>
                <a:lnTo>
                  <a:pt x="2217027" y="2649076"/>
                </a:lnTo>
                <a:lnTo>
                  <a:pt x="2218615" y="2638279"/>
                </a:lnTo>
                <a:lnTo>
                  <a:pt x="2219885" y="2628117"/>
                </a:lnTo>
                <a:lnTo>
                  <a:pt x="2221156" y="2617320"/>
                </a:lnTo>
                <a:lnTo>
                  <a:pt x="2221791" y="2606523"/>
                </a:lnTo>
                <a:lnTo>
                  <a:pt x="2222743" y="2595725"/>
                </a:lnTo>
                <a:lnTo>
                  <a:pt x="2222743" y="2584611"/>
                </a:lnTo>
                <a:lnTo>
                  <a:pt x="2222743" y="2573814"/>
                </a:lnTo>
                <a:lnTo>
                  <a:pt x="2222743" y="2563016"/>
                </a:lnTo>
                <a:lnTo>
                  <a:pt x="2221791" y="2552537"/>
                </a:lnTo>
                <a:lnTo>
                  <a:pt x="2221156" y="2541740"/>
                </a:lnTo>
                <a:lnTo>
                  <a:pt x="2219885" y="2531260"/>
                </a:lnTo>
                <a:lnTo>
                  <a:pt x="2218933" y="2521098"/>
                </a:lnTo>
                <a:lnTo>
                  <a:pt x="2217027" y="2510618"/>
                </a:lnTo>
                <a:lnTo>
                  <a:pt x="2215122" y="2500139"/>
                </a:lnTo>
                <a:lnTo>
                  <a:pt x="2213217" y="2490294"/>
                </a:lnTo>
                <a:lnTo>
                  <a:pt x="2210994" y="2479815"/>
                </a:lnTo>
                <a:lnTo>
                  <a:pt x="2208453" y="2469970"/>
                </a:lnTo>
                <a:lnTo>
                  <a:pt x="2205595" y="2460126"/>
                </a:lnTo>
                <a:lnTo>
                  <a:pt x="2202419" y="2449964"/>
                </a:lnTo>
                <a:lnTo>
                  <a:pt x="2199244" y="2440437"/>
                </a:lnTo>
                <a:lnTo>
                  <a:pt x="2195751" y="2430910"/>
                </a:lnTo>
                <a:lnTo>
                  <a:pt x="2192257" y="2421383"/>
                </a:lnTo>
                <a:lnTo>
                  <a:pt x="2188129" y="2412174"/>
                </a:lnTo>
                <a:lnTo>
                  <a:pt x="2184001" y="2402964"/>
                </a:lnTo>
                <a:lnTo>
                  <a:pt x="2179555" y="2393437"/>
                </a:lnTo>
                <a:lnTo>
                  <a:pt x="2174791" y="2384546"/>
                </a:lnTo>
                <a:lnTo>
                  <a:pt x="2169710" y="2375654"/>
                </a:lnTo>
                <a:lnTo>
                  <a:pt x="2164947" y="2366762"/>
                </a:lnTo>
                <a:lnTo>
                  <a:pt x="2159866" y="2358188"/>
                </a:lnTo>
                <a:lnTo>
                  <a:pt x="2154150" y="2349614"/>
                </a:lnTo>
                <a:lnTo>
                  <a:pt x="2148751" y="2341357"/>
                </a:lnTo>
                <a:lnTo>
                  <a:pt x="2142717" y="2333418"/>
                </a:lnTo>
                <a:lnTo>
                  <a:pt x="2136684" y="2325161"/>
                </a:lnTo>
                <a:lnTo>
                  <a:pt x="2130332" y="2316905"/>
                </a:lnTo>
                <a:lnTo>
                  <a:pt x="2124299" y="2309283"/>
                </a:lnTo>
                <a:lnTo>
                  <a:pt x="2117312" y="2301661"/>
                </a:lnTo>
                <a:lnTo>
                  <a:pt x="2110643" y="2294357"/>
                </a:lnTo>
                <a:lnTo>
                  <a:pt x="2103657" y="2286736"/>
                </a:lnTo>
                <a:lnTo>
                  <a:pt x="2096671" y="2279750"/>
                </a:lnTo>
                <a:lnTo>
                  <a:pt x="2089367" y="2272763"/>
                </a:lnTo>
                <a:lnTo>
                  <a:pt x="2081745" y="2265777"/>
                </a:lnTo>
                <a:lnTo>
                  <a:pt x="2074124" y="2259425"/>
                </a:lnTo>
                <a:lnTo>
                  <a:pt x="2066185" y="2252757"/>
                </a:lnTo>
                <a:lnTo>
                  <a:pt x="2058245" y="2246405"/>
                </a:lnTo>
                <a:lnTo>
                  <a:pt x="2050306" y="2240372"/>
                </a:lnTo>
                <a:lnTo>
                  <a:pt x="2042050" y="2234338"/>
                </a:lnTo>
                <a:lnTo>
                  <a:pt x="2033793" y="2228939"/>
                </a:lnTo>
                <a:lnTo>
                  <a:pt x="2025219" y="2223223"/>
                </a:lnTo>
                <a:lnTo>
                  <a:pt x="2016327" y="2218142"/>
                </a:lnTo>
                <a:lnTo>
                  <a:pt x="2007753" y="2213061"/>
                </a:lnTo>
                <a:lnTo>
                  <a:pt x="1998861" y="2207980"/>
                </a:lnTo>
                <a:lnTo>
                  <a:pt x="1989652" y="2203534"/>
                </a:lnTo>
                <a:lnTo>
                  <a:pt x="1980760" y="2199088"/>
                </a:lnTo>
                <a:lnTo>
                  <a:pt x="1971551" y="2194643"/>
                </a:lnTo>
                <a:lnTo>
                  <a:pt x="1961706" y="2190832"/>
                </a:lnTo>
                <a:lnTo>
                  <a:pt x="1952179" y="2187021"/>
                </a:lnTo>
                <a:lnTo>
                  <a:pt x="1942335" y="2183528"/>
                </a:lnTo>
                <a:lnTo>
                  <a:pt x="1932808" y="2180352"/>
                </a:lnTo>
                <a:lnTo>
                  <a:pt x="1922963" y="2177177"/>
                </a:lnTo>
                <a:lnTo>
                  <a:pt x="1913119" y="2174318"/>
                </a:lnTo>
                <a:lnTo>
                  <a:pt x="1902639" y="2171778"/>
                </a:lnTo>
                <a:lnTo>
                  <a:pt x="1892795" y="2169555"/>
                </a:lnTo>
                <a:lnTo>
                  <a:pt x="1882315" y="2167332"/>
                </a:lnTo>
                <a:lnTo>
                  <a:pt x="1871836" y="2165427"/>
                </a:lnTo>
                <a:lnTo>
                  <a:pt x="1861356" y="2163839"/>
                </a:lnTo>
                <a:lnTo>
                  <a:pt x="1850559" y="2162251"/>
                </a:lnTo>
                <a:lnTo>
                  <a:pt x="1840397" y="2161298"/>
                </a:lnTo>
                <a:lnTo>
                  <a:pt x="1829600" y="2160663"/>
                </a:lnTo>
                <a:lnTo>
                  <a:pt x="1818167" y="2160028"/>
                </a:lnTo>
                <a:lnTo>
                  <a:pt x="1807688" y="2159710"/>
                </a:lnTo>
                <a:lnTo>
                  <a:pt x="1796891" y="2159710"/>
                </a:lnTo>
                <a:close/>
                <a:moveTo>
                  <a:pt x="1703527" y="1784350"/>
                </a:moveTo>
                <a:lnTo>
                  <a:pt x="1960753" y="1793877"/>
                </a:lnTo>
                <a:lnTo>
                  <a:pt x="1955037" y="1945990"/>
                </a:lnTo>
                <a:lnTo>
                  <a:pt x="1970280" y="1950118"/>
                </a:lnTo>
                <a:lnTo>
                  <a:pt x="1985841" y="1954247"/>
                </a:lnTo>
                <a:lnTo>
                  <a:pt x="2000766" y="1959010"/>
                </a:lnTo>
                <a:lnTo>
                  <a:pt x="2016010" y="1963774"/>
                </a:lnTo>
                <a:lnTo>
                  <a:pt x="2030935" y="1969172"/>
                </a:lnTo>
                <a:lnTo>
                  <a:pt x="2045225" y="1975206"/>
                </a:lnTo>
                <a:lnTo>
                  <a:pt x="2059833" y="1980922"/>
                </a:lnTo>
                <a:lnTo>
                  <a:pt x="2074441" y="1987273"/>
                </a:lnTo>
                <a:lnTo>
                  <a:pt x="2088414" y="1993942"/>
                </a:lnTo>
                <a:lnTo>
                  <a:pt x="2102069" y="2001246"/>
                </a:lnTo>
                <a:lnTo>
                  <a:pt x="2116042" y="2008550"/>
                </a:lnTo>
                <a:lnTo>
                  <a:pt x="2129697" y="2016172"/>
                </a:lnTo>
                <a:lnTo>
                  <a:pt x="2143035" y="2024111"/>
                </a:lnTo>
                <a:lnTo>
                  <a:pt x="2156055" y="2032367"/>
                </a:lnTo>
                <a:lnTo>
                  <a:pt x="2169075" y="2041259"/>
                </a:lnTo>
                <a:lnTo>
                  <a:pt x="2181778" y="2050151"/>
                </a:lnTo>
                <a:lnTo>
                  <a:pt x="2293243" y="1945990"/>
                </a:lnTo>
                <a:lnTo>
                  <a:pt x="2468220" y="2134941"/>
                </a:lnTo>
                <a:lnTo>
                  <a:pt x="2357390" y="2237831"/>
                </a:lnTo>
                <a:lnTo>
                  <a:pt x="2365330" y="2251169"/>
                </a:lnTo>
                <a:lnTo>
                  <a:pt x="2373269" y="2264507"/>
                </a:lnTo>
                <a:lnTo>
                  <a:pt x="2380573" y="2278162"/>
                </a:lnTo>
                <a:lnTo>
                  <a:pt x="2387559" y="2292135"/>
                </a:lnTo>
                <a:lnTo>
                  <a:pt x="2394228" y="2306107"/>
                </a:lnTo>
                <a:lnTo>
                  <a:pt x="2400897" y="2320715"/>
                </a:lnTo>
                <a:lnTo>
                  <a:pt x="2406930" y="2335323"/>
                </a:lnTo>
                <a:lnTo>
                  <a:pt x="2412647" y="2349614"/>
                </a:lnTo>
                <a:lnTo>
                  <a:pt x="2418045" y="2364539"/>
                </a:lnTo>
                <a:lnTo>
                  <a:pt x="2423444" y="2379465"/>
                </a:lnTo>
                <a:lnTo>
                  <a:pt x="2427890" y="2394708"/>
                </a:lnTo>
                <a:lnTo>
                  <a:pt x="2432335" y="2409951"/>
                </a:lnTo>
                <a:lnTo>
                  <a:pt x="2435829" y="2425194"/>
                </a:lnTo>
                <a:lnTo>
                  <a:pt x="2439639" y="2440754"/>
                </a:lnTo>
                <a:lnTo>
                  <a:pt x="2443133" y="2456315"/>
                </a:lnTo>
                <a:lnTo>
                  <a:pt x="2445673" y="2472193"/>
                </a:lnTo>
                <a:lnTo>
                  <a:pt x="2595563" y="2477909"/>
                </a:lnTo>
                <a:lnTo>
                  <a:pt x="2586354" y="2735136"/>
                </a:lnTo>
                <a:lnTo>
                  <a:pt x="2437099" y="2729420"/>
                </a:lnTo>
                <a:lnTo>
                  <a:pt x="2432971" y="2744980"/>
                </a:lnTo>
                <a:lnTo>
                  <a:pt x="2428842" y="2760541"/>
                </a:lnTo>
                <a:lnTo>
                  <a:pt x="2424079" y="2776419"/>
                </a:lnTo>
                <a:lnTo>
                  <a:pt x="2419315" y="2791027"/>
                </a:lnTo>
                <a:lnTo>
                  <a:pt x="2413599" y="2806270"/>
                </a:lnTo>
                <a:lnTo>
                  <a:pt x="2408201" y="2821196"/>
                </a:lnTo>
                <a:lnTo>
                  <a:pt x="2402167" y="2835804"/>
                </a:lnTo>
                <a:lnTo>
                  <a:pt x="2395816" y="2850094"/>
                </a:lnTo>
                <a:lnTo>
                  <a:pt x="2388829" y="2864702"/>
                </a:lnTo>
                <a:lnTo>
                  <a:pt x="2381525" y="2878992"/>
                </a:lnTo>
                <a:lnTo>
                  <a:pt x="2374221" y="2892647"/>
                </a:lnTo>
                <a:lnTo>
                  <a:pt x="2366917" y="2906303"/>
                </a:lnTo>
                <a:lnTo>
                  <a:pt x="2358661" y="2919640"/>
                </a:lnTo>
                <a:lnTo>
                  <a:pt x="2350404" y="2932978"/>
                </a:lnTo>
                <a:lnTo>
                  <a:pt x="2341512" y="2945998"/>
                </a:lnTo>
                <a:lnTo>
                  <a:pt x="2332620" y="2958701"/>
                </a:lnTo>
                <a:lnTo>
                  <a:pt x="2433606" y="3067625"/>
                </a:lnTo>
                <a:lnTo>
                  <a:pt x="2245290" y="3242603"/>
                </a:lnTo>
                <a:lnTo>
                  <a:pt x="2144940" y="3134949"/>
                </a:lnTo>
                <a:lnTo>
                  <a:pt x="2131285" y="3143205"/>
                </a:lnTo>
                <a:lnTo>
                  <a:pt x="2117947" y="3150509"/>
                </a:lnTo>
                <a:lnTo>
                  <a:pt x="2103657" y="3157813"/>
                </a:lnTo>
                <a:lnTo>
                  <a:pt x="2089684" y="3165117"/>
                </a:lnTo>
                <a:lnTo>
                  <a:pt x="2075394" y="3172103"/>
                </a:lnTo>
                <a:lnTo>
                  <a:pt x="2061104" y="3178455"/>
                </a:lnTo>
                <a:lnTo>
                  <a:pt x="2046496" y="3184488"/>
                </a:lnTo>
                <a:lnTo>
                  <a:pt x="2031570" y="3190205"/>
                </a:lnTo>
                <a:lnTo>
                  <a:pt x="2016645" y="3195603"/>
                </a:lnTo>
                <a:lnTo>
                  <a:pt x="2001402" y="3200684"/>
                </a:lnTo>
                <a:lnTo>
                  <a:pt x="1986159" y="3205448"/>
                </a:lnTo>
                <a:lnTo>
                  <a:pt x="1970598" y="3209576"/>
                </a:lnTo>
                <a:lnTo>
                  <a:pt x="1955037" y="3213704"/>
                </a:lnTo>
                <a:lnTo>
                  <a:pt x="1939477" y="3217515"/>
                </a:lnTo>
                <a:lnTo>
                  <a:pt x="1923916" y="3220373"/>
                </a:lnTo>
                <a:lnTo>
                  <a:pt x="1908038" y="3223231"/>
                </a:lnTo>
                <a:lnTo>
                  <a:pt x="1902322" y="3370263"/>
                </a:lnTo>
                <a:lnTo>
                  <a:pt x="1645095" y="3360736"/>
                </a:lnTo>
                <a:lnTo>
                  <a:pt x="1650493" y="3213704"/>
                </a:lnTo>
                <a:lnTo>
                  <a:pt x="1634615" y="3209576"/>
                </a:lnTo>
                <a:lnTo>
                  <a:pt x="1619054" y="3205130"/>
                </a:lnTo>
                <a:lnTo>
                  <a:pt x="1603494" y="3200684"/>
                </a:lnTo>
                <a:lnTo>
                  <a:pt x="1588251" y="3195603"/>
                </a:lnTo>
                <a:lnTo>
                  <a:pt x="1573325" y="3189887"/>
                </a:lnTo>
                <a:lnTo>
                  <a:pt x="1558717" y="3184488"/>
                </a:lnTo>
                <a:lnTo>
                  <a:pt x="1543792" y="3178137"/>
                </a:lnTo>
                <a:lnTo>
                  <a:pt x="1529184" y="3171786"/>
                </a:lnTo>
                <a:lnTo>
                  <a:pt x="1515211" y="3164482"/>
                </a:lnTo>
                <a:lnTo>
                  <a:pt x="1500921" y="3157496"/>
                </a:lnTo>
                <a:lnTo>
                  <a:pt x="1486948" y="3150192"/>
                </a:lnTo>
                <a:lnTo>
                  <a:pt x="1472975" y="3142252"/>
                </a:lnTo>
                <a:lnTo>
                  <a:pt x="1459637" y="3134313"/>
                </a:lnTo>
                <a:lnTo>
                  <a:pt x="1446300" y="3125739"/>
                </a:lnTo>
                <a:lnTo>
                  <a:pt x="1433280" y="3117165"/>
                </a:lnTo>
                <a:lnTo>
                  <a:pt x="1420577" y="3107638"/>
                </a:lnTo>
                <a:lnTo>
                  <a:pt x="1312606" y="3207988"/>
                </a:lnTo>
                <a:lnTo>
                  <a:pt x="1137310" y="3019673"/>
                </a:lnTo>
                <a:lnTo>
                  <a:pt x="1245917" y="2918688"/>
                </a:lnTo>
                <a:lnTo>
                  <a:pt x="1238296" y="2905350"/>
                </a:lnTo>
                <a:lnTo>
                  <a:pt x="1230357" y="2891377"/>
                </a:lnTo>
                <a:lnTo>
                  <a:pt x="1223053" y="2877722"/>
                </a:lnTo>
                <a:lnTo>
                  <a:pt x="1216066" y="2863749"/>
                </a:lnTo>
                <a:lnTo>
                  <a:pt x="1209397" y="2849459"/>
                </a:lnTo>
                <a:lnTo>
                  <a:pt x="1203046" y="2834851"/>
                </a:lnTo>
                <a:lnTo>
                  <a:pt x="1197012" y="2820560"/>
                </a:lnTo>
                <a:lnTo>
                  <a:pt x="1191296" y="2805635"/>
                </a:lnTo>
                <a:lnTo>
                  <a:pt x="1186215" y="2790710"/>
                </a:lnTo>
                <a:lnTo>
                  <a:pt x="1181134" y="2775466"/>
                </a:lnTo>
                <a:lnTo>
                  <a:pt x="1176688" y="2760223"/>
                </a:lnTo>
                <a:lnTo>
                  <a:pt x="1172560" y="2744980"/>
                </a:lnTo>
                <a:lnTo>
                  <a:pt x="1168432" y="2729420"/>
                </a:lnTo>
                <a:lnTo>
                  <a:pt x="1164938" y="2713859"/>
                </a:lnTo>
                <a:lnTo>
                  <a:pt x="1161763" y="2697981"/>
                </a:lnTo>
                <a:lnTo>
                  <a:pt x="1159222" y="2682420"/>
                </a:lnTo>
                <a:lnTo>
                  <a:pt x="1009650" y="2676704"/>
                </a:lnTo>
                <a:lnTo>
                  <a:pt x="1019494" y="2419478"/>
                </a:lnTo>
                <a:lnTo>
                  <a:pt x="1169384" y="2425194"/>
                </a:lnTo>
                <a:lnTo>
                  <a:pt x="1173513" y="2409633"/>
                </a:lnTo>
                <a:lnTo>
                  <a:pt x="1177641" y="2393755"/>
                </a:lnTo>
                <a:lnTo>
                  <a:pt x="1182404" y="2378512"/>
                </a:lnTo>
                <a:lnTo>
                  <a:pt x="1187803" y="2363904"/>
                </a:lnTo>
                <a:lnTo>
                  <a:pt x="1193202" y="2348978"/>
                </a:lnTo>
                <a:lnTo>
                  <a:pt x="1198918" y="2334053"/>
                </a:lnTo>
                <a:lnTo>
                  <a:pt x="1205269" y="2319445"/>
                </a:lnTo>
                <a:lnTo>
                  <a:pt x="1211620" y="2305155"/>
                </a:lnTo>
                <a:lnTo>
                  <a:pt x="1218607" y="2290864"/>
                </a:lnTo>
                <a:lnTo>
                  <a:pt x="1225593" y="2277209"/>
                </a:lnTo>
                <a:lnTo>
                  <a:pt x="1233215" y="2263554"/>
                </a:lnTo>
                <a:lnTo>
                  <a:pt x="1240836" y="2249581"/>
                </a:lnTo>
                <a:lnTo>
                  <a:pt x="1248775" y="2236243"/>
                </a:lnTo>
                <a:lnTo>
                  <a:pt x="1257349" y="2223223"/>
                </a:lnTo>
                <a:lnTo>
                  <a:pt x="1265606" y="2210203"/>
                </a:lnTo>
                <a:lnTo>
                  <a:pt x="1274815" y="2197818"/>
                </a:lnTo>
                <a:lnTo>
                  <a:pt x="1171607" y="2086988"/>
                </a:lnTo>
                <a:lnTo>
                  <a:pt x="1360558" y="1912011"/>
                </a:lnTo>
                <a:lnTo>
                  <a:pt x="1464083" y="2023476"/>
                </a:lnTo>
                <a:lnTo>
                  <a:pt x="1477421" y="2015537"/>
                </a:lnTo>
                <a:lnTo>
                  <a:pt x="1491076" y="2007915"/>
                </a:lnTo>
                <a:lnTo>
                  <a:pt x="1504732" y="2000611"/>
                </a:lnTo>
                <a:lnTo>
                  <a:pt x="1518387" y="1993625"/>
                </a:lnTo>
                <a:lnTo>
                  <a:pt x="1532677" y="1986956"/>
                </a:lnTo>
                <a:lnTo>
                  <a:pt x="1546650" y="1980605"/>
                </a:lnTo>
                <a:lnTo>
                  <a:pt x="1561258" y="1974571"/>
                </a:lnTo>
                <a:lnTo>
                  <a:pt x="1575548" y="1969172"/>
                </a:lnTo>
                <a:lnTo>
                  <a:pt x="1590474" y="1963774"/>
                </a:lnTo>
                <a:lnTo>
                  <a:pt x="1605399" y="1958693"/>
                </a:lnTo>
                <a:lnTo>
                  <a:pt x="1620325" y="1954247"/>
                </a:lnTo>
                <a:lnTo>
                  <a:pt x="1635568" y="1950118"/>
                </a:lnTo>
                <a:lnTo>
                  <a:pt x="1650811" y="1945990"/>
                </a:lnTo>
                <a:lnTo>
                  <a:pt x="1666371" y="1942815"/>
                </a:lnTo>
                <a:lnTo>
                  <a:pt x="1681932" y="1939321"/>
                </a:lnTo>
                <a:lnTo>
                  <a:pt x="1697493" y="1936781"/>
                </a:lnTo>
                <a:lnTo>
                  <a:pt x="1703527" y="1784350"/>
                </a:lnTo>
                <a:close/>
                <a:moveTo>
                  <a:pt x="499967" y="1495425"/>
                </a:moveTo>
                <a:lnTo>
                  <a:pt x="512673" y="1507816"/>
                </a:lnTo>
                <a:lnTo>
                  <a:pt x="526015" y="1520207"/>
                </a:lnTo>
                <a:lnTo>
                  <a:pt x="540309" y="1532916"/>
                </a:lnTo>
                <a:lnTo>
                  <a:pt x="555557" y="1545307"/>
                </a:lnTo>
                <a:lnTo>
                  <a:pt x="571122" y="1557381"/>
                </a:lnTo>
                <a:lnTo>
                  <a:pt x="587958" y="1569136"/>
                </a:lnTo>
                <a:lnTo>
                  <a:pt x="596217" y="1574220"/>
                </a:lnTo>
                <a:lnTo>
                  <a:pt x="604794" y="1579939"/>
                </a:lnTo>
                <a:lnTo>
                  <a:pt x="613371" y="1584705"/>
                </a:lnTo>
                <a:lnTo>
                  <a:pt x="622265" y="1589788"/>
                </a:lnTo>
                <a:lnTo>
                  <a:pt x="639736" y="1608851"/>
                </a:lnTo>
                <a:lnTo>
                  <a:pt x="657525" y="1628868"/>
                </a:lnTo>
                <a:lnTo>
                  <a:pt x="692150" y="1668583"/>
                </a:lnTo>
                <a:lnTo>
                  <a:pt x="641960" y="1916723"/>
                </a:lnTo>
                <a:lnTo>
                  <a:pt x="640054" y="1924030"/>
                </a:lnTo>
                <a:lnTo>
                  <a:pt x="637830" y="1931338"/>
                </a:lnTo>
                <a:lnTo>
                  <a:pt x="635289" y="1938328"/>
                </a:lnTo>
                <a:lnTo>
                  <a:pt x="631795" y="1945000"/>
                </a:lnTo>
                <a:lnTo>
                  <a:pt x="628618" y="1951672"/>
                </a:lnTo>
                <a:lnTo>
                  <a:pt x="624489" y="1958026"/>
                </a:lnTo>
                <a:lnTo>
                  <a:pt x="620041" y="1963745"/>
                </a:lnTo>
                <a:lnTo>
                  <a:pt x="615277" y="1969464"/>
                </a:lnTo>
                <a:lnTo>
                  <a:pt x="247746" y="2374875"/>
                </a:lnTo>
                <a:lnTo>
                  <a:pt x="244252" y="2379323"/>
                </a:lnTo>
                <a:lnTo>
                  <a:pt x="240122" y="2382818"/>
                </a:lnTo>
                <a:lnTo>
                  <a:pt x="235675" y="2386631"/>
                </a:lnTo>
                <a:lnTo>
                  <a:pt x="231228" y="2390126"/>
                </a:lnTo>
                <a:lnTo>
                  <a:pt x="226781" y="2393303"/>
                </a:lnTo>
                <a:lnTo>
                  <a:pt x="222334" y="2395845"/>
                </a:lnTo>
                <a:lnTo>
                  <a:pt x="217251" y="2399022"/>
                </a:lnTo>
                <a:lnTo>
                  <a:pt x="212486" y="2401246"/>
                </a:lnTo>
                <a:lnTo>
                  <a:pt x="207404" y="2403470"/>
                </a:lnTo>
                <a:lnTo>
                  <a:pt x="202639" y="2405377"/>
                </a:lnTo>
                <a:lnTo>
                  <a:pt x="197239" y="2406965"/>
                </a:lnTo>
                <a:lnTo>
                  <a:pt x="192156" y="2408236"/>
                </a:lnTo>
                <a:lnTo>
                  <a:pt x="187074" y="2409189"/>
                </a:lnTo>
                <a:lnTo>
                  <a:pt x="181673" y="2410460"/>
                </a:lnTo>
                <a:lnTo>
                  <a:pt x="176273" y="2411095"/>
                </a:lnTo>
                <a:lnTo>
                  <a:pt x="170873" y="2411413"/>
                </a:lnTo>
                <a:lnTo>
                  <a:pt x="165473" y="2411413"/>
                </a:lnTo>
                <a:lnTo>
                  <a:pt x="160073" y="2411413"/>
                </a:lnTo>
                <a:lnTo>
                  <a:pt x="154990" y="2411095"/>
                </a:lnTo>
                <a:lnTo>
                  <a:pt x="149272" y="2410460"/>
                </a:lnTo>
                <a:lnTo>
                  <a:pt x="144190" y="2409825"/>
                </a:lnTo>
                <a:lnTo>
                  <a:pt x="139107" y="2408554"/>
                </a:lnTo>
                <a:lnTo>
                  <a:pt x="133707" y="2406965"/>
                </a:lnTo>
                <a:lnTo>
                  <a:pt x="128625" y="2405377"/>
                </a:lnTo>
                <a:lnTo>
                  <a:pt x="123224" y="2403470"/>
                </a:lnTo>
                <a:lnTo>
                  <a:pt x="118459" y="2401246"/>
                </a:lnTo>
                <a:lnTo>
                  <a:pt x="113377" y="2399022"/>
                </a:lnTo>
                <a:lnTo>
                  <a:pt x="108612" y="2395845"/>
                </a:lnTo>
                <a:lnTo>
                  <a:pt x="104165" y="2392985"/>
                </a:lnTo>
                <a:lnTo>
                  <a:pt x="99082" y="2390126"/>
                </a:lnTo>
                <a:lnTo>
                  <a:pt x="94635" y="2386313"/>
                </a:lnTo>
                <a:lnTo>
                  <a:pt x="90506" y="2382501"/>
                </a:lnTo>
                <a:lnTo>
                  <a:pt x="86058" y="2378688"/>
                </a:lnTo>
                <a:lnTo>
                  <a:pt x="82564" y="2374875"/>
                </a:lnTo>
                <a:lnTo>
                  <a:pt x="78752" y="2370427"/>
                </a:lnTo>
                <a:lnTo>
                  <a:pt x="75258" y="2365661"/>
                </a:lnTo>
                <a:lnTo>
                  <a:pt x="72081" y="2361213"/>
                </a:lnTo>
                <a:lnTo>
                  <a:pt x="69222" y="2356448"/>
                </a:lnTo>
                <a:lnTo>
                  <a:pt x="66364" y="2351999"/>
                </a:lnTo>
                <a:lnTo>
                  <a:pt x="64140" y="2346916"/>
                </a:lnTo>
                <a:lnTo>
                  <a:pt x="61916" y="2342150"/>
                </a:lnTo>
                <a:lnTo>
                  <a:pt x="60328" y="2336749"/>
                </a:lnTo>
                <a:lnTo>
                  <a:pt x="58422" y="2331983"/>
                </a:lnTo>
                <a:lnTo>
                  <a:pt x="57151" y="2326900"/>
                </a:lnTo>
                <a:lnTo>
                  <a:pt x="55563" y="2321498"/>
                </a:lnTo>
                <a:lnTo>
                  <a:pt x="54928" y="2316097"/>
                </a:lnTo>
                <a:lnTo>
                  <a:pt x="54293" y="2310696"/>
                </a:lnTo>
                <a:lnTo>
                  <a:pt x="53975" y="2305612"/>
                </a:lnTo>
                <a:lnTo>
                  <a:pt x="53975" y="2299893"/>
                </a:lnTo>
                <a:lnTo>
                  <a:pt x="53975" y="2294810"/>
                </a:lnTo>
                <a:lnTo>
                  <a:pt x="54293" y="2289726"/>
                </a:lnTo>
                <a:lnTo>
                  <a:pt x="54928" y="2284007"/>
                </a:lnTo>
                <a:lnTo>
                  <a:pt x="55563" y="2278924"/>
                </a:lnTo>
                <a:lnTo>
                  <a:pt x="56834" y="2273523"/>
                </a:lnTo>
                <a:lnTo>
                  <a:pt x="58422" y="2268439"/>
                </a:lnTo>
                <a:lnTo>
                  <a:pt x="60328" y="2263355"/>
                </a:lnTo>
                <a:lnTo>
                  <a:pt x="61916" y="2257954"/>
                </a:lnTo>
                <a:lnTo>
                  <a:pt x="64140" y="2253188"/>
                </a:lnTo>
                <a:lnTo>
                  <a:pt x="66364" y="2248105"/>
                </a:lnTo>
                <a:lnTo>
                  <a:pt x="69222" y="2243021"/>
                </a:lnTo>
                <a:lnTo>
                  <a:pt x="72081" y="2238573"/>
                </a:lnTo>
                <a:lnTo>
                  <a:pt x="75258" y="2233807"/>
                </a:lnTo>
                <a:lnTo>
                  <a:pt x="78752" y="2229359"/>
                </a:lnTo>
                <a:lnTo>
                  <a:pt x="82882" y="2224911"/>
                </a:lnTo>
                <a:lnTo>
                  <a:pt x="429129" y="1842376"/>
                </a:lnTo>
                <a:lnTo>
                  <a:pt x="499967" y="1495425"/>
                </a:lnTo>
                <a:close/>
                <a:moveTo>
                  <a:pt x="2178844" y="1055220"/>
                </a:moveTo>
                <a:lnTo>
                  <a:pt x="2166450" y="1055537"/>
                </a:lnTo>
                <a:lnTo>
                  <a:pt x="2154055" y="1056172"/>
                </a:lnTo>
                <a:lnTo>
                  <a:pt x="2141978" y="1058076"/>
                </a:lnTo>
                <a:lnTo>
                  <a:pt x="2129584" y="1059979"/>
                </a:lnTo>
                <a:lnTo>
                  <a:pt x="2117507" y="1062518"/>
                </a:lnTo>
                <a:lnTo>
                  <a:pt x="2105430" y="1066008"/>
                </a:lnTo>
                <a:lnTo>
                  <a:pt x="2093671" y="1070133"/>
                </a:lnTo>
                <a:lnTo>
                  <a:pt x="2081594" y="1074575"/>
                </a:lnTo>
                <a:lnTo>
                  <a:pt x="2070153" y="1079334"/>
                </a:lnTo>
                <a:lnTo>
                  <a:pt x="2058712" y="1085363"/>
                </a:lnTo>
                <a:lnTo>
                  <a:pt x="2047588" y="1091709"/>
                </a:lnTo>
                <a:lnTo>
                  <a:pt x="2036783" y="1098372"/>
                </a:lnTo>
                <a:lnTo>
                  <a:pt x="2025977" y="1105987"/>
                </a:lnTo>
                <a:lnTo>
                  <a:pt x="2015490" y="1114236"/>
                </a:lnTo>
                <a:lnTo>
                  <a:pt x="2005320" y="1122803"/>
                </a:lnTo>
                <a:lnTo>
                  <a:pt x="1996103" y="1132005"/>
                </a:lnTo>
                <a:lnTo>
                  <a:pt x="1987204" y="1141206"/>
                </a:lnTo>
                <a:lnTo>
                  <a:pt x="1978941" y="1151042"/>
                </a:lnTo>
                <a:lnTo>
                  <a:pt x="1971314" y="1161513"/>
                </a:lnTo>
                <a:lnTo>
                  <a:pt x="1964322" y="1171666"/>
                </a:lnTo>
                <a:lnTo>
                  <a:pt x="1957330" y="1182454"/>
                </a:lnTo>
                <a:lnTo>
                  <a:pt x="1951610" y="1193242"/>
                </a:lnTo>
                <a:lnTo>
                  <a:pt x="1945889" y="1204348"/>
                </a:lnTo>
                <a:lnTo>
                  <a:pt x="1941122" y="1216088"/>
                </a:lnTo>
                <a:lnTo>
                  <a:pt x="1936673" y="1227510"/>
                </a:lnTo>
                <a:lnTo>
                  <a:pt x="1932859" y="1239250"/>
                </a:lnTo>
                <a:lnTo>
                  <a:pt x="1929999" y="1251307"/>
                </a:lnTo>
                <a:lnTo>
                  <a:pt x="1927456" y="1263047"/>
                </a:lnTo>
                <a:lnTo>
                  <a:pt x="1925231" y="1275421"/>
                </a:lnTo>
                <a:lnTo>
                  <a:pt x="1923642" y="1287796"/>
                </a:lnTo>
                <a:lnTo>
                  <a:pt x="1923007" y="1299853"/>
                </a:lnTo>
                <a:lnTo>
                  <a:pt x="1922371" y="1312545"/>
                </a:lnTo>
                <a:lnTo>
                  <a:pt x="1923007" y="1324919"/>
                </a:lnTo>
                <a:lnTo>
                  <a:pt x="1923642" y="1336976"/>
                </a:lnTo>
                <a:lnTo>
                  <a:pt x="1925231" y="1349351"/>
                </a:lnTo>
                <a:lnTo>
                  <a:pt x="1927456" y="1361408"/>
                </a:lnTo>
                <a:lnTo>
                  <a:pt x="1929999" y="1373465"/>
                </a:lnTo>
                <a:lnTo>
                  <a:pt x="1933177" y="1385522"/>
                </a:lnTo>
                <a:lnTo>
                  <a:pt x="1936990" y="1397579"/>
                </a:lnTo>
                <a:lnTo>
                  <a:pt x="1941440" y="1409002"/>
                </a:lnTo>
                <a:lnTo>
                  <a:pt x="1946843" y="1420424"/>
                </a:lnTo>
                <a:lnTo>
                  <a:pt x="1952563" y="1432164"/>
                </a:lnTo>
                <a:lnTo>
                  <a:pt x="1958919" y="1443269"/>
                </a:lnTo>
                <a:lnTo>
                  <a:pt x="1965593" y="1454375"/>
                </a:lnTo>
                <a:lnTo>
                  <a:pt x="1973539" y="1465163"/>
                </a:lnTo>
                <a:lnTo>
                  <a:pt x="1981802" y="1475633"/>
                </a:lnTo>
                <a:lnTo>
                  <a:pt x="1990065" y="1485152"/>
                </a:lnTo>
                <a:lnTo>
                  <a:pt x="1999281" y="1494671"/>
                </a:lnTo>
                <a:lnTo>
                  <a:pt x="2008816" y="1503872"/>
                </a:lnTo>
                <a:lnTo>
                  <a:pt x="2018350" y="1511805"/>
                </a:lnTo>
                <a:lnTo>
                  <a:pt x="2028838" y="1519737"/>
                </a:lnTo>
                <a:lnTo>
                  <a:pt x="2039325" y="1526717"/>
                </a:lnTo>
                <a:lnTo>
                  <a:pt x="2049813" y="1533381"/>
                </a:lnTo>
                <a:lnTo>
                  <a:pt x="2060937" y="1539409"/>
                </a:lnTo>
                <a:lnTo>
                  <a:pt x="2072060" y="1544803"/>
                </a:lnTo>
                <a:lnTo>
                  <a:pt x="2083501" y="1549880"/>
                </a:lnTo>
                <a:lnTo>
                  <a:pt x="2094942" y="1554005"/>
                </a:lnTo>
                <a:lnTo>
                  <a:pt x="2107019" y="1557812"/>
                </a:lnTo>
                <a:lnTo>
                  <a:pt x="2118778" y="1560985"/>
                </a:lnTo>
                <a:lnTo>
                  <a:pt x="2130855" y="1563523"/>
                </a:lnTo>
                <a:lnTo>
                  <a:pt x="2142932" y="1565745"/>
                </a:lnTo>
                <a:lnTo>
                  <a:pt x="2155326" y="1567331"/>
                </a:lnTo>
                <a:lnTo>
                  <a:pt x="2167721" y="1567966"/>
                </a:lnTo>
                <a:lnTo>
                  <a:pt x="2179798" y="1568283"/>
                </a:lnTo>
                <a:lnTo>
                  <a:pt x="2192510" y="1567966"/>
                </a:lnTo>
                <a:lnTo>
                  <a:pt x="2204905" y="1567014"/>
                </a:lnTo>
                <a:lnTo>
                  <a:pt x="2216982" y="1565427"/>
                </a:lnTo>
                <a:lnTo>
                  <a:pt x="2229058" y="1563206"/>
                </a:lnTo>
                <a:lnTo>
                  <a:pt x="2241135" y="1560668"/>
                </a:lnTo>
                <a:lnTo>
                  <a:pt x="2253212" y="1557178"/>
                </a:lnTo>
                <a:lnTo>
                  <a:pt x="2264971" y="1553370"/>
                </a:lnTo>
                <a:lnTo>
                  <a:pt x="2277048" y="1548928"/>
                </a:lnTo>
                <a:lnTo>
                  <a:pt x="2288489" y="1543851"/>
                </a:lnTo>
                <a:lnTo>
                  <a:pt x="2299930" y="1538140"/>
                </a:lnTo>
                <a:lnTo>
                  <a:pt x="2311053" y="1532111"/>
                </a:lnTo>
                <a:lnTo>
                  <a:pt x="2321859" y="1524814"/>
                </a:lnTo>
                <a:lnTo>
                  <a:pt x="2332665" y="1517516"/>
                </a:lnTo>
                <a:lnTo>
                  <a:pt x="2343152" y="1509266"/>
                </a:lnTo>
                <a:lnTo>
                  <a:pt x="2353322" y="1500382"/>
                </a:lnTo>
                <a:lnTo>
                  <a:pt x="2362539" y="1491498"/>
                </a:lnTo>
                <a:lnTo>
                  <a:pt x="2371437" y="1482296"/>
                </a:lnTo>
                <a:lnTo>
                  <a:pt x="2379701" y="1472143"/>
                </a:lnTo>
                <a:lnTo>
                  <a:pt x="2387328" y="1462307"/>
                </a:lnTo>
                <a:lnTo>
                  <a:pt x="2394955" y="1451836"/>
                </a:lnTo>
                <a:lnTo>
                  <a:pt x="2400994" y="1441048"/>
                </a:lnTo>
                <a:lnTo>
                  <a:pt x="2407350" y="1430260"/>
                </a:lnTo>
                <a:lnTo>
                  <a:pt x="2412753" y="1419155"/>
                </a:lnTo>
                <a:lnTo>
                  <a:pt x="2417520" y="1407415"/>
                </a:lnTo>
                <a:lnTo>
                  <a:pt x="2421969" y="1395993"/>
                </a:lnTo>
                <a:lnTo>
                  <a:pt x="2425783" y="1384253"/>
                </a:lnTo>
                <a:lnTo>
                  <a:pt x="2428961" y="1372196"/>
                </a:lnTo>
                <a:lnTo>
                  <a:pt x="2431504" y="1360139"/>
                </a:lnTo>
                <a:lnTo>
                  <a:pt x="2433411" y="1348081"/>
                </a:lnTo>
                <a:lnTo>
                  <a:pt x="2435000" y="1336024"/>
                </a:lnTo>
                <a:lnTo>
                  <a:pt x="2435635" y="1323333"/>
                </a:lnTo>
                <a:lnTo>
                  <a:pt x="2435953" y="1310958"/>
                </a:lnTo>
                <a:lnTo>
                  <a:pt x="2435635" y="1298901"/>
                </a:lnTo>
                <a:lnTo>
                  <a:pt x="2435000" y="1286527"/>
                </a:lnTo>
                <a:lnTo>
                  <a:pt x="2433411" y="1274152"/>
                </a:lnTo>
                <a:lnTo>
                  <a:pt x="2431186" y="1262095"/>
                </a:lnTo>
                <a:lnTo>
                  <a:pt x="2428643" y="1250038"/>
                </a:lnTo>
                <a:lnTo>
                  <a:pt x="2425465" y="1237981"/>
                </a:lnTo>
                <a:lnTo>
                  <a:pt x="2421652" y="1225924"/>
                </a:lnTo>
                <a:lnTo>
                  <a:pt x="2416884" y="1214501"/>
                </a:lnTo>
                <a:lnTo>
                  <a:pt x="2411799" y="1203079"/>
                </a:lnTo>
                <a:lnTo>
                  <a:pt x="2406079" y="1191339"/>
                </a:lnTo>
                <a:lnTo>
                  <a:pt x="2399723" y="1180233"/>
                </a:lnTo>
                <a:lnTo>
                  <a:pt x="2393049" y="1169128"/>
                </a:lnTo>
                <a:lnTo>
                  <a:pt x="2385103" y="1158657"/>
                </a:lnTo>
                <a:lnTo>
                  <a:pt x="2376840" y="1148187"/>
                </a:lnTo>
                <a:lnTo>
                  <a:pt x="2368259" y="1138351"/>
                </a:lnTo>
                <a:lnTo>
                  <a:pt x="2359043" y="1128832"/>
                </a:lnTo>
                <a:lnTo>
                  <a:pt x="2349826" y="1120265"/>
                </a:lnTo>
                <a:lnTo>
                  <a:pt x="2340292" y="1111698"/>
                </a:lnTo>
                <a:lnTo>
                  <a:pt x="2329804" y="1103766"/>
                </a:lnTo>
                <a:lnTo>
                  <a:pt x="2319317" y="1096785"/>
                </a:lnTo>
                <a:lnTo>
                  <a:pt x="2308829" y="1090122"/>
                </a:lnTo>
                <a:lnTo>
                  <a:pt x="2297705" y="1084094"/>
                </a:lnTo>
                <a:lnTo>
                  <a:pt x="2286582" y="1078700"/>
                </a:lnTo>
                <a:lnTo>
                  <a:pt x="2275141" y="1073623"/>
                </a:lnTo>
                <a:lnTo>
                  <a:pt x="2263700" y="1069181"/>
                </a:lnTo>
                <a:lnTo>
                  <a:pt x="2251623" y="1065691"/>
                </a:lnTo>
                <a:lnTo>
                  <a:pt x="2239864" y="1062518"/>
                </a:lnTo>
                <a:lnTo>
                  <a:pt x="2227787" y="1059979"/>
                </a:lnTo>
                <a:lnTo>
                  <a:pt x="2215710" y="1057758"/>
                </a:lnTo>
                <a:lnTo>
                  <a:pt x="2203316" y="1056172"/>
                </a:lnTo>
                <a:lnTo>
                  <a:pt x="2190921" y="1055537"/>
                </a:lnTo>
                <a:lnTo>
                  <a:pt x="2178844" y="1055220"/>
                </a:lnTo>
                <a:close/>
                <a:moveTo>
                  <a:pt x="2144839" y="823913"/>
                </a:moveTo>
                <a:lnTo>
                  <a:pt x="2301519" y="838826"/>
                </a:lnTo>
                <a:lnTo>
                  <a:pt x="2292938" y="930841"/>
                </a:lnTo>
                <a:lnTo>
                  <a:pt x="2302155" y="933379"/>
                </a:lnTo>
                <a:lnTo>
                  <a:pt x="2311053" y="936235"/>
                </a:lnTo>
                <a:lnTo>
                  <a:pt x="2319952" y="939725"/>
                </a:lnTo>
                <a:lnTo>
                  <a:pt x="2328851" y="943215"/>
                </a:lnTo>
                <a:lnTo>
                  <a:pt x="2338067" y="946706"/>
                </a:lnTo>
                <a:lnTo>
                  <a:pt x="2346330" y="950513"/>
                </a:lnTo>
                <a:lnTo>
                  <a:pt x="2354911" y="954638"/>
                </a:lnTo>
                <a:lnTo>
                  <a:pt x="2363492" y="959080"/>
                </a:lnTo>
                <a:lnTo>
                  <a:pt x="2372073" y="963522"/>
                </a:lnTo>
                <a:lnTo>
                  <a:pt x="2380654" y="968282"/>
                </a:lnTo>
                <a:lnTo>
                  <a:pt x="2388917" y="973358"/>
                </a:lnTo>
                <a:lnTo>
                  <a:pt x="2397180" y="978752"/>
                </a:lnTo>
                <a:lnTo>
                  <a:pt x="2405125" y="983829"/>
                </a:lnTo>
                <a:lnTo>
                  <a:pt x="2413071" y="989540"/>
                </a:lnTo>
                <a:lnTo>
                  <a:pt x="2420698" y="995569"/>
                </a:lnTo>
                <a:lnTo>
                  <a:pt x="2428643" y="1001280"/>
                </a:lnTo>
                <a:lnTo>
                  <a:pt x="2499197" y="943215"/>
                </a:lnTo>
                <a:lnTo>
                  <a:pt x="2599625" y="1063787"/>
                </a:lnTo>
                <a:lnTo>
                  <a:pt x="2529389" y="1122169"/>
                </a:lnTo>
                <a:lnTo>
                  <a:pt x="2533839" y="1130736"/>
                </a:lnTo>
                <a:lnTo>
                  <a:pt x="2538288" y="1139620"/>
                </a:lnTo>
                <a:lnTo>
                  <a:pt x="2542420" y="1148504"/>
                </a:lnTo>
                <a:lnTo>
                  <a:pt x="2546551" y="1157388"/>
                </a:lnTo>
                <a:lnTo>
                  <a:pt x="2550365" y="1166590"/>
                </a:lnTo>
                <a:lnTo>
                  <a:pt x="2553543" y="1175474"/>
                </a:lnTo>
                <a:lnTo>
                  <a:pt x="2557039" y="1184676"/>
                </a:lnTo>
                <a:lnTo>
                  <a:pt x="2559899" y="1193560"/>
                </a:lnTo>
                <a:lnTo>
                  <a:pt x="2562442" y="1203079"/>
                </a:lnTo>
                <a:lnTo>
                  <a:pt x="2564984" y="1212280"/>
                </a:lnTo>
                <a:lnTo>
                  <a:pt x="2567527" y="1221799"/>
                </a:lnTo>
                <a:lnTo>
                  <a:pt x="2569116" y="1231318"/>
                </a:lnTo>
                <a:lnTo>
                  <a:pt x="2571022" y="1240519"/>
                </a:lnTo>
                <a:lnTo>
                  <a:pt x="2572612" y="1249721"/>
                </a:lnTo>
                <a:lnTo>
                  <a:pt x="2574201" y="1259557"/>
                </a:lnTo>
                <a:lnTo>
                  <a:pt x="2575154" y="1269075"/>
                </a:lnTo>
                <a:lnTo>
                  <a:pt x="2665412" y="1277325"/>
                </a:lnTo>
                <a:lnTo>
                  <a:pt x="2650793" y="1433433"/>
                </a:lnTo>
                <a:lnTo>
                  <a:pt x="2561170" y="1425501"/>
                </a:lnTo>
                <a:lnTo>
                  <a:pt x="2558310" y="1434385"/>
                </a:lnTo>
                <a:lnTo>
                  <a:pt x="2555132" y="1443587"/>
                </a:lnTo>
                <a:lnTo>
                  <a:pt x="2552272" y="1452471"/>
                </a:lnTo>
                <a:lnTo>
                  <a:pt x="2548458" y="1461355"/>
                </a:lnTo>
                <a:lnTo>
                  <a:pt x="2544644" y="1470239"/>
                </a:lnTo>
                <a:lnTo>
                  <a:pt x="2540513" y="1479124"/>
                </a:lnTo>
                <a:lnTo>
                  <a:pt x="2536381" y="1488008"/>
                </a:lnTo>
                <a:lnTo>
                  <a:pt x="2531932" y="1496575"/>
                </a:lnTo>
                <a:lnTo>
                  <a:pt x="2527482" y="1505142"/>
                </a:lnTo>
                <a:lnTo>
                  <a:pt x="2522715" y="1513708"/>
                </a:lnTo>
                <a:lnTo>
                  <a:pt x="2517630" y="1521958"/>
                </a:lnTo>
                <a:lnTo>
                  <a:pt x="2512228" y="1530208"/>
                </a:lnTo>
                <a:lnTo>
                  <a:pt x="2506825" y="1538140"/>
                </a:lnTo>
                <a:lnTo>
                  <a:pt x="2501104" y="1546390"/>
                </a:lnTo>
                <a:lnTo>
                  <a:pt x="2495384" y="1554322"/>
                </a:lnTo>
                <a:lnTo>
                  <a:pt x="2489027" y="1561937"/>
                </a:lnTo>
                <a:lnTo>
                  <a:pt x="2546233" y="1631107"/>
                </a:lnTo>
                <a:lnTo>
                  <a:pt x="2425465" y="1731372"/>
                </a:lnTo>
                <a:lnTo>
                  <a:pt x="2367624" y="1662202"/>
                </a:lnTo>
                <a:lnTo>
                  <a:pt x="2359043" y="1666644"/>
                </a:lnTo>
                <a:lnTo>
                  <a:pt x="2350144" y="1671086"/>
                </a:lnTo>
                <a:lnTo>
                  <a:pt x="2341245" y="1675211"/>
                </a:lnTo>
                <a:lnTo>
                  <a:pt x="2332029" y="1679018"/>
                </a:lnTo>
                <a:lnTo>
                  <a:pt x="2323130" y="1682826"/>
                </a:lnTo>
                <a:lnTo>
                  <a:pt x="2313596" y="1685999"/>
                </a:lnTo>
                <a:lnTo>
                  <a:pt x="2304697" y="1689489"/>
                </a:lnTo>
                <a:lnTo>
                  <a:pt x="2295481" y="1692344"/>
                </a:lnTo>
                <a:lnTo>
                  <a:pt x="2286264" y="1694883"/>
                </a:lnTo>
                <a:lnTo>
                  <a:pt x="2277048" y="1697421"/>
                </a:lnTo>
                <a:lnTo>
                  <a:pt x="2267196" y="1699642"/>
                </a:lnTo>
                <a:lnTo>
                  <a:pt x="2257979" y="1701546"/>
                </a:lnTo>
                <a:lnTo>
                  <a:pt x="2248763" y="1703450"/>
                </a:lnTo>
                <a:lnTo>
                  <a:pt x="2238910" y="1705036"/>
                </a:lnTo>
                <a:lnTo>
                  <a:pt x="2229376" y="1706623"/>
                </a:lnTo>
                <a:lnTo>
                  <a:pt x="2220160" y="1707575"/>
                </a:lnTo>
                <a:lnTo>
                  <a:pt x="2211579" y="1797051"/>
                </a:lnTo>
                <a:lnTo>
                  <a:pt x="2054898" y="1782138"/>
                </a:lnTo>
                <a:lnTo>
                  <a:pt x="2063161" y="1692027"/>
                </a:lnTo>
                <a:lnTo>
                  <a:pt x="2054263" y="1689172"/>
                </a:lnTo>
                <a:lnTo>
                  <a:pt x="2045364" y="1685999"/>
                </a:lnTo>
                <a:lnTo>
                  <a:pt x="2035830" y="1682826"/>
                </a:lnTo>
                <a:lnTo>
                  <a:pt x="2027249" y="1679335"/>
                </a:lnTo>
                <a:lnTo>
                  <a:pt x="2018350" y="1675528"/>
                </a:lnTo>
                <a:lnTo>
                  <a:pt x="2009451" y="1671720"/>
                </a:lnTo>
                <a:lnTo>
                  <a:pt x="2000870" y="1667596"/>
                </a:lnTo>
                <a:lnTo>
                  <a:pt x="1992289" y="1663154"/>
                </a:lnTo>
                <a:lnTo>
                  <a:pt x="1984026" y="1658077"/>
                </a:lnTo>
                <a:lnTo>
                  <a:pt x="1975445" y="1653317"/>
                </a:lnTo>
                <a:lnTo>
                  <a:pt x="1967182" y="1648241"/>
                </a:lnTo>
                <a:lnTo>
                  <a:pt x="1958919" y="1642847"/>
                </a:lnTo>
                <a:lnTo>
                  <a:pt x="1950656" y="1637453"/>
                </a:lnTo>
                <a:lnTo>
                  <a:pt x="1943029" y="1631742"/>
                </a:lnTo>
                <a:lnTo>
                  <a:pt x="1935084" y="1626030"/>
                </a:lnTo>
                <a:lnTo>
                  <a:pt x="1927456" y="1620002"/>
                </a:lnTo>
                <a:lnTo>
                  <a:pt x="1857220" y="1678384"/>
                </a:lnTo>
                <a:lnTo>
                  <a:pt x="1756792" y="1556860"/>
                </a:lnTo>
                <a:lnTo>
                  <a:pt x="1827346" y="1498478"/>
                </a:lnTo>
                <a:lnTo>
                  <a:pt x="1822896" y="1489594"/>
                </a:lnTo>
                <a:lnTo>
                  <a:pt x="1818765" y="1481027"/>
                </a:lnTo>
                <a:lnTo>
                  <a:pt x="1814633" y="1472143"/>
                </a:lnTo>
                <a:lnTo>
                  <a:pt x="1810820" y="1463259"/>
                </a:lnTo>
                <a:lnTo>
                  <a:pt x="1807324" y="1454057"/>
                </a:lnTo>
                <a:lnTo>
                  <a:pt x="1803828" y="1445173"/>
                </a:lnTo>
                <a:lnTo>
                  <a:pt x="1800968" y="1436289"/>
                </a:lnTo>
                <a:lnTo>
                  <a:pt x="1797789" y="1426770"/>
                </a:lnTo>
                <a:lnTo>
                  <a:pt x="1795247" y="1417569"/>
                </a:lnTo>
                <a:lnTo>
                  <a:pt x="1792704" y="1408367"/>
                </a:lnTo>
                <a:lnTo>
                  <a:pt x="1790480" y="1399166"/>
                </a:lnTo>
                <a:lnTo>
                  <a:pt x="1788573" y="1389647"/>
                </a:lnTo>
                <a:lnTo>
                  <a:pt x="1786666" y="1380445"/>
                </a:lnTo>
                <a:lnTo>
                  <a:pt x="1785395" y="1371244"/>
                </a:lnTo>
                <a:lnTo>
                  <a:pt x="1783170" y="1352206"/>
                </a:lnTo>
                <a:lnTo>
                  <a:pt x="1690687" y="1343639"/>
                </a:lnTo>
                <a:lnTo>
                  <a:pt x="1705624" y="1186897"/>
                </a:lnTo>
                <a:lnTo>
                  <a:pt x="1798425" y="1195781"/>
                </a:lnTo>
                <a:lnTo>
                  <a:pt x="1801285" y="1186897"/>
                </a:lnTo>
                <a:lnTo>
                  <a:pt x="1804146" y="1178012"/>
                </a:lnTo>
                <a:lnTo>
                  <a:pt x="1807642" y="1169128"/>
                </a:lnTo>
                <a:lnTo>
                  <a:pt x="1810820" y="1160244"/>
                </a:lnTo>
                <a:lnTo>
                  <a:pt x="1814633" y="1151677"/>
                </a:lnTo>
                <a:lnTo>
                  <a:pt x="1818765" y="1142793"/>
                </a:lnTo>
                <a:lnTo>
                  <a:pt x="1822896" y="1134226"/>
                </a:lnTo>
                <a:lnTo>
                  <a:pt x="1827346" y="1125659"/>
                </a:lnTo>
                <a:lnTo>
                  <a:pt x="1831795" y="1117727"/>
                </a:lnTo>
                <a:lnTo>
                  <a:pt x="1836562" y="1109160"/>
                </a:lnTo>
                <a:lnTo>
                  <a:pt x="1841329" y="1100910"/>
                </a:lnTo>
                <a:lnTo>
                  <a:pt x="1846732" y="1092661"/>
                </a:lnTo>
                <a:lnTo>
                  <a:pt x="1852135" y="1085045"/>
                </a:lnTo>
                <a:lnTo>
                  <a:pt x="1857856" y="1077113"/>
                </a:lnTo>
                <a:lnTo>
                  <a:pt x="1863894" y="1069181"/>
                </a:lnTo>
                <a:lnTo>
                  <a:pt x="1869615" y="1061566"/>
                </a:lnTo>
                <a:lnTo>
                  <a:pt x="1810184" y="989858"/>
                </a:lnTo>
                <a:lnTo>
                  <a:pt x="1931588" y="889593"/>
                </a:lnTo>
                <a:lnTo>
                  <a:pt x="1990700" y="961301"/>
                </a:lnTo>
                <a:lnTo>
                  <a:pt x="1999599" y="956859"/>
                </a:lnTo>
                <a:lnTo>
                  <a:pt x="2008180" y="952734"/>
                </a:lnTo>
                <a:lnTo>
                  <a:pt x="2017079" y="948609"/>
                </a:lnTo>
                <a:lnTo>
                  <a:pt x="2025977" y="944485"/>
                </a:lnTo>
                <a:lnTo>
                  <a:pt x="2034876" y="941312"/>
                </a:lnTo>
                <a:lnTo>
                  <a:pt x="2043775" y="937504"/>
                </a:lnTo>
                <a:lnTo>
                  <a:pt x="2052673" y="934649"/>
                </a:lnTo>
                <a:lnTo>
                  <a:pt x="2061890" y="931476"/>
                </a:lnTo>
                <a:lnTo>
                  <a:pt x="2071424" y="928937"/>
                </a:lnTo>
                <a:lnTo>
                  <a:pt x="2080641" y="926399"/>
                </a:lnTo>
                <a:lnTo>
                  <a:pt x="2089539" y="924178"/>
                </a:lnTo>
                <a:lnTo>
                  <a:pt x="2099074" y="922274"/>
                </a:lnTo>
                <a:lnTo>
                  <a:pt x="2108608" y="920370"/>
                </a:lnTo>
                <a:lnTo>
                  <a:pt x="2117825" y="918784"/>
                </a:lnTo>
                <a:lnTo>
                  <a:pt x="2127041" y="917515"/>
                </a:lnTo>
                <a:lnTo>
                  <a:pt x="2136258" y="916246"/>
                </a:lnTo>
                <a:lnTo>
                  <a:pt x="2144839" y="823913"/>
                </a:lnTo>
                <a:close/>
                <a:moveTo>
                  <a:pt x="1509345" y="590550"/>
                </a:moveTo>
                <a:lnTo>
                  <a:pt x="1518239" y="590550"/>
                </a:lnTo>
                <a:lnTo>
                  <a:pt x="1526817" y="591817"/>
                </a:lnTo>
                <a:lnTo>
                  <a:pt x="1535394" y="593400"/>
                </a:lnTo>
                <a:lnTo>
                  <a:pt x="1543971" y="596250"/>
                </a:lnTo>
                <a:lnTo>
                  <a:pt x="1551912" y="599417"/>
                </a:lnTo>
                <a:lnTo>
                  <a:pt x="1559854" y="603534"/>
                </a:lnTo>
                <a:lnTo>
                  <a:pt x="1566843" y="608601"/>
                </a:lnTo>
                <a:lnTo>
                  <a:pt x="1570655" y="611452"/>
                </a:lnTo>
                <a:lnTo>
                  <a:pt x="1574149" y="614302"/>
                </a:lnTo>
                <a:lnTo>
                  <a:pt x="1577326" y="617469"/>
                </a:lnTo>
                <a:lnTo>
                  <a:pt x="1580185" y="620953"/>
                </a:lnTo>
                <a:lnTo>
                  <a:pt x="1583362" y="624753"/>
                </a:lnTo>
                <a:lnTo>
                  <a:pt x="1586221" y="628237"/>
                </a:lnTo>
                <a:lnTo>
                  <a:pt x="1588762" y="632037"/>
                </a:lnTo>
                <a:lnTo>
                  <a:pt x="1591621" y="636154"/>
                </a:lnTo>
                <a:lnTo>
                  <a:pt x="1593845" y="640271"/>
                </a:lnTo>
                <a:lnTo>
                  <a:pt x="1595433" y="644388"/>
                </a:lnTo>
                <a:lnTo>
                  <a:pt x="1597339" y="648505"/>
                </a:lnTo>
                <a:lnTo>
                  <a:pt x="1598927" y="652305"/>
                </a:lnTo>
                <a:lnTo>
                  <a:pt x="1601151" y="660856"/>
                </a:lnTo>
                <a:lnTo>
                  <a:pt x="1603057" y="669724"/>
                </a:lnTo>
                <a:lnTo>
                  <a:pt x="1603375" y="678274"/>
                </a:lnTo>
                <a:lnTo>
                  <a:pt x="1603375" y="687142"/>
                </a:lnTo>
                <a:lnTo>
                  <a:pt x="1602104" y="696326"/>
                </a:lnTo>
                <a:lnTo>
                  <a:pt x="1600516" y="704560"/>
                </a:lnTo>
                <a:lnTo>
                  <a:pt x="1597657" y="712794"/>
                </a:lnTo>
                <a:lnTo>
                  <a:pt x="1594480" y="721028"/>
                </a:lnTo>
                <a:lnTo>
                  <a:pt x="1590350" y="728629"/>
                </a:lnTo>
                <a:lnTo>
                  <a:pt x="1585268" y="736229"/>
                </a:lnTo>
                <a:lnTo>
                  <a:pt x="1582409" y="739396"/>
                </a:lnTo>
                <a:lnTo>
                  <a:pt x="1579550" y="742880"/>
                </a:lnTo>
                <a:lnTo>
                  <a:pt x="1576373" y="746047"/>
                </a:lnTo>
                <a:lnTo>
                  <a:pt x="1572879" y="749531"/>
                </a:lnTo>
                <a:lnTo>
                  <a:pt x="1569384" y="752381"/>
                </a:lnTo>
                <a:lnTo>
                  <a:pt x="1565572" y="755231"/>
                </a:lnTo>
                <a:lnTo>
                  <a:pt x="1297460" y="948099"/>
                </a:lnTo>
                <a:lnTo>
                  <a:pt x="1293012" y="951266"/>
                </a:lnTo>
                <a:lnTo>
                  <a:pt x="1288247" y="953799"/>
                </a:lnTo>
                <a:lnTo>
                  <a:pt x="1283164" y="956333"/>
                </a:lnTo>
                <a:lnTo>
                  <a:pt x="1278399" y="958550"/>
                </a:lnTo>
                <a:lnTo>
                  <a:pt x="1273634" y="960450"/>
                </a:lnTo>
                <a:lnTo>
                  <a:pt x="1268869" y="962033"/>
                </a:lnTo>
                <a:lnTo>
                  <a:pt x="1263469" y="962983"/>
                </a:lnTo>
                <a:lnTo>
                  <a:pt x="1258386" y="964250"/>
                </a:lnTo>
                <a:lnTo>
                  <a:pt x="1253304" y="964884"/>
                </a:lnTo>
                <a:lnTo>
                  <a:pt x="1247903" y="965200"/>
                </a:lnTo>
                <a:lnTo>
                  <a:pt x="1242820" y="965200"/>
                </a:lnTo>
                <a:lnTo>
                  <a:pt x="1237102" y="964884"/>
                </a:lnTo>
                <a:lnTo>
                  <a:pt x="1232020" y="964567"/>
                </a:lnTo>
                <a:lnTo>
                  <a:pt x="1226937" y="963617"/>
                </a:lnTo>
                <a:lnTo>
                  <a:pt x="1221537" y="962667"/>
                </a:lnTo>
                <a:lnTo>
                  <a:pt x="1216454" y="961083"/>
                </a:lnTo>
                <a:lnTo>
                  <a:pt x="1006475" y="894894"/>
                </a:lnTo>
                <a:lnTo>
                  <a:pt x="1009652" y="885393"/>
                </a:lnTo>
                <a:lnTo>
                  <a:pt x="1013464" y="875259"/>
                </a:lnTo>
                <a:lnTo>
                  <a:pt x="1017911" y="862591"/>
                </a:lnTo>
                <a:lnTo>
                  <a:pt x="1022676" y="847706"/>
                </a:lnTo>
                <a:lnTo>
                  <a:pt x="1027123" y="832188"/>
                </a:lnTo>
                <a:lnTo>
                  <a:pt x="1029029" y="824271"/>
                </a:lnTo>
                <a:lnTo>
                  <a:pt x="1030935" y="816353"/>
                </a:lnTo>
                <a:lnTo>
                  <a:pt x="1031888" y="808753"/>
                </a:lnTo>
                <a:lnTo>
                  <a:pt x="1033159" y="801469"/>
                </a:lnTo>
                <a:lnTo>
                  <a:pt x="1033794" y="793868"/>
                </a:lnTo>
                <a:lnTo>
                  <a:pt x="1033794" y="786584"/>
                </a:lnTo>
                <a:lnTo>
                  <a:pt x="1033794" y="778666"/>
                </a:lnTo>
                <a:lnTo>
                  <a:pt x="1033477" y="770749"/>
                </a:lnTo>
                <a:lnTo>
                  <a:pt x="1032841" y="762832"/>
                </a:lnTo>
                <a:lnTo>
                  <a:pt x="1031888" y="755548"/>
                </a:lnTo>
                <a:lnTo>
                  <a:pt x="1029665" y="740980"/>
                </a:lnTo>
                <a:lnTo>
                  <a:pt x="1027441" y="727995"/>
                </a:lnTo>
                <a:lnTo>
                  <a:pt x="1025217" y="718178"/>
                </a:lnTo>
                <a:lnTo>
                  <a:pt x="1022994" y="708994"/>
                </a:lnTo>
                <a:lnTo>
                  <a:pt x="1227572" y="773599"/>
                </a:lnTo>
                <a:lnTo>
                  <a:pt x="1458835" y="607651"/>
                </a:lnTo>
                <a:lnTo>
                  <a:pt x="1462965" y="605118"/>
                </a:lnTo>
                <a:lnTo>
                  <a:pt x="1467095" y="602268"/>
                </a:lnTo>
                <a:lnTo>
                  <a:pt x="1470589" y="600051"/>
                </a:lnTo>
                <a:lnTo>
                  <a:pt x="1474719" y="598467"/>
                </a:lnTo>
                <a:lnTo>
                  <a:pt x="1479166" y="596567"/>
                </a:lnTo>
                <a:lnTo>
                  <a:pt x="1483296" y="594984"/>
                </a:lnTo>
                <a:lnTo>
                  <a:pt x="1491873" y="592767"/>
                </a:lnTo>
                <a:lnTo>
                  <a:pt x="1500768" y="591183"/>
                </a:lnTo>
                <a:lnTo>
                  <a:pt x="1509345" y="590550"/>
                </a:lnTo>
                <a:close/>
                <a:moveTo>
                  <a:pt x="690596" y="539750"/>
                </a:moveTo>
                <a:lnTo>
                  <a:pt x="691548" y="539750"/>
                </a:lnTo>
                <a:lnTo>
                  <a:pt x="693769" y="540067"/>
                </a:lnTo>
                <a:lnTo>
                  <a:pt x="702016" y="540702"/>
                </a:lnTo>
                <a:lnTo>
                  <a:pt x="727394" y="541020"/>
                </a:lnTo>
                <a:lnTo>
                  <a:pt x="757531" y="541655"/>
                </a:lnTo>
                <a:lnTo>
                  <a:pt x="770854" y="541972"/>
                </a:lnTo>
                <a:lnTo>
                  <a:pt x="781640" y="543242"/>
                </a:lnTo>
                <a:lnTo>
                  <a:pt x="781957" y="543242"/>
                </a:lnTo>
                <a:lnTo>
                  <a:pt x="785763" y="546734"/>
                </a:lnTo>
                <a:lnTo>
                  <a:pt x="789887" y="552130"/>
                </a:lnTo>
                <a:lnTo>
                  <a:pt x="794646" y="558479"/>
                </a:lnTo>
                <a:lnTo>
                  <a:pt x="799404" y="566415"/>
                </a:lnTo>
                <a:lnTo>
                  <a:pt x="804797" y="576573"/>
                </a:lnTo>
                <a:lnTo>
                  <a:pt x="809872" y="588001"/>
                </a:lnTo>
                <a:lnTo>
                  <a:pt x="812093" y="594668"/>
                </a:lnTo>
                <a:lnTo>
                  <a:pt x="814631" y="602286"/>
                </a:lnTo>
                <a:lnTo>
                  <a:pt x="817169" y="609905"/>
                </a:lnTo>
                <a:lnTo>
                  <a:pt x="820024" y="618476"/>
                </a:lnTo>
                <a:lnTo>
                  <a:pt x="822244" y="627364"/>
                </a:lnTo>
                <a:lnTo>
                  <a:pt x="824465" y="637205"/>
                </a:lnTo>
                <a:lnTo>
                  <a:pt x="826685" y="647681"/>
                </a:lnTo>
                <a:lnTo>
                  <a:pt x="828906" y="658791"/>
                </a:lnTo>
                <a:lnTo>
                  <a:pt x="830809" y="670537"/>
                </a:lnTo>
                <a:lnTo>
                  <a:pt x="832395" y="683235"/>
                </a:lnTo>
                <a:lnTo>
                  <a:pt x="834299" y="696567"/>
                </a:lnTo>
                <a:lnTo>
                  <a:pt x="835885" y="710535"/>
                </a:lnTo>
                <a:lnTo>
                  <a:pt x="836836" y="725454"/>
                </a:lnTo>
                <a:lnTo>
                  <a:pt x="838105" y="741644"/>
                </a:lnTo>
                <a:lnTo>
                  <a:pt x="839057" y="757834"/>
                </a:lnTo>
                <a:lnTo>
                  <a:pt x="840009" y="775611"/>
                </a:lnTo>
                <a:lnTo>
                  <a:pt x="840326" y="794022"/>
                </a:lnTo>
                <a:lnTo>
                  <a:pt x="840643" y="813069"/>
                </a:lnTo>
                <a:lnTo>
                  <a:pt x="840326" y="833703"/>
                </a:lnTo>
                <a:lnTo>
                  <a:pt x="840326" y="854972"/>
                </a:lnTo>
                <a:lnTo>
                  <a:pt x="844767" y="839735"/>
                </a:lnTo>
                <a:lnTo>
                  <a:pt x="849208" y="824497"/>
                </a:lnTo>
                <a:lnTo>
                  <a:pt x="857456" y="794975"/>
                </a:lnTo>
                <a:lnTo>
                  <a:pt x="864435" y="767992"/>
                </a:lnTo>
                <a:lnTo>
                  <a:pt x="870145" y="742914"/>
                </a:lnTo>
                <a:lnTo>
                  <a:pt x="878710" y="705456"/>
                </a:lnTo>
                <a:lnTo>
                  <a:pt x="881248" y="694028"/>
                </a:lnTo>
                <a:lnTo>
                  <a:pt x="882517" y="688314"/>
                </a:lnTo>
                <a:lnTo>
                  <a:pt x="878076" y="679425"/>
                </a:lnTo>
                <a:lnTo>
                  <a:pt x="874586" y="670854"/>
                </a:lnTo>
                <a:lnTo>
                  <a:pt x="871097" y="663236"/>
                </a:lnTo>
                <a:lnTo>
                  <a:pt x="868559" y="655617"/>
                </a:lnTo>
                <a:lnTo>
                  <a:pt x="864752" y="644506"/>
                </a:lnTo>
                <a:lnTo>
                  <a:pt x="863801" y="640380"/>
                </a:lnTo>
                <a:lnTo>
                  <a:pt x="867290" y="637205"/>
                </a:lnTo>
                <a:lnTo>
                  <a:pt x="876489" y="629269"/>
                </a:lnTo>
                <a:lnTo>
                  <a:pt x="881882" y="624507"/>
                </a:lnTo>
                <a:lnTo>
                  <a:pt x="888227" y="619746"/>
                </a:lnTo>
                <a:lnTo>
                  <a:pt x="894571" y="615619"/>
                </a:lnTo>
                <a:lnTo>
                  <a:pt x="900598" y="611810"/>
                </a:lnTo>
                <a:lnTo>
                  <a:pt x="921535" y="619746"/>
                </a:lnTo>
                <a:lnTo>
                  <a:pt x="939300" y="659426"/>
                </a:lnTo>
                <a:lnTo>
                  <a:pt x="934224" y="671172"/>
                </a:lnTo>
                <a:lnTo>
                  <a:pt x="928514" y="683235"/>
                </a:lnTo>
                <a:lnTo>
                  <a:pt x="922487" y="695932"/>
                </a:lnTo>
                <a:lnTo>
                  <a:pt x="923439" y="707043"/>
                </a:lnTo>
                <a:lnTo>
                  <a:pt x="924073" y="720693"/>
                </a:lnTo>
                <a:lnTo>
                  <a:pt x="924708" y="736248"/>
                </a:lnTo>
                <a:lnTo>
                  <a:pt x="924073" y="753390"/>
                </a:lnTo>
                <a:lnTo>
                  <a:pt x="923439" y="790213"/>
                </a:lnTo>
                <a:lnTo>
                  <a:pt x="921852" y="827354"/>
                </a:lnTo>
                <a:lnTo>
                  <a:pt x="920266" y="862273"/>
                </a:lnTo>
                <a:lnTo>
                  <a:pt x="918680" y="891161"/>
                </a:lnTo>
                <a:lnTo>
                  <a:pt x="916777" y="918461"/>
                </a:lnTo>
                <a:lnTo>
                  <a:pt x="918680" y="913382"/>
                </a:lnTo>
                <a:lnTo>
                  <a:pt x="923756" y="899097"/>
                </a:lnTo>
                <a:lnTo>
                  <a:pt x="927245" y="888621"/>
                </a:lnTo>
                <a:lnTo>
                  <a:pt x="931369" y="876241"/>
                </a:lnTo>
                <a:lnTo>
                  <a:pt x="935493" y="862273"/>
                </a:lnTo>
                <a:lnTo>
                  <a:pt x="939934" y="846401"/>
                </a:lnTo>
                <a:lnTo>
                  <a:pt x="943741" y="828307"/>
                </a:lnTo>
                <a:lnTo>
                  <a:pt x="947865" y="809260"/>
                </a:lnTo>
                <a:lnTo>
                  <a:pt x="951672" y="788626"/>
                </a:lnTo>
                <a:lnTo>
                  <a:pt x="955161" y="766722"/>
                </a:lnTo>
                <a:lnTo>
                  <a:pt x="957699" y="743866"/>
                </a:lnTo>
                <a:lnTo>
                  <a:pt x="958650" y="731486"/>
                </a:lnTo>
                <a:lnTo>
                  <a:pt x="959919" y="719106"/>
                </a:lnTo>
                <a:lnTo>
                  <a:pt x="960554" y="707043"/>
                </a:lnTo>
                <a:lnTo>
                  <a:pt x="960871" y="694345"/>
                </a:lnTo>
                <a:lnTo>
                  <a:pt x="961188" y="681330"/>
                </a:lnTo>
                <a:lnTo>
                  <a:pt x="961188" y="668315"/>
                </a:lnTo>
                <a:lnTo>
                  <a:pt x="969119" y="649268"/>
                </a:lnTo>
                <a:lnTo>
                  <a:pt x="970705" y="651173"/>
                </a:lnTo>
                <a:lnTo>
                  <a:pt x="973877" y="656887"/>
                </a:lnTo>
                <a:lnTo>
                  <a:pt x="976098" y="661331"/>
                </a:lnTo>
                <a:lnTo>
                  <a:pt x="978636" y="666727"/>
                </a:lnTo>
                <a:lnTo>
                  <a:pt x="981808" y="673076"/>
                </a:lnTo>
                <a:lnTo>
                  <a:pt x="984663" y="681012"/>
                </a:lnTo>
                <a:lnTo>
                  <a:pt x="988152" y="690218"/>
                </a:lnTo>
                <a:lnTo>
                  <a:pt x="991007" y="700377"/>
                </a:lnTo>
                <a:lnTo>
                  <a:pt x="993862" y="712122"/>
                </a:lnTo>
                <a:lnTo>
                  <a:pt x="997035" y="724820"/>
                </a:lnTo>
                <a:lnTo>
                  <a:pt x="999572" y="739422"/>
                </a:lnTo>
                <a:lnTo>
                  <a:pt x="1002110" y="754977"/>
                </a:lnTo>
                <a:lnTo>
                  <a:pt x="1004013" y="772436"/>
                </a:lnTo>
                <a:lnTo>
                  <a:pt x="1005600" y="790848"/>
                </a:lnTo>
                <a:lnTo>
                  <a:pt x="1005282" y="796244"/>
                </a:lnTo>
                <a:lnTo>
                  <a:pt x="1004331" y="801958"/>
                </a:lnTo>
                <a:lnTo>
                  <a:pt x="1003062" y="809260"/>
                </a:lnTo>
                <a:lnTo>
                  <a:pt x="1000841" y="817196"/>
                </a:lnTo>
                <a:lnTo>
                  <a:pt x="997669" y="826085"/>
                </a:lnTo>
                <a:lnTo>
                  <a:pt x="994497" y="836243"/>
                </a:lnTo>
                <a:lnTo>
                  <a:pt x="985932" y="858781"/>
                </a:lnTo>
                <a:lnTo>
                  <a:pt x="964043" y="914969"/>
                </a:lnTo>
                <a:lnTo>
                  <a:pt x="951037" y="948301"/>
                </a:lnTo>
                <a:lnTo>
                  <a:pt x="937079" y="985442"/>
                </a:lnTo>
                <a:lnTo>
                  <a:pt x="922804" y="1025757"/>
                </a:lnTo>
                <a:lnTo>
                  <a:pt x="915825" y="1047026"/>
                </a:lnTo>
                <a:lnTo>
                  <a:pt x="908212" y="1068929"/>
                </a:lnTo>
                <a:lnTo>
                  <a:pt x="901233" y="1091785"/>
                </a:lnTo>
                <a:lnTo>
                  <a:pt x="894254" y="1115594"/>
                </a:lnTo>
                <a:lnTo>
                  <a:pt x="886958" y="1139719"/>
                </a:lnTo>
                <a:lnTo>
                  <a:pt x="880296" y="1165115"/>
                </a:lnTo>
                <a:lnTo>
                  <a:pt x="873634" y="1190510"/>
                </a:lnTo>
                <a:lnTo>
                  <a:pt x="867290" y="1217493"/>
                </a:lnTo>
                <a:lnTo>
                  <a:pt x="861580" y="1244476"/>
                </a:lnTo>
                <a:lnTo>
                  <a:pt x="855553" y="1272728"/>
                </a:lnTo>
                <a:lnTo>
                  <a:pt x="850477" y="1301298"/>
                </a:lnTo>
                <a:lnTo>
                  <a:pt x="845402" y="1330821"/>
                </a:lnTo>
                <a:lnTo>
                  <a:pt x="840960" y="1360343"/>
                </a:lnTo>
                <a:lnTo>
                  <a:pt x="836836" y="1391135"/>
                </a:lnTo>
                <a:lnTo>
                  <a:pt x="874586" y="1434307"/>
                </a:lnTo>
                <a:lnTo>
                  <a:pt x="949768" y="1522239"/>
                </a:lnTo>
                <a:lnTo>
                  <a:pt x="990373" y="1569856"/>
                </a:lnTo>
                <a:lnTo>
                  <a:pt x="1026219" y="1613028"/>
                </a:lnTo>
                <a:lnTo>
                  <a:pt x="1041129" y="1631122"/>
                </a:lnTo>
                <a:lnTo>
                  <a:pt x="1053500" y="1646042"/>
                </a:lnTo>
                <a:lnTo>
                  <a:pt x="1062065" y="1657470"/>
                </a:lnTo>
                <a:lnTo>
                  <a:pt x="1066824" y="1664137"/>
                </a:lnTo>
                <a:lnTo>
                  <a:pt x="1071582" y="1671755"/>
                </a:lnTo>
                <a:lnTo>
                  <a:pt x="1077292" y="1680326"/>
                </a:lnTo>
                <a:lnTo>
                  <a:pt x="1080147" y="1685088"/>
                </a:lnTo>
                <a:lnTo>
                  <a:pt x="1083002" y="1689850"/>
                </a:lnTo>
                <a:lnTo>
                  <a:pt x="1085540" y="1695564"/>
                </a:lnTo>
                <a:lnTo>
                  <a:pt x="1088395" y="1701913"/>
                </a:lnTo>
                <a:lnTo>
                  <a:pt x="1090616" y="1708579"/>
                </a:lnTo>
                <a:lnTo>
                  <a:pt x="1091884" y="1715880"/>
                </a:lnTo>
                <a:lnTo>
                  <a:pt x="1093471" y="1724134"/>
                </a:lnTo>
                <a:lnTo>
                  <a:pt x="1093788" y="1733022"/>
                </a:lnTo>
                <a:lnTo>
                  <a:pt x="1093788" y="1742545"/>
                </a:lnTo>
                <a:lnTo>
                  <a:pt x="1092836" y="1753021"/>
                </a:lnTo>
                <a:lnTo>
                  <a:pt x="1090933" y="1765084"/>
                </a:lnTo>
                <a:lnTo>
                  <a:pt x="1087761" y="1777147"/>
                </a:lnTo>
                <a:lnTo>
                  <a:pt x="1086809" y="1785083"/>
                </a:lnTo>
                <a:lnTo>
                  <a:pt x="1084271" y="1801272"/>
                </a:lnTo>
                <a:lnTo>
                  <a:pt x="1076340" y="1854920"/>
                </a:lnTo>
                <a:lnTo>
                  <a:pt x="1054452" y="2009516"/>
                </a:lnTo>
                <a:lnTo>
                  <a:pt x="1023681" y="2230139"/>
                </a:lnTo>
                <a:lnTo>
                  <a:pt x="1022730" y="2236488"/>
                </a:lnTo>
                <a:lnTo>
                  <a:pt x="1021461" y="2242520"/>
                </a:lnTo>
                <a:lnTo>
                  <a:pt x="1019875" y="2248551"/>
                </a:lnTo>
                <a:lnTo>
                  <a:pt x="1018289" y="2254582"/>
                </a:lnTo>
                <a:lnTo>
                  <a:pt x="1015751" y="2259979"/>
                </a:lnTo>
                <a:lnTo>
                  <a:pt x="1013530" y="2265693"/>
                </a:lnTo>
                <a:lnTo>
                  <a:pt x="1011310" y="2271407"/>
                </a:lnTo>
                <a:lnTo>
                  <a:pt x="1008455" y="2276486"/>
                </a:lnTo>
                <a:lnTo>
                  <a:pt x="1005917" y="2281248"/>
                </a:lnTo>
                <a:lnTo>
                  <a:pt x="1002427" y="2286009"/>
                </a:lnTo>
                <a:lnTo>
                  <a:pt x="999255" y="2291088"/>
                </a:lnTo>
                <a:lnTo>
                  <a:pt x="995766" y="2295533"/>
                </a:lnTo>
                <a:lnTo>
                  <a:pt x="992276" y="2299659"/>
                </a:lnTo>
                <a:lnTo>
                  <a:pt x="988470" y="2303469"/>
                </a:lnTo>
                <a:lnTo>
                  <a:pt x="984346" y="2307278"/>
                </a:lnTo>
                <a:lnTo>
                  <a:pt x="980222" y="2311087"/>
                </a:lnTo>
                <a:lnTo>
                  <a:pt x="975781" y="2314262"/>
                </a:lnTo>
                <a:lnTo>
                  <a:pt x="971339" y="2317436"/>
                </a:lnTo>
                <a:lnTo>
                  <a:pt x="966581" y="2320293"/>
                </a:lnTo>
                <a:lnTo>
                  <a:pt x="961823" y="2322833"/>
                </a:lnTo>
                <a:lnTo>
                  <a:pt x="956747" y="2325372"/>
                </a:lnTo>
                <a:lnTo>
                  <a:pt x="951989" y="2327277"/>
                </a:lnTo>
                <a:lnTo>
                  <a:pt x="946913" y="2329182"/>
                </a:lnTo>
                <a:lnTo>
                  <a:pt x="941203" y="2331086"/>
                </a:lnTo>
                <a:lnTo>
                  <a:pt x="936128" y="2332674"/>
                </a:lnTo>
                <a:lnTo>
                  <a:pt x="930418" y="2333309"/>
                </a:lnTo>
                <a:lnTo>
                  <a:pt x="925025" y="2334578"/>
                </a:lnTo>
                <a:lnTo>
                  <a:pt x="919315" y="2334896"/>
                </a:lnTo>
                <a:lnTo>
                  <a:pt x="913605" y="2335213"/>
                </a:lnTo>
                <a:lnTo>
                  <a:pt x="907577" y="2335213"/>
                </a:lnTo>
                <a:lnTo>
                  <a:pt x="901550" y="2334896"/>
                </a:lnTo>
                <a:lnTo>
                  <a:pt x="895523" y="2333943"/>
                </a:lnTo>
                <a:lnTo>
                  <a:pt x="889813" y="2333309"/>
                </a:lnTo>
                <a:lnTo>
                  <a:pt x="883786" y="2332356"/>
                </a:lnTo>
                <a:lnTo>
                  <a:pt x="878076" y="2330769"/>
                </a:lnTo>
                <a:lnTo>
                  <a:pt x="872683" y="2328864"/>
                </a:lnTo>
                <a:lnTo>
                  <a:pt x="867290" y="2326642"/>
                </a:lnTo>
                <a:lnTo>
                  <a:pt x="862214" y="2324420"/>
                </a:lnTo>
                <a:lnTo>
                  <a:pt x="857456" y="2321881"/>
                </a:lnTo>
                <a:lnTo>
                  <a:pt x="852698" y="2319341"/>
                </a:lnTo>
                <a:lnTo>
                  <a:pt x="848257" y="2316167"/>
                </a:lnTo>
                <a:lnTo>
                  <a:pt x="843815" y="2312992"/>
                </a:lnTo>
                <a:lnTo>
                  <a:pt x="839692" y="2309183"/>
                </a:lnTo>
                <a:lnTo>
                  <a:pt x="835568" y="2305373"/>
                </a:lnTo>
                <a:lnTo>
                  <a:pt x="831761" y="2301882"/>
                </a:lnTo>
                <a:lnTo>
                  <a:pt x="827954" y="2297755"/>
                </a:lnTo>
                <a:lnTo>
                  <a:pt x="824782" y="2293311"/>
                </a:lnTo>
                <a:lnTo>
                  <a:pt x="821293" y="2288866"/>
                </a:lnTo>
                <a:lnTo>
                  <a:pt x="818755" y="2283787"/>
                </a:lnTo>
                <a:lnTo>
                  <a:pt x="815900" y="2279026"/>
                </a:lnTo>
                <a:lnTo>
                  <a:pt x="813362" y="2274264"/>
                </a:lnTo>
                <a:lnTo>
                  <a:pt x="811141" y="2269185"/>
                </a:lnTo>
                <a:lnTo>
                  <a:pt x="809238" y="2263471"/>
                </a:lnTo>
                <a:lnTo>
                  <a:pt x="807335" y="2258392"/>
                </a:lnTo>
                <a:lnTo>
                  <a:pt x="805749" y="2252678"/>
                </a:lnTo>
                <a:lnTo>
                  <a:pt x="804162" y="2246646"/>
                </a:lnTo>
                <a:lnTo>
                  <a:pt x="803211" y="2241250"/>
                </a:lnTo>
                <a:lnTo>
                  <a:pt x="802576" y="2234901"/>
                </a:lnTo>
                <a:lnTo>
                  <a:pt x="801942" y="2228869"/>
                </a:lnTo>
                <a:lnTo>
                  <a:pt x="801625" y="2222838"/>
                </a:lnTo>
                <a:lnTo>
                  <a:pt x="801625" y="2216807"/>
                </a:lnTo>
                <a:lnTo>
                  <a:pt x="801942" y="2210458"/>
                </a:lnTo>
                <a:lnTo>
                  <a:pt x="802576" y="2204109"/>
                </a:lnTo>
                <a:lnTo>
                  <a:pt x="803211" y="2197443"/>
                </a:lnTo>
                <a:lnTo>
                  <a:pt x="833981" y="1990152"/>
                </a:lnTo>
                <a:lnTo>
                  <a:pt x="855235" y="1846032"/>
                </a:lnTo>
                <a:lnTo>
                  <a:pt x="861897" y="1797146"/>
                </a:lnTo>
                <a:lnTo>
                  <a:pt x="863801" y="1783178"/>
                </a:lnTo>
                <a:lnTo>
                  <a:pt x="864435" y="1777147"/>
                </a:lnTo>
                <a:lnTo>
                  <a:pt x="861897" y="1774290"/>
                </a:lnTo>
                <a:lnTo>
                  <a:pt x="855553" y="1767623"/>
                </a:lnTo>
                <a:lnTo>
                  <a:pt x="833030" y="1744133"/>
                </a:lnTo>
                <a:lnTo>
                  <a:pt x="763558" y="1673343"/>
                </a:lnTo>
                <a:lnTo>
                  <a:pt x="687424" y="1595886"/>
                </a:lnTo>
                <a:lnTo>
                  <a:pt x="657288" y="1564777"/>
                </a:lnTo>
                <a:lnTo>
                  <a:pt x="637620" y="1543825"/>
                </a:lnTo>
                <a:lnTo>
                  <a:pt x="624931" y="1537159"/>
                </a:lnTo>
                <a:lnTo>
                  <a:pt x="612876" y="1530175"/>
                </a:lnTo>
                <a:lnTo>
                  <a:pt x="600822" y="1523192"/>
                </a:lnTo>
                <a:lnTo>
                  <a:pt x="589719" y="1516208"/>
                </a:lnTo>
                <a:lnTo>
                  <a:pt x="578933" y="1508907"/>
                </a:lnTo>
                <a:lnTo>
                  <a:pt x="569100" y="1501605"/>
                </a:lnTo>
                <a:lnTo>
                  <a:pt x="559266" y="1494622"/>
                </a:lnTo>
                <a:lnTo>
                  <a:pt x="550383" y="1487003"/>
                </a:lnTo>
                <a:lnTo>
                  <a:pt x="541818" y="1480019"/>
                </a:lnTo>
                <a:lnTo>
                  <a:pt x="533570" y="1472718"/>
                </a:lnTo>
                <a:lnTo>
                  <a:pt x="525957" y="1465099"/>
                </a:lnTo>
                <a:lnTo>
                  <a:pt x="518978" y="1458116"/>
                </a:lnTo>
                <a:lnTo>
                  <a:pt x="511682" y="1451132"/>
                </a:lnTo>
                <a:lnTo>
                  <a:pt x="505655" y="1444148"/>
                </a:lnTo>
                <a:lnTo>
                  <a:pt x="499945" y="1436847"/>
                </a:lnTo>
                <a:lnTo>
                  <a:pt x="494235" y="1430181"/>
                </a:lnTo>
                <a:lnTo>
                  <a:pt x="489159" y="1423514"/>
                </a:lnTo>
                <a:lnTo>
                  <a:pt x="484718" y="1416848"/>
                </a:lnTo>
                <a:lnTo>
                  <a:pt x="480277" y="1410499"/>
                </a:lnTo>
                <a:lnTo>
                  <a:pt x="476470" y="1404150"/>
                </a:lnTo>
                <a:lnTo>
                  <a:pt x="473298" y="1397801"/>
                </a:lnTo>
                <a:lnTo>
                  <a:pt x="469808" y="1392405"/>
                </a:lnTo>
                <a:lnTo>
                  <a:pt x="464733" y="1381294"/>
                </a:lnTo>
                <a:lnTo>
                  <a:pt x="460926" y="1371453"/>
                </a:lnTo>
                <a:lnTo>
                  <a:pt x="458706" y="1362565"/>
                </a:lnTo>
                <a:lnTo>
                  <a:pt x="457754" y="1359073"/>
                </a:lnTo>
                <a:lnTo>
                  <a:pt x="457119" y="1355264"/>
                </a:lnTo>
                <a:lnTo>
                  <a:pt x="457119" y="1352089"/>
                </a:lnTo>
                <a:lnTo>
                  <a:pt x="457119" y="1349550"/>
                </a:lnTo>
                <a:lnTo>
                  <a:pt x="456802" y="1347010"/>
                </a:lnTo>
                <a:lnTo>
                  <a:pt x="456168" y="1344788"/>
                </a:lnTo>
                <a:lnTo>
                  <a:pt x="454264" y="1342566"/>
                </a:lnTo>
                <a:lnTo>
                  <a:pt x="452361" y="1340344"/>
                </a:lnTo>
                <a:lnTo>
                  <a:pt x="449823" y="1338439"/>
                </a:lnTo>
                <a:lnTo>
                  <a:pt x="446968" y="1336217"/>
                </a:lnTo>
                <a:lnTo>
                  <a:pt x="440624" y="1332408"/>
                </a:lnTo>
                <a:lnTo>
                  <a:pt x="434279" y="1328598"/>
                </a:lnTo>
                <a:lnTo>
                  <a:pt x="431107" y="1326376"/>
                </a:lnTo>
                <a:lnTo>
                  <a:pt x="428887" y="1324472"/>
                </a:lnTo>
                <a:lnTo>
                  <a:pt x="426666" y="1322250"/>
                </a:lnTo>
                <a:lnTo>
                  <a:pt x="425397" y="1319393"/>
                </a:lnTo>
                <a:lnTo>
                  <a:pt x="424128" y="1317170"/>
                </a:lnTo>
                <a:lnTo>
                  <a:pt x="424128" y="1314631"/>
                </a:lnTo>
                <a:lnTo>
                  <a:pt x="425714" y="1302568"/>
                </a:lnTo>
                <a:lnTo>
                  <a:pt x="427618" y="1289553"/>
                </a:lnTo>
                <a:lnTo>
                  <a:pt x="429521" y="1275268"/>
                </a:lnTo>
                <a:lnTo>
                  <a:pt x="432059" y="1260983"/>
                </a:lnTo>
                <a:lnTo>
                  <a:pt x="438086" y="1229873"/>
                </a:lnTo>
                <a:lnTo>
                  <a:pt x="445382" y="1196542"/>
                </a:lnTo>
                <a:lnTo>
                  <a:pt x="453313" y="1161623"/>
                </a:lnTo>
                <a:lnTo>
                  <a:pt x="462195" y="1125117"/>
                </a:lnTo>
                <a:lnTo>
                  <a:pt x="471712" y="1087658"/>
                </a:lnTo>
                <a:lnTo>
                  <a:pt x="481229" y="1049883"/>
                </a:lnTo>
                <a:lnTo>
                  <a:pt x="501531" y="974014"/>
                </a:lnTo>
                <a:lnTo>
                  <a:pt x="521199" y="901001"/>
                </a:lnTo>
                <a:lnTo>
                  <a:pt x="538963" y="833386"/>
                </a:lnTo>
                <a:lnTo>
                  <a:pt x="546577" y="803228"/>
                </a:lnTo>
                <a:lnTo>
                  <a:pt x="553238" y="775293"/>
                </a:lnTo>
                <a:lnTo>
                  <a:pt x="622710" y="754659"/>
                </a:lnTo>
                <a:lnTo>
                  <a:pt x="591305" y="753072"/>
                </a:lnTo>
                <a:lnTo>
                  <a:pt x="520881" y="750215"/>
                </a:lnTo>
                <a:lnTo>
                  <a:pt x="482497" y="748628"/>
                </a:lnTo>
                <a:lnTo>
                  <a:pt x="448554" y="747358"/>
                </a:lnTo>
                <a:lnTo>
                  <a:pt x="423494" y="747041"/>
                </a:lnTo>
                <a:lnTo>
                  <a:pt x="415563" y="747358"/>
                </a:lnTo>
                <a:lnTo>
                  <a:pt x="411439" y="747993"/>
                </a:lnTo>
                <a:lnTo>
                  <a:pt x="409853" y="748628"/>
                </a:lnTo>
                <a:lnTo>
                  <a:pt x="406364" y="750850"/>
                </a:lnTo>
                <a:lnTo>
                  <a:pt x="396847" y="757516"/>
                </a:lnTo>
                <a:lnTo>
                  <a:pt x="382889" y="767992"/>
                </a:lnTo>
                <a:lnTo>
                  <a:pt x="366393" y="781007"/>
                </a:lnTo>
                <a:lnTo>
                  <a:pt x="325472" y="812752"/>
                </a:lnTo>
                <a:lnTo>
                  <a:pt x="279791" y="849258"/>
                </a:lnTo>
                <a:lnTo>
                  <a:pt x="195093" y="917826"/>
                </a:lnTo>
                <a:lnTo>
                  <a:pt x="154805" y="951158"/>
                </a:lnTo>
                <a:lnTo>
                  <a:pt x="154488" y="951475"/>
                </a:lnTo>
                <a:lnTo>
                  <a:pt x="150681" y="954332"/>
                </a:lnTo>
                <a:lnTo>
                  <a:pt x="146875" y="957506"/>
                </a:lnTo>
                <a:lnTo>
                  <a:pt x="143068" y="960046"/>
                </a:lnTo>
                <a:lnTo>
                  <a:pt x="139261" y="962586"/>
                </a:lnTo>
                <a:lnTo>
                  <a:pt x="135454" y="964808"/>
                </a:lnTo>
                <a:lnTo>
                  <a:pt x="131013" y="966712"/>
                </a:lnTo>
                <a:lnTo>
                  <a:pt x="126889" y="968617"/>
                </a:lnTo>
                <a:lnTo>
                  <a:pt x="122766" y="969887"/>
                </a:lnTo>
                <a:lnTo>
                  <a:pt x="113883" y="972426"/>
                </a:lnTo>
                <a:lnTo>
                  <a:pt x="105318" y="974014"/>
                </a:lnTo>
                <a:lnTo>
                  <a:pt x="96436" y="975283"/>
                </a:lnTo>
                <a:lnTo>
                  <a:pt x="87554" y="974966"/>
                </a:lnTo>
                <a:lnTo>
                  <a:pt x="78671" y="974014"/>
                </a:lnTo>
                <a:lnTo>
                  <a:pt x="70106" y="972109"/>
                </a:lnTo>
                <a:lnTo>
                  <a:pt x="61541" y="969569"/>
                </a:lnTo>
                <a:lnTo>
                  <a:pt x="52976" y="966395"/>
                </a:lnTo>
                <a:lnTo>
                  <a:pt x="48852" y="964490"/>
                </a:lnTo>
                <a:lnTo>
                  <a:pt x="45363" y="962268"/>
                </a:lnTo>
                <a:lnTo>
                  <a:pt x="41239" y="959729"/>
                </a:lnTo>
                <a:lnTo>
                  <a:pt x="37432" y="956872"/>
                </a:lnTo>
                <a:lnTo>
                  <a:pt x="33626" y="954015"/>
                </a:lnTo>
                <a:lnTo>
                  <a:pt x="30453" y="951158"/>
                </a:lnTo>
                <a:lnTo>
                  <a:pt x="26647" y="947666"/>
                </a:lnTo>
                <a:lnTo>
                  <a:pt x="23792" y="944491"/>
                </a:lnTo>
                <a:lnTo>
                  <a:pt x="20302" y="940682"/>
                </a:lnTo>
                <a:lnTo>
                  <a:pt x="17764" y="936873"/>
                </a:lnTo>
                <a:lnTo>
                  <a:pt x="14909" y="933063"/>
                </a:lnTo>
                <a:lnTo>
                  <a:pt x="12689" y="929254"/>
                </a:lnTo>
                <a:lnTo>
                  <a:pt x="10468" y="925127"/>
                </a:lnTo>
                <a:lnTo>
                  <a:pt x="8248" y="921000"/>
                </a:lnTo>
                <a:lnTo>
                  <a:pt x="6662" y="916874"/>
                </a:lnTo>
                <a:lnTo>
                  <a:pt x="4758" y="912429"/>
                </a:lnTo>
                <a:lnTo>
                  <a:pt x="2538" y="903858"/>
                </a:lnTo>
                <a:lnTo>
                  <a:pt x="634" y="894970"/>
                </a:lnTo>
                <a:lnTo>
                  <a:pt x="0" y="886399"/>
                </a:lnTo>
                <a:lnTo>
                  <a:pt x="0" y="877511"/>
                </a:lnTo>
                <a:lnTo>
                  <a:pt x="952" y="868622"/>
                </a:lnTo>
                <a:lnTo>
                  <a:pt x="2538" y="859734"/>
                </a:lnTo>
                <a:lnTo>
                  <a:pt x="5075" y="851163"/>
                </a:lnTo>
                <a:lnTo>
                  <a:pt x="8882" y="842909"/>
                </a:lnTo>
                <a:lnTo>
                  <a:pt x="10785" y="838782"/>
                </a:lnTo>
                <a:lnTo>
                  <a:pt x="13006" y="834656"/>
                </a:lnTo>
                <a:lnTo>
                  <a:pt x="15544" y="831164"/>
                </a:lnTo>
                <a:lnTo>
                  <a:pt x="18082" y="827354"/>
                </a:lnTo>
                <a:lnTo>
                  <a:pt x="20937" y="823545"/>
                </a:lnTo>
                <a:lnTo>
                  <a:pt x="24109" y="820053"/>
                </a:lnTo>
                <a:lnTo>
                  <a:pt x="27281" y="816561"/>
                </a:lnTo>
                <a:lnTo>
                  <a:pt x="30771" y="813069"/>
                </a:lnTo>
                <a:lnTo>
                  <a:pt x="80575" y="775611"/>
                </a:lnTo>
                <a:lnTo>
                  <a:pt x="189700" y="694028"/>
                </a:lnTo>
                <a:lnTo>
                  <a:pt x="248386" y="650220"/>
                </a:lnTo>
                <a:lnTo>
                  <a:pt x="300094" y="612127"/>
                </a:lnTo>
                <a:lnTo>
                  <a:pt x="321348" y="596572"/>
                </a:lnTo>
                <a:lnTo>
                  <a:pt x="337843" y="585144"/>
                </a:lnTo>
                <a:lnTo>
                  <a:pt x="349263" y="577208"/>
                </a:lnTo>
                <a:lnTo>
                  <a:pt x="352436" y="574986"/>
                </a:lnTo>
                <a:lnTo>
                  <a:pt x="354022" y="574351"/>
                </a:lnTo>
                <a:lnTo>
                  <a:pt x="460926" y="562606"/>
                </a:lnTo>
                <a:lnTo>
                  <a:pt x="554190" y="552448"/>
                </a:lnTo>
                <a:lnTo>
                  <a:pt x="595112" y="548003"/>
                </a:lnTo>
                <a:lnTo>
                  <a:pt x="631275" y="544512"/>
                </a:lnTo>
                <a:lnTo>
                  <a:pt x="663315" y="541655"/>
                </a:lnTo>
                <a:lnTo>
                  <a:pt x="690596" y="539750"/>
                </a:lnTo>
                <a:close/>
                <a:moveTo>
                  <a:pt x="912333" y="0"/>
                </a:moveTo>
                <a:lnTo>
                  <a:pt x="923772" y="0"/>
                </a:lnTo>
                <a:lnTo>
                  <a:pt x="935529" y="0"/>
                </a:lnTo>
                <a:lnTo>
                  <a:pt x="943791" y="636"/>
                </a:lnTo>
                <a:lnTo>
                  <a:pt x="952052" y="1908"/>
                </a:lnTo>
                <a:lnTo>
                  <a:pt x="960632" y="3817"/>
                </a:lnTo>
                <a:lnTo>
                  <a:pt x="969211" y="5407"/>
                </a:lnTo>
                <a:lnTo>
                  <a:pt x="977473" y="8270"/>
                </a:lnTo>
                <a:lnTo>
                  <a:pt x="986052" y="11451"/>
                </a:lnTo>
                <a:lnTo>
                  <a:pt x="993996" y="14949"/>
                </a:lnTo>
                <a:lnTo>
                  <a:pt x="1001940" y="19084"/>
                </a:lnTo>
                <a:lnTo>
                  <a:pt x="1010202" y="22901"/>
                </a:lnTo>
                <a:lnTo>
                  <a:pt x="1017828" y="27990"/>
                </a:lnTo>
                <a:lnTo>
                  <a:pt x="1025454" y="33080"/>
                </a:lnTo>
                <a:lnTo>
                  <a:pt x="1032762" y="39123"/>
                </a:lnTo>
                <a:lnTo>
                  <a:pt x="1039753" y="44848"/>
                </a:lnTo>
                <a:lnTo>
                  <a:pt x="1047061" y="51210"/>
                </a:lnTo>
                <a:lnTo>
                  <a:pt x="1053734" y="57889"/>
                </a:lnTo>
                <a:lnTo>
                  <a:pt x="1060407" y="65523"/>
                </a:lnTo>
                <a:lnTo>
                  <a:pt x="1066127" y="72839"/>
                </a:lnTo>
                <a:lnTo>
                  <a:pt x="1072164" y="80791"/>
                </a:lnTo>
                <a:lnTo>
                  <a:pt x="1077884" y="89061"/>
                </a:lnTo>
                <a:lnTo>
                  <a:pt x="1082968" y="97331"/>
                </a:lnTo>
                <a:lnTo>
                  <a:pt x="1087734" y="106555"/>
                </a:lnTo>
                <a:lnTo>
                  <a:pt x="1092183" y="115779"/>
                </a:lnTo>
                <a:lnTo>
                  <a:pt x="1096313" y="125003"/>
                </a:lnTo>
                <a:lnTo>
                  <a:pt x="1100127" y="134546"/>
                </a:lnTo>
                <a:lnTo>
                  <a:pt x="1103304" y="145042"/>
                </a:lnTo>
                <a:lnTo>
                  <a:pt x="1106164" y="155220"/>
                </a:lnTo>
                <a:lnTo>
                  <a:pt x="1108706" y="166035"/>
                </a:lnTo>
                <a:lnTo>
                  <a:pt x="1110612" y="176849"/>
                </a:lnTo>
                <a:lnTo>
                  <a:pt x="1111566" y="187982"/>
                </a:lnTo>
                <a:lnTo>
                  <a:pt x="1112519" y="199433"/>
                </a:lnTo>
                <a:lnTo>
                  <a:pt x="1112837" y="210883"/>
                </a:lnTo>
                <a:lnTo>
                  <a:pt x="1112519" y="222970"/>
                </a:lnTo>
                <a:lnTo>
                  <a:pt x="1110930" y="247144"/>
                </a:lnTo>
                <a:lnTo>
                  <a:pt x="1109024" y="271636"/>
                </a:lnTo>
                <a:lnTo>
                  <a:pt x="1106164" y="296764"/>
                </a:lnTo>
                <a:lnTo>
                  <a:pt x="1104575" y="308851"/>
                </a:lnTo>
                <a:lnTo>
                  <a:pt x="1102351" y="321574"/>
                </a:lnTo>
                <a:lnTo>
                  <a:pt x="1100444" y="333978"/>
                </a:lnTo>
                <a:lnTo>
                  <a:pt x="1097902" y="345747"/>
                </a:lnTo>
                <a:lnTo>
                  <a:pt x="1095360" y="358152"/>
                </a:lnTo>
                <a:lnTo>
                  <a:pt x="1092183" y="369921"/>
                </a:lnTo>
                <a:lnTo>
                  <a:pt x="1089323" y="381372"/>
                </a:lnTo>
                <a:lnTo>
                  <a:pt x="1085510" y="393140"/>
                </a:lnTo>
                <a:lnTo>
                  <a:pt x="1082014" y="404273"/>
                </a:lnTo>
                <a:lnTo>
                  <a:pt x="1077884" y="415406"/>
                </a:lnTo>
                <a:lnTo>
                  <a:pt x="1073753" y="425902"/>
                </a:lnTo>
                <a:lnTo>
                  <a:pt x="1068986" y="436080"/>
                </a:lnTo>
                <a:lnTo>
                  <a:pt x="1063585" y="445941"/>
                </a:lnTo>
                <a:lnTo>
                  <a:pt x="1058501" y="455483"/>
                </a:lnTo>
                <a:lnTo>
                  <a:pt x="1052463" y="464389"/>
                </a:lnTo>
                <a:lnTo>
                  <a:pt x="1046108" y="472977"/>
                </a:lnTo>
                <a:lnTo>
                  <a:pt x="1039753" y="481247"/>
                </a:lnTo>
                <a:lnTo>
                  <a:pt x="1032762" y="488563"/>
                </a:lnTo>
                <a:lnTo>
                  <a:pt x="1025454" y="495242"/>
                </a:lnTo>
                <a:lnTo>
                  <a:pt x="1017510" y="501922"/>
                </a:lnTo>
                <a:lnTo>
                  <a:pt x="1009248" y="507647"/>
                </a:lnTo>
                <a:lnTo>
                  <a:pt x="1000351" y="512736"/>
                </a:lnTo>
                <a:lnTo>
                  <a:pt x="991454" y="516871"/>
                </a:lnTo>
                <a:lnTo>
                  <a:pt x="981921" y="520688"/>
                </a:lnTo>
                <a:lnTo>
                  <a:pt x="971435" y="523551"/>
                </a:lnTo>
                <a:lnTo>
                  <a:pt x="960949" y="525778"/>
                </a:lnTo>
                <a:lnTo>
                  <a:pt x="953005" y="526732"/>
                </a:lnTo>
                <a:lnTo>
                  <a:pt x="944426" y="527050"/>
                </a:lnTo>
                <a:lnTo>
                  <a:pt x="935847" y="526414"/>
                </a:lnTo>
                <a:lnTo>
                  <a:pt x="926314" y="525141"/>
                </a:lnTo>
                <a:lnTo>
                  <a:pt x="917099" y="523233"/>
                </a:lnTo>
                <a:lnTo>
                  <a:pt x="907884" y="520688"/>
                </a:lnTo>
                <a:lnTo>
                  <a:pt x="898669" y="517190"/>
                </a:lnTo>
                <a:lnTo>
                  <a:pt x="888819" y="513373"/>
                </a:lnTo>
                <a:lnTo>
                  <a:pt x="879286" y="508283"/>
                </a:lnTo>
                <a:lnTo>
                  <a:pt x="869118" y="503194"/>
                </a:lnTo>
                <a:lnTo>
                  <a:pt x="859585" y="496833"/>
                </a:lnTo>
                <a:lnTo>
                  <a:pt x="849735" y="490153"/>
                </a:lnTo>
                <a:lnTo>
                  <a:pt x="840202" y="482837"/>
                </a:lnTo>
                <a:lnTo>
                  <a:pt x="830987" y="474886"/>
                </a:lnTo>
                <a:lnTo>
                  <a:pt x="821454" y="465979"/>
                </a:lnTo>
                <a:lnTo>
                  <a:pt x="812239" y="456755"/>
                </a:lnTo>
                <a:lnTo>
                  <a:pt x="803342" y="446577"/>
                </a:lnTo>
                <a:lnTo>
                  <a:pt x="794445" y="435762"/>
                </a:lnTo>
                <a:lnTo>
                  <a:pt x="786183" y="424630"/>
                </a:lnTo>
                <a:lnTo>
                  <a:pt x="778240" y="412225"/>
                </a:lnTo>
                <a:lnTo>
                  <a:pt x="770296" y="400138"/>
                </a:lnTo>
                <a:lnTo>
                  <a:pt x="762987" y="386779"/>
                </a:lnTo>
                <a:lnTo>
                  <a:pt x="756314" y="372784"/>
                </a:lnTo>
                <a:lnTo>
                  <a:pt x="749324" y="358470"/>
                </a:lnTo>
                <a:lnTo>
                  <a:pt x="743604" y="343203"/>
                </a:lnTo>
                <a:lnTo>
                  <a:pt x="738202" y="327617"/>
                </a:lnTo>
                <a:lnTo>
                  <a:pt x="733436" y="311077"/>
                </a:lnTo>
                <a:lnTo>
                  <a:pt x="728987" y="294219"/>
                </a:lnTo>
                <a:lnTo>
                  <a:pt x="725810" y="276725"/>
                </a:lnTo>
                <a:lnTo>
                  <a:pt x="722632" y="258595"/>
                </a:lnTo>
                <a:lnTo>
                  <a:pt x="720408" y="240146"/>
                </a:lnTo>
                <a:lnTo>
                  <a:pt x="719137" y="221062"/>
                </a:lnTo>
                <a:lnTo>
                  <a:pt x="719772" y="209293"/>
                </a:lnTo>
                <a:lnTo>
                  <a:pt x="721361" y="197206"/>
                </a:lnTo>
                <a:lnTo>
                  <a:pt x="722632" y="185756"/>
                </a:lnTo>
                <a:lnTo>
                  <a:pt x="724856" y="174623"/>
                </a:lnTo>
                <a:lnTo>
                  <a:pt x="727399" y="163490"/>
                </a:lnTo>
                <a:lnTo>
                  <a:pt x="730576" y="152676"/>
                </a:lnTo>
                <a:lnTo>
                  <a:pt x="734389" y="142179"/>
                </a:lnTo>
                <a:lnTo>
                  <a:pt x="737884" y="131683"/>
                </a:lnTo>
                <a:lnTo>
                  <a:pt x="742333" y="121823"/>
                </a:lnTo>
                <a:lnTo>
                  <a:pt x="746782" y="111962"/>
                </a:lnTo>
                <a:lnTo>
                  <a:pt x="752184" y="102420"/>
                </a:lnTo>
                <a:lnTo>
                  <a:pt x="757268" y="93514"/>
                </a:lnTo>
                <a:lnTo>
                  <a:pt x="763305" y="84290"/>
                </a:lnTo>
                <a:lnTo>
                  <a:pt x="769660" y="76338"/>
                </a:lnTo>
                <a:lnTo>
                  <a:pt x="776015" y="68068"/>
                </a:lnTo>
                <a:lnTo>
                  <a:pt x="783006" y="60116"/>
                </a:lnTo>
                <a:lnTo>
                  <a:pt x="790314" y="53118"/>
                </a:lnTo>
                <a:lnTo>
                  <a:pt x="797940" y="46121"/>
                </a:lnTo>
                <a:lnTo>
                  <a:pt x="805567" y="39759"/>
                </a:lnTo>
                <a:lnTo>
                  <a:pt x="813828" y="33398"/>
                </a:lnTo>
                <a:lnTo>
                  <a:pt x="822725" y="27990"/>
                </a:lnTo>
                <a:lnTo>
                  <a:pt x="831305" y="22901"/>
                </a:lnTo>
                <a:lnTo>
                  <a:pt x="840520" y="18130"/>
                </a:lnTo>
                <a:lnTo>
                  <a:pt x="849735" y="13995"/>
                </a:lnTo>
                <a:lnTo>
                  <a:pt x="859903" y="10496"/>
                </a:lnTo>
                <a:lnTo>
                  <a:pt x="870071" y="7316"/>
                </a:lnTo>
                <a:lnTo>
                  <a:pt x="879922" y="4771"/>
                </a:lnTo>
                <a:lnTo>
                  <a:pt x="890725" y="2544"/>
                </a:lnTo>
                <a:lnTo>
                  <a:pt x="901529" y="954"/>
                </a:lnTo>
                <a:lnTo>
                  <a:pt x="91233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9" name="Group 68">
            <a:extLst>
              <a:ext uri="{FF2B5EF4-FFF2-40B4-BE49-F238E27FC236}">
                <a16:creationId xmlns:a16="http://schemas.microsoft.com/office/drawing/2014/main" id="{313D4A78-C1DE-6E4D-A23B-4882E28F3A64}"/>
              </a:ext>
            </a:extLst>
          </p:cNvPr>
          <p:cNvGrpSpPr/>
          <p:nvPr/>
        </p:nvGrpSpPr>
        <p:grpSpPr>
          <a:xfrm>
            <a:off x="4432500" y="2320579"/>
            <a:ext cx="475916" cy="614394"/>
            <a:chOff x="7242364" y="3692916"/>
            <a:chExt cx="371475" cy="47956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11383">
              <a:extLst>
                <a:ext uri="{FF2B5EF4-FFF2-40B4-BE49-F238E27FC236}">
                  <a16:creationId xmlns:a16="http://schemas.microsoft.com/office/drawing/2014/main" id="{D36299EA-46C5-3940-B91B-409DDEB3FF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3775" y="3730977"/>
              <a:ext cx="94391" cy="130930"/>
            </a:xfrm>
            <a:custGeom>
              <a:avLst/>
              <a:gdLst>
                <a:gd name="T0" fmla="*/ 111 w 248"/>
                <a:gd name="T1" fmla="*/ 0 h 342"/>
                <a:gd name="T2" fmla="*/ 75 w 248"/>
                <a:gd name="T3" fmla="*/ 10 h 342"/>
                <a:gd name="T4" fmla="*/ 45 w 248"/>
                <a:gd name="T5" fmla="*/ 28 h 342"/>
                <a:gd name="T6" fmla="*/ 20 w 248"/>
                <a:gd name="T7" fmla="*/ 57 h 342"/>
                <a:gd name="T8" fmla="*/ 5 w 248"/>
                <a:gd name="T9" fmla="*/ 91 h 342"/>
                <a:gd name="T10" fmla="*/ 0 w 248"/>
                <a:gd name="T11" fmla="*/ 129 h 342"/>
                <a:gd name="T12" fmla="*/ 2 w 248"/>
                <a:gd name="T13" fmla="*/ 155 h 342"/>
                <a:gd name="T14" fmla="*/ 14 w 248"/>
                <a:gd name="T15" fmla="*/ 192 h 342"/>
                <a:gd name="T16" fmla="*/ 36 w 248"/>
                <a:gd name="T17" fmla="*/ 222 h 342"/>
                <a:gd name="T18" fmla="*/ 54 w 248"/>
                <a:gd name="T19" fmla="*/ 265 h 342"/>
                <a:gd name="T20" fmla="*/ 58 w 248"/>
                <a:gd name="T21" fmla="*/ 280 h 342"/>
                <a:gd name="T22" fmla="*/ 60 w 248"/>
                <a:gd name="T23" fmla="*/ 311 h 342"/>
                <a:gd name="T24" fmla="*/ 70 w 248"/>
                <a:gd name="T25" fmla="*/ 328 h 342"/>
                <a:gd name="T26" fmla="*/ 78 w 248"/>
                <a:gd name="T27" fmla="*/ 334 h 342"/>
                <a:gd name="T28" fmla="*/ 108 w 248"/>
                <a:gd name="T29" fmla="*/ 342 h 342"/>
                <a:gd name="T30" fmla="*/ 130 w 248"/>
                <a:gd name="T31" fmla="*/ 342 h 342"/>
                <a:gd name="T32" fmla="*/ 171 w 248"/>
                <a:gd name="T33" fmla="*/ 333 h 342"/>
                <a:gd name="T34" fmla="*/ 172 w 248"/>
                <a:gd name="T35" fmla="*/ 331 h 342"/>
                <a:gd name="T36" fmla="*/ 184 w 248"/>
                <a:gd name="T37" fmla="*/ 318 h 342"/>
                <a:gd name="T38" fmla="*/ 190 w 248"/>
                <a:gd name="T39" fmla="*/ 292 h 342"/>
                <a:gd name="T40" fmla="*/ 189 w 248"/>
                <a:gd name="T41" fmla="*/ 275 h 342"/>
                <a:gd name="T42" fmla="*/ 210 w 248"/>
                <a:gd name="T43" fmla="*/ 224 h 342"/>
                <a:gd name="T44" fmla="*/ 225 w 248"/>
                <a:gd name="T45" fmla="*/ 203 h 342"/>
                <a:gd name="T46" fmla="*/ 242 w 248"/>
                <a:gd name="T47" fmla="*/ 168 h 342"/>
                <a:gd name="T48" fmla="*/ 248 w 248"/>
                <a:gd name="T49" fmla="*/ 129 h 342"/>
                <a:gd name="T50" fmla="*/ 245 w 248"/>
                <a:gd name="T51" fmla="*/ 103 h 342"/>
                <a:gd name="T52" fmla="*/ 233 w 248"/>
                <a:gd name="T53" fmla="*/ 68 h 342"/>
                <a:gd name="T54" fmla="*/ 211 w 248"/>
                <a:gd name="T55" fmla="*/ 38 h 342"/>
                <a:gd name="T56" fmla="*/ 182 w 248"/>
                <a:gd name="T57" fmla="*/ 15 h 342"/>
                <a:gd name="T58" fmla="*/ 148 w 248"/>
                <a:gd name="T59" fmla="*/ 2 h 342"/>
                <a:gd name="T60" fmla="*/ 124 w 248"/>
                <a:gd name="T61" fmla="*/ 0 h 342"/>
                <a:gd name="T62" fmla="*/ 109 w 248"/>
                <a:gd name="T63" fmla="*/ 207 h 342"/>
                <a:gd name="T64" fmla="*/ 71 w 248"/>
                <a:gd name="T65" fmla="*/ 190 h 342"/>
                <a:gd name="T66" fmla="*/ 47 w 248"/>
                <a:gd name="T67" fmla="*/ 158 h 342"/>
                <a:gd name="T68" fmla="*/ 40 w 248"/>
                <a:gd name="T69" fmla="*/ 134 h 342"/>
                <a:gd name="T70" fmla="*/ 40 w 248"/>
                <a:gd name="T71" fmla="*/ 115 h 342"/>
                <a:gd name="T72" fmla="*/ 45 w 248"/>
                <a:gd name="T73" fmla="*/ 91 h 342"/>
                <a:gd name="T74" fmla="*/ 64 w 248"/>
                <a:gd name="T75" fmla="*/ 64 h 342"/>
                <a:gd name="T76" fmla="*/ 91 w 248"/>
                <a:gd name="T77" fmla="*/ 45 h 342"/>
                <a:gd name="T78" fmla="*/ 114 w 248"/>
                <a:gd name="T79" fmla="*/ 39 h 342"/>
                <a:gd name="T80" fmla="*/ 139 w 248"/>
                <a:gd name="T81" fmla="*/ 40 h 342"/>
                <a:gd name="T82" fmla="*/ 178 w 248"/>
                <a:gd name="T83" fmla="*/ 58 h 342"/>
                <a:gd name="T84" fmla="*/ 203 w 248"/>
                <a:gd name="T85" fmla="*/ 94 h 342"/>
                <a:gd name="T86" fmla="*/ 209 w 248"/>
                <a:gd name="T87" fmla="*/ 124 h 342"/>
                <a:gd name="T88" fmla="*/ 207 w 248"/>
                <a:gd name="T89" fmla="*/ 141 h 342"/>
                <a:gd name="T90" fmla="*/ 198 w 248"/>
                <a:gd name="T91" fmla="*/ 164 h 342"/>
                <a:gd name="T92" fmla="*/ 171 w 248"/>
                <a:gd name="T93" fmla="*/ 194 h 342"/>
                <a:gd name="T94" fmla="*/ 148 w 248"/>
                <a:gd name="T95" fmla="*/ 205 h 342"/>
                <a:gd name="T96" fmla="*/ 124 w 248"/>
                <a:gd name="T97" fmla="*/ 2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342">
                  <a:moveTo>
                    <a:pt x="124" y="0"/>
                  </a:moveTo>
                  <a:lnTo>
                    <a:pt x="124" y="0"/>
                  </a:lnTo>
                  <a:lnTo>
                    <a:pt x="111" y="0"/>
                  </a:lnTo>
                  <a:lnTo>
                    <a:pt x="99" y="2"/>
                  </a:lnTo>
                  <a:lnTo>
                    <a:pt x="87" y="5"/>
                  </a:lnTo>
                  <a:lnTo>
                    <a:pt x="75" y="10"/>
                  </a:lnTo>
                  <a:lnTo>
                    <a:pt x="65" y="15"/>
                  </a:lnTo>
                  <a:lnTo>
                    <a:pt x="54" y="22"/>
                  </a:lnTo>
                  <a:lnTo>
                    <a:pt x="45" y="28"/>
                  </a:lnTo>
                  <a:lnTo>
                    <a:pt x="36" y="38"/>
                  </a:lnTo>
                  <a:lnTo>
                    <a:pt x="28" y="47"/>
                  </a:lnTo>
                  <a:lnTo>
                    <a:pt x="20" y="57"/>
                  </a:lnTo>
                  <a:lnTo>
                    <a:pt x="14" y="68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3"/>
                  </a:lnTo>
                  <a:lnTo>
                    <a:pt x="0" y="116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2" y="155"/>
                  </a:lnTo>
                  <a:lnTo>
                    <a:pt x="5" y="168"/>
                  </a:lnTo>
                  <a:lnTo>
                    <a:pt x="9" y="180"/>
                  </a:lnTo>
                  <a:lnTo>
                    <a:pt x="14" y="192"/>
                  </a:lnTo>
                  <a:lnTo>
                    <a:pt x="20" y="202"/>
                  </a:lnTo>
                  <a:lnTo>
                    <a:pt x="28" y="213"/>
                  </a:lnTo>
                  <a:lnTo>
                    <a:pt x="36" y="222"/>
                  </a:lnTo>
                  <a:lnTo>
                    <a:pt x="36" y="222"/>
                  </a:lnTo>
                  <a:lnTo>
                    <a:pt x="48" y="247"/>
                  </a:lnTo>
                  <a:lnTo>
                    <a:pt x="54" y="265"/>
                  </a:lnTo>
                  <a:lnTo>
                    <a:pt x="57" y="275"/>
                  </a:lnTo>
                  <a:lnTo>
                    <a:pt x="58" y="280"/>
                  </a:lnTo>
                  <a:lnTo>
                    <a:pt x="58" y="280"/>
                  </a:lnTo>
                  <a:lnTo>
                    <a:pt x="56" y="292"/>
                  </a:lnTo>
                  <a:lnTo>
                    <a:pt x="57" y="303"/>
                  </a:lnTo>
                  <a:lnTo>
                    <a:pt x="60" y="311"/>
                  </a:lnTo>
                  <a:lnTo>
                    <a:pt x="62" y="317"/>
                  </a:lnTo>
                  <a:lnTo>
                    <a:pt x="66" y="324"/>
                  </a:lnTo>
                  <a:lnTo>
                    <a:pt x="70" y="328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8" y="334"/>
                  </a:lnTo>
                  <a:lnTo>
                    <a:pt x="86" y="337"/>
                  </a:lnTo>
                  <a:lnTo>
                    <a:pt x="100" y="341"/>
                  </a:lnTo>
                  <a:lnTo>
                    <a:pt x="108" y="342"/>
                  </a:lnTo>
                  <a:lnTo>
                    <a:pt x="118" y="342"/>
                  </a:lnTo>
                  <a:lnTo>
                    <a:pt x="118" y="342"/>
                  </a:lnTo>
                  <a:lnTo>
                    <a:pt x="130" y="342"/>
                  </a:lnTo>
                  <a:lnTo>
                    <a:pt x="143" y="339"/>
                  </a:lnTo>
                  <a:lnTo>
                    <a:pt x="156" y="337"/>
                  </a:lnTo>
                  <a:lnTo>
                    <a:pt x="171" y="333"/>
                  </a:lnTo>
                  <a:lnTo>
                    <a:pt x="171" y="333"/>
                  </a:lnTo>
                  <a:lnTo>
                    <a:pt x="172" y="331"/>
                  </a:lnTo>
                  <a:lnTo>
                    <a:pt x="172" y="331"/>
                  </a:lnTo>
                  <a:lnTo>
                    <a:pt x="176" y="329"/>
                  </a:lnTo>
                  <a:lnTo>
                    <a:pt x="180" y="325"/>
                  </a:lnTo>
                  <a:lnTo>
                    <a:pt x="184" y="318"/>
                  </a:lnTo>
                  <a:lnTo>
                    <a:pt x="188" y="312"/>
                  </a:lnTo>
                  <a:lnTo>
                    <a:pt x="190" y="303"/>
                  </a:lnTo>
                  <a:lnTo>
                    <a:pt x="190" y="292"/>
                  </a:lnTo>
                  <a:lnTo>
                    <a:pt x="189" y="280"/>
                  </a:lnTo>
                  <a:lnTo>
                    <a:pt x="189" y="280"/>
                  </a:lnTo>
                  <a:lnTo>
                    <a:pt x="189" y="275"/>
                  </a:lnTo>
                  <a:lnTo>
                    <a:pt x="192" y="265"/>
                  </a:lnTo>
                  <a:lnTo>
                    <a:pt x="198" y="248"/>
                  </a:lnTo>
                  <a:lnTo>
                    <a:pt x="210" y="224"/>
                  </a:lnTo>
                  <a:lnTo>
                    <a:pt x="210" y="224"/>
                  </a:lnTo>
                  <a:lnTo>
                    <a:pt x="218" y="214"/>
                  </a:lnTo>
                  <a:lnTo>
                    <a:pt x="225" y="203"/>
                  </a:lnTo>
                  <a:lnTo>
                    <a:pt x="232" y="193"/>
                  </a:lnTo>
                  <a:lnTo>
                    <a:pt x="239" y="181"/>
                  </a:lnTo>
                  <a:lnTo>
                    <a:pt x="242" y="168"/>
                  </a:lnTo>
                  <a:lnTo>
                    <a:pt x="245" y="156"/>
                  </a:lnTo>
                  <a:lnTo>
                    <a:pt x="248" y="143"/>
                  </a:lnTo>
                  <a:lnTo>
                    <a:pt x="248" y="129"/>
                  </a:lnTo>
                  <a:lnTo>
                    <a:pt x="248" y="129"/>
                  </a:lnTo>
                  <a:lnTo>
                    <a:pt x="248" y="116"/>
                  </a:lnTo>
                  <a:lnTo>
                    <a:pt x="245" y="103"/>
                  </a:lnTo>
                  <a:lnTo>
                    <a:pt x="242" y="91"/>
                  </a:lnTo>
                  <a:lnTo>
                    <a:pt x="239" y="79"/>
                  </a:lnTo>
                  <a:lnTo>
                    <a:pt x="233" y="68"/>
                  </a:lnTo>
                  <a:lnTo>
                    <a:pt x="227" y="57"/>
                  </a:lnTo>
                  <a:lnTo>
                    <a:pt x="220" y="47"/>
                  </a:lnTo>
                  <a:lnTo>
                    <a:pt x="211" y="38"/>
                  </a:lnTo>
                  <a:lnTo>
                    <a:pt x="203" y="28"/>
                  </a:lnTo>
                  <a:lnTo>
                    <a:pt x="193" y="22"/>
                  </a:lnTo>
                  <a:lnTo>
                    <a:pt x="182" y="15"/>
                  </a:lnTo>
                  <a:lnTo>
                    <a:pt x="172" y="10"/>
                  </a:lnTo>
                  <a:lnTo>
                    <a:pt x="160" y="5"/>
                  </a:lnTo>
                  <a:lnTo>
                    <a:pt x="148" y="2"/>
                  </a:lnTo>
                  <a:lnTo>
                    <a:pt x="137" y="0"/>
                  </a:lnTo>
                  <a:lnTo>
                    <a:pt x="124" y="0"/>
                  </a:lnTo>
                  <a:lnTo>
                    <a:pt x="124" y="0"/>
                  </a:lnTo>
                  <a:close/>
                  <a:moveTo>
                    <a:pt x="124" y="209"/>
                  </a:moveTo>
                  <a:lnTo>
                    <a:pt x="124" y="209"/>
                  </a:lnTo>
                  <a:lnTo>
                    <a:pt x="109" y="207"/>
                  </a:lnTo>
                  <a:lnTo>
                    <a:pt x="96" y="203"/>
                  </a:lnTo>
                  <a:lnTo>
                    <a:pt x="83" y="198"/>
                  </a:lnTo>
                  <a:lnTo>
                    <a:pt x="71" y="190"/>
                  </a:lnTo>
                  <a:lnTo>
                    <a:pt x="61" y="181"/>
                  </a:lnTo>
                  <a:lnTo>
                    <a:pt x="53" y="169"/>
                  </a:lnTo>
                  <a:lnTo>
                    <a:pt x="47" y="158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0" y="134"/>
                  </a:lnTo>
                  <a:lnTo>
                    <a:pt x="39" y="124"/>
                  </a:lnTo>
                  <a:lnTo>
                    <a:pt x="39" y="124"/>
                  </a:lnTo>
                  <a:lnTo>
                    <a:pt x="40" y="115"/>
                  </a:lnTo>
                  <a:lnTo>
                    <a:pt x="41" y="107"/>
                  </a:lnTo>
                  <a:lnTo>
                    <a:pt x="43" y="99"/>
                  </a:lnTo>
                  <a:lnTo>
                    <a:pt x="45" y="91"/>
                  </a:lnTo>
                  <a:lnTo>
                    <a:pt x="49" y="83"/>
                  </a:lnTo>
                  <a:lnTo>
                    <a:pt x="53" y="77"/>
                  </a:lnTo>
                  <a:lnTo>
                    <a:pt x="64" y="64"/>
                  </a:lnTo>
                  <a:lnTo>
                    <a:pt x="77" y="53"/>
                  </a:lnTo>
                  <a:lnTo>
                    <a:pt x="83" y="49"/>
                  </a:lnTo>
                  <a:lnTo>
                    <a:pt x="91" y="45"/>
                  </a:lnTo>
                  <a:lnTo>
                    <a:pt x="99" y="43"/>
                  </a:lnTo>
                  <a:lnTo>
                    <a:pt x="107" y="40"/>
                  </a:lnTo>
                  <a:lnTo>
                    <a:pt x="114" y="39"/>
                  </a:lnTo>
                  <a:lnTo>
                    <a:pt x="124" y="39"/>
                  </a:lnTo>
                  <a:lnTo>
                    <a:pt x="124" y="39"/>
                  </a:lnTo>
                  <a:lnTo>
                    <a:pt x="139" y="40"/>
                  </a:lnTo>
                  <a:lnTo>
                    <a:pt x="154" y="44"/>
                  </a:lnTo>
                  <a:lnTo>
                    <a:pt x="167" y="51"/>
                  </a:lnTo>
                  <a:lnTo>
                    <a:pt x="178" y="58"/>
                  </a:lnTo>
                  <a:lnTo>
                    <a:pt x="189" y="69"/>
                  </a:lnTo>
                  <a:lnTo>
                    <a:pt x="197" y="81"/>
                  </a:lnTo>
                  <a:lnTo>
                    <a:pt x="203" y="94"/>
                  </a:lnTo>
                  <a:lnTo>
                    <a:pt x="207" y="108"/>
                  </a:lnTo>
                  <a:lnTo>
                    <a:pt x="207" y="108"/>
                  </a:lnTo>
                  <a:lnTo>
                    <a:pt x="209" y="124"/>
                  </a:lnTo>
                  <a:lnTo>
                    <a:pt x="209" y="124"/>
                  </a:lnTo>
                  <a:lnTo>
                    <a:pt x="209" y="132"/>
                  </a:lnTo>
                  <a:lnTo>
                    <a:pt x="207" y="141"/>
                  </a:lnTo>
                  <a:lnTo>
                    <a:pt x="205" y="149"/>
                  </a:lnTo>
                  <a:lnTo>
                    <a:pt x="202" y="156"/>
                  </a:lnTo>
                  <a:lnTo>
                    <a:pt x="198" y="164"/>
                  </a:lnTo>
                  <a:lnTo>
                    <a:pt x="194" y="171"/>
                  </a:lnTo>
                  <a:lnTo>
                    <a:pt x="184" y="184"/>
                  </a:lnTo>
                  <a:lnTo>
                    <a:pt x="171" y="194"/>
                  </a:lnTo>
                  <a:lnTo>
                    <a:pt x="164" y="198"/>
                  </a:lnTo>
                  <a:lnTo>
                    <a:pt x="156" y="201"/>
                  </a:lnTo>
                  <a:lnTo>
                    <a:pt x="148" y="205"/>
                  </a:lnTo>
                  <a:lnTo>
                    <a:pt x="141" y="206"/>
                  </a:lnTo>
                  <a:lnTo>
                    <a:pt x="133" y="207"/>
                  </a:lnTo>
                  <a:lnTo>
                    <a:pt x="124" y="209"/>
                  </a:lnTo>
                  <a:lnTo>
                    <a:pt x="124" y="2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1" name="Freeform 11384">
              <a:extLst>
                <a:ext uri="{FF2B5EF4-FFF2-40B4-BE49-F238E27FC236}">
                  <a16:creationId xmlns:a16="http://schemas.microsoft.com/office/drawing/2014/main" id="{0DA09467-285C-BD4B-B860-840D995D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46" y="3866474"/>
              <a:ext cx="28926" cy="24359"/>
            </a:xfrm>
            <a:custGeom>
              <a:avLst/>
              <a:gdLst>
                <a:gd name="T0" fmla="*/ 49 w 76"/>
                <a:gd name="T1" fmla="*/ 63 h 63"/>
                <a:gd name="T2" fmla="*/ 70 w 76"/>
                <a:gd name="T3" fmla="*/ 43 h 63"/>
                <a:gd name="T4" fmla="*/ 76 w 76"/>
                <a:gd name="T5" fmla="*/ 0 h 63"/>
                <a:gd name="T6" fmla="*/ 72 w 76"/>
                <a:gd name="T7" fmla="*/ 2 h 63"/>
                <a:gd name="T8" fmla="*/ 72 w 76"/>
                <a:gd name="T9" fmla="*/ 2 h 63"/>
                <a:gd name="T10" fmla="*/ 61 w 76"/>
                <a:gd name="T11" fmla="*/ 4 h 63"/>
                <a:gd name="T12" fmla="*/ 51 w 76"/>
                <a:gd name="T13" fmla="*/ 7 h 63"/>
                <a:gd name="T14" fmla="*/ 36 w 76"/>
                <a:gd name="T15" fmla="*/ 7 h 63"/>
                <a:gd name="T16" fmla="*/ 36 w 76"/>
                <a:gd name="T17" fmla="*/ 7 h 63"/>
                <a:gd name="T18" fmla="*/ 19 w 76"/>
                <a:gd name="T19" fmla="*/ 5 h 63"/>
                <a:gd name="T20" fmla="*/ 4 w 76"/>
                <a:gd name="T21" fmla="*/ 2 h 63"/>
                <a:gd name="T22" fmla="*/ 0 w 76"/>
                <a:gd name="T23" fmla="*/ 0 h 63"/>
                <a:gd name="T24" fmla="*/ 2 w 76"/>
                <a:gd name="T25" fmla="*/ 45 h 63"/>
                <a:gd name="T26" fmla="*/ 23 w 76"/>
                <a:gd name="T27" fmla="*/ 63 h 63"/>
                <a:gd name="T28" fmla="*/ 49 w 76"/>
                <a:gd name="T2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3">
                  <a:moveTo>
                    <a:pt x="49" y="63"/>
                  </a:moveTo>
                  <a:lnTo>
                    <a:pt x="70" y="43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61" y="4"/>
                  </a:lnTo>
                  <a:lnTo>
                    <a:pt x="51" y="7"/>
                  </a:lnTo>
                  <a:lnTo>
                    <a:pt x="36" y="7"/>
                  </a:lnTo>
                  <a:lnTo>
                    <a:pt x="36" y="7"/>
                  </a:lnTo>
                  <a:lnTo>
                    <a:pt x="19" y="5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45"/>
                  </a:lnTo>
                  <a:lnTo>
                    <a:pt x="23" y="63"/>
                  </a:lnTo>
                  <a:lnTo>
                    <a:pt x="49" y="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2" name="Freeform 11385">
              <a:extLst>
                <a:ext uri="{FF2B5EF4-FFF2-40B4-BE49-F238E27FC236}">
                  <a16:creationId xmlns:a16="http://schemas.microsoft.com/office/drawing/2014/main" id="{59C3339B-FAC0-0446-97A2-3A6AFAC84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579" y="3782740"/>
              <a:ext cx="18269" cy="13702"/>
            </a:xfrm>
            <a:custGeom>
              <a:avLst/>
              <a:gdLst>
                <a:gd name="T0" fmla="*/ 47 w 49"/>
                <a:gd name="T1" fmla="*/ 17 h 33"/>
                <a:gd name="T2" fmla="*/ 47 w 49"/>
                <a:gd name="T3" fmla="*/ 17 h 33"/>
                <a:gd name="T4" fmla="*/ 48 w 49"/>
                <a:gd name="T5" fmla="*/ 9 h 33"/>
                <a:gd name="T6" fmla="*/ 49 w 49"/>
                <a:gd name="T7" fmla="*/ 0 h 33"/>
                <a:gd name="T8" fmla="*/ 0 w 49"/>
                <a:gd name="T9" fmla="*/ 0 h 33"/>
                <a:gd name="T10" fmla="*/ 0 w 49"/>
                <a:gd name="T11" fmla="*/ 33 h 33"/>
                <a:gd name="T12" fmla="*/ 49 w 49"/>
                <a:gd name="T13" fmla="*/ 33 h 33"/>
                <a:gd name="T14" fmla="*/ 49 w 49"/>
                <a:gd name="T15" fmla="*/ 33 h 33"/>
                <a:gd name="T16" fmla="*/ 48 w 49"/>
                <a:gd name="T17" fmla="*/ 26 h 33"/>
                <a:gd name="T18" fmla="*/ 47 w 49"/>
                <a:gd name="T19" fmla="*/ 17 h 33"/>
                <a:gd name="T20" fmla="*/ 47 w 49"/>
                <a:gd name="T2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33">
                  <a:moveTo>
                    <a:pt x="47" y="17"/>
                  </a:moveTo>
                  <a:lnTo>
                    <a:pt x="47" y="17"/>
                  </a:lnTo>
                  <a:lnTo>
                    <a:pt x="48" y="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8" y="26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3" name="Freeform 11386">
              <a:extLst>
                <a:ext uri="{FF2B5EF4-FFF2-40B4-BE49-F238E27FC236}">
                  <a16:creationId xmlns:a16="http://schemas.microsoft.com/office/drawing/2014/main" id="{61017EA9-DE10-704D-9A94-3B93498C4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5570" y="3782740"/>
              <a:ext cx="18269" cy="13702"/>
            </a:xfrm>
            <a:custGeom>
              <a:avLst/>
              <a:gdLst>
                <a:gd name="T0" fmla="*/ 0 w 49"/>
                <a:gd name="T1" fmla="*/ 0 h 33"/>
                <a:gd name="T2" fmla="*/ 0 w 49"/>
                <a:gd name="T3" fmla="*/ 0 h 33"/>
                <a:gd name="T4" fmla="*/ 1 w 49"/>
                <a:gd name="T5" fmla="*/ 9 h 33"/>
                <a:gd name="T6" fmla="*/ 2 w 49"/>
                <a:gd name="T7" fmla="*/ 17 h 33"/>
                <a:gd name="T8" fmla="*/ 2 w 49"/>
                <a:gd name="T9" fmla="*/ 17 h 33"/>
                <a:gd name="T10" fmla="*/ 1 w 49"/>
                <a:gd name="T11" fmla="*/ 26 h 33"/>
                <a:gd name="T12" fmla="*/ 0 w 49"/>
                <a:gd name="T13" fmla="*/ 33 h 33"/>
                <a:gd name="T14" fmla="*/ 49 w 49"/>
                <a:gd name="T15" fmla="*/ 33 h 33"/>
                <a:gd name="T16" fmla="*/ 49 w 49"/>
                <a:gd name="T17" fmla="*/ 0 h 33"/>
                <a:gd name="T18" fmla="*/ 0 w 49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33">
                  <a:moveTo>
                    <a:pt x="0" y="0"/>
                  </a:moveTo>
                  <a:lnTo>
                    <a:pt x="0" y="0"/>
                  </a:lnTo>
                  <a:lnTo>
                    <a:pt x="1" y="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49" y="33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4" name="Freeform 11387">
              <a:extLst>
                <a:ext uri="{FF2B5EF4-FFF2-40B4-BE49-F238E27FC236}">
                  <a16:creationId xmlns:a16="http://schemas.microsoft.com/office/drawing/2014/main" id="{C0C2A810-E6D0-E84A-AEC8-96899A66B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926" y="3692916"/>
              <a:ext cx="13702" cy="21314"/>
            </a:xfrm>
            <a:custGeom>
              <a:avLst/>
              <a:gdLst>
                <a:gd name="T0" fmla="*/ 34 w 34"/>
                <a:gd name="T1" fmla="*/ 57 h 57"/>
                <a:gd name="T2" fmla="*/ 34 w 34"/>
                <a:gd name="T3" fmla="*/ 0 h 57"/>
                <a:gd name="T4" fmla="*/ 0 w 34"/>
                <a:gd name="T5" fmla="*/ 0 h 57"/>
                <a:gd name="T6" fmla="*/ 0 w 34"/>
                <a:gd name="T7" fmla="*/ 54 h 57"/>
                <a:gd name="T8" fmla="*/ 0 w 34"/>
                <a:gd name="T9" fmla="*/ 54 h 57"/>
                <a:gd name="T10" fmla="*/ 6 w 34"/>
                <a:gd name="T11" fmla="*/ 54 h 57"/>
                <a:gd name="T12" fmla="*/ 6 w 34"/>
                <a:gd name="T13" fmla="*/ 54 h 57"/>
                <a:gd name="T14" fmla="*/ 20 w 34"/>
                <a:gd name="T15" fmla="*/ 54 h 57"/>
                <a:gd name="T16" fmla="*/ 34 w 34"/>
                <a:gd name="T17" fmla="*/ 57 h 57"/>
                <a:gd name="T18" fmla="*/ 34 w 34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7">
                  <a:moveTo>
                    <a:pt x="34" y="57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20" y="54"/>
                  </a:lnTo>
                  <a:lnTo>
                    <a:pt x="34" y="57"/>
                  </a:lnTo>
                  <a:lnTo>
                    <a:pt x="34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5" name="Freeform 11388">
              <a:extLst>
                <a:ext uri="{FF2B5EF4-FFF2-40B4-BE49-F238E27FC236}">
                  <a16:creationId xmlns:a16="http://schemas.microsoft.com/office/drawing/2014/main" id="{70D13365-1ACE-D343-8C80-F9D5C6659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7893" y="3718797"/>
              <a:ext cx="22837" cy="22837"/>
            </a:xfrm>
            <a:custGeom>
              <a:avLst/>
              <a:gdLst>
                <a:gd name="T0" fmla="*/ 61 w 61"/>
                <a:gd name="T1" fmla="*/ 38 h 62"/>
                <a:gd name="T2" fmla="*/ 23 w 61"/>
                <a:gd name="T3" fmla="*/ 0 h 62"/>
                <a:gd name="T4" fmla="*/ 0 w 61"/>
                <a:gd name="T5" fmla="*/ 25 h 62"/>
                <a:gd name="T6" fmla="*/ 38 w 61"/>
                <a:gd name="T7" fmla="*/ 62 h 62"/>
                <a:gd name="T8" fmla="*/ 38 w 61"/>
                <a:gd name="T9" fmla="*/ 62 h 62"/>
                <a:gd name="T10" fmla="*/ 48 w 61"/>
                <a:gd name="T11" fmla="*/ 49 h 62"/>
                <a:gd name="T12" fmla="*/ 61 w 61"/>
                <a:gd name="T13" fmla="*/ 38 h 62"/>
                <a:gd name="T14" fmla="*/ 61 w 61"/>
                <a:gd name="T15" fmla="*/ 3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61" y="38"/>
                  </a:moveTo>
                  <a:lnTo>
                    <a:pt x="23" y="0"/>
                  </a:lnTo>
                  <a:lnTo>
                    <a:pt x="0" y="25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48" y="49"/>
                  </a:lnTo>
                  <a:lnTo>
                    <a:pt x="61" y="38"/>
                  </a:lnTo>
                  <a:lnTo>
                    <a:pt x="61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6" name="Freeform 11389">
              <a:extLst>
                <a:ext uri="{FF2B5EF4-FFF2-40B4-BE49-F238E27FC236}">
                  <a16:creationId xmlns:a16="http://schemas.microsoft.com/office/drawing/2014/main" id="{EF152311-921D-B045-B92C-CC5ADA07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689" y="3718797"/>
              <a:ext cx="21314" cy="22837"/>
            </a:xfrm>
            <a:custGeom>
              <a:avLst/>
              <a:gdLst>
                <a:gd name="T0" fmla="*/ 0 w 58"/>
                <a:gd name="T1" fmla="*/ 35 h 60"/>
                <a:gd name="T2" fmla="*/ 0 w 58"/>
                <a:gd name="T3" fmla="*/ 35 h 60"/>
                <a:gd name="T4" fmla="*/ 13 w 58"/>
                <a:gd name="T5" fmla="*/ 47 h 60"/>
                <a:gd name="T6" fmla="*/ 23 w 58"/>
                <a:gd name="T7" fmla="*/ 60 h 60"/>
                <a:gd name="T8" fmla="*/ 58 w 58"/>
                <a:gd name="T9" fmla="*/ 25 h 60"/>
                <a:gd name="T10" fmla="*/ 34 w 58"/>
                <a:gd name="T11" fmla="*/ 0 h 60"/>
                <a:gd name="T12" fmla="*/ 0 w 58"/>
                <a:gd name="T1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0">
                  <a:moveTo>
                    <a:pt x="0" y="35"/>
                  </a:moveTo>
                  <a:lnTo>
                    <a:pt x="0" y="35"/>
                  </a:lnTo>
                  <a:lnTo>
                    <a:pt x="13" y="47"/>
                  </a:lnTo>
                  <a:lnTo>
                    <a:pt x="23" y="60"/>
                  </a:lnTo>
                  <a:lnTo>
                    <a:pt x="58" y="25"/>
                  </a:lnTo>
                  <a:lnTo>
                    <a:pt x="3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7" name="Freeform 11390">
              <a:extLst>
                <a:ext uri="{FF2B5EF4-FFF2-40B4-BE49-F238E27FC236}">
                  <a16:creationId xmlns:a16="http://schemas.microsoft.com/office/drawing/2014/main" id="{FA5149F1-01A6-0647-BF32-9A7613829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364" y="3804054"/>
              <a:ext cx="310578" cy="368431"/>
            </a:xfrm>
            <a:custGeom>
              <a:avLst/>
              <a:gdLst>
                <a:gd name="T0" fmla="*/ 812 w 815"/>
                <a:gd name="T1" fmla="*/ 776 h 971"/>
                <a:gd name="T2" fmla="*/ 787 w 815"/>
                <a:gd name="T3" fmla="*/ 706 h 971"/>
                <a:gd name="T4" fmla="*/ 743 w 815"/>
                <a:gd name="T5" fmla="*/ 657 h 971"/>
                <a:gd name="T6" fmla="*/ 682 w 815"/>
                <a:gd name="T7" fmla="*/ 629 h 971"/>
                <a:gd name="T8" fmla="*/ 612 w 815"/>
                <a:gd name="T9" fmla="*/ 613 h 971"/>
                <a:gd name="T10" fmla="*/ 542 w 815"/>
                <a:gd name="T11" fmla="*/ 592 h 971"/>
                <a:gd name="T12" fmla="*/ 508 w 815"/>
                <a:gd name="T13" fmla="*/ 559 h 971"/>
                <a:gd name="T14" fmla="*/ 503 w 815"/>
                <a:gd name="T15" fmla="*/ 498 h 971"/>
                <a:gd name="T16" fmla="*/ 522 w 815"/>
                <a:gd name="T17" fmla="*/ 464 h 971"/>
                <a:gd name="T18" fmla="*/ 568 w 815"/>
                <a:gd name="T19" fmla="*/ 397 h 971"/>
                <a:gd name="T20" fmla="*/ 605 w 815"/>
                <a:gd name="T21" fmla="*/ 363 h 971"/>
                <a:gd name="T22" fmla="*/ 616 w 815"/>
                <a:gd name="T23" fmla="*/ 316 h 971"/>
                <a:gd name="T24" fmla="*/ 608 w 815"/>
                <a:gd name="T25" fmla="*/ 265 h 971"/>
                <a:gd name="T26" fmla="*/ 586 w 815"/>
                <a:gd name="T27" fmla="*/ 252 h 971"/>
                <a:gd name="T28" fmla="*/ 590 w 815"/>
                <a:gd name="T29" fmla="*/ 169 h 971"/>
                <a:gd name="T30" fmla="*/ 586 w 815"/>
                <a:gd name="T31" fmla="*/ 90 h 971"/>
                <a:gd name="T32" fmla="*/ 563 w 815"/>
                <a:gd name="T33" fmla="*/ 55 h 971"/>
                <a:gd name="T34" fmla="*/ 546 w 815"/>
                <a:gd name="T35" fmla="*/ 50 h 971"/>
                <a:gd name="T36" fmla="*/ 514 w 815"/>
                <a:gd name="T37" fmla="*/ 51 h 971"/>
                <a:gd name="T38" fmla="*/ 487 w 815"/>
                <a:gd name="T39" fmla="*/ 43 h 971"/>
                <a:gd name="T40" fmla="*/ 464 w 815"/>
                <a:gd name="T41" fmla="*/ 15 h 971"/>
                <a:gd name="T42" fmla="*/ 441 w 815"/>
                <a:gd name="T43" fmla="*/ 0 h 971"/>
                <a:gd name="T44" fmla="*/ 402 w 815"/>
                <a:gd name="T45" fmla="*/ 10 h 971"/>
                <a:gd name="T46" fmla="*/ 321 w 815"/>
                <a:gd name="T47" fmla="*/ 28 h 971"/>
                <a:gd name="T48" fmla="*/ 283 w 815"/>
                <a:gd name="T49" fmla="*/ 36 h 971"/>
                <a:gd name="T50" fmla="*/ 260 w 815"/>
                <a:gd name="T51" fmla="*/ 47 h 971"/>
                <a:gd name="T52" fmla="*/ 235 w 815"/>
                <a:gd name="T53" fmla="*/ 76 h 971"/>
                <a:gd name="T54" fmla="*/ 225 w 815"/>
                <a:gd name="T55" fmla="*/ 109 h 971"/>
                <a:gd name="T56" fmla="*/ 219 w 815"/>
                <a:gd name="T57" fmla="*/ 175 h 971"/>
                <a:gd name="T58" fmla="*/ 208 w 815"/>
                <a:gd name="T59" fmla="*/ 259 h 971"/>
                <a:gd name="T60" fmla="*/ 193 w 815"/>
                <a:gd name="T61" fmla="*/ 288 h 971"/>
                <a:gd name="T62" fmla="*/ 192 w 815"/>
                <a:gd name="T63" fmla="*/ 315 h 971"/>
                <a:gd name="T64" fmla="*/ 197 w 815"/>
                <a:gd name="T65" fmla="*/ 345 h 971"/>
                <a:gd name="T66" fmla="*/ 214 w 815"/>
                <a:gd name="T67" fmla="*/ 369 h 971"/>
                <a:gd name="T68" fmla="*/ 240 w 815"/>
                <a:gd name="T69" fmla="*/ 392 h 971"/>
                <a:gd name="T70" fmla="*/ 278 w 815"/>
                <a:gd name="T71" fmla="*/ 450 h 971"/>
                <a:gd name="T72" fmla="*/ 295 w 815"/>
                <a:gd name="T73" fmla="*/ 471 h 971"/>
                <a:gd name="T74" fmla="*/ 311 w 815"/>
                <a:gd name="T75" fmla="*/ 478 h 971"/>
                <a:gd name="T76" fmla="*/ 290 w 815"/>
                <a:gd name="T77" fmla="*/ 579 h 971"/>
                <a:gd name="T78" fmla="*/ 242 w 815"/>
                <a:gd name="T79" fmla="*/ 605 h 971"/>
                <a:gd name="T80" fmla="*/ 125 w 815"/>
                <a:gd name="T81" fmla="*/ 636 h 971"/>
                <a:gd name="T82" fmla="*/ 56 w 815"/>
                <a:gd name="T83" fmla="*/ 665 h 971"/>
                <a:gd name="T84" fmla="*/ 20 w 815"/>
                <a:gd name="T85" fmla="*/ 706 h 971"/>
                <a:gd name="T86" fmla="*/ 9 w 815"/>
                <a:gd name="T87" fmla="*/ 741 h 971"/>
                <a:gd name="T88" fmla="*/ 0 w 815"/>
                <a:gd name="T89" fmla="*/ 817 h 971"/>
                <a:gd name="T90" fmla="*/ 0 w 815"/>
                <a:gd name="T91" fmla="*/ 830 h 971"/>
                <a:gd name="T92" fmla="*/ 5 w 815"/>
                <a:gd name="T93" fmla="*/ 849 h 971"/>
                <a:gd name="T94" fmla="*/ 37 w 815"/>
                <a:gd name="T95" fmla="*/ 886 h 971"/>
                <a:gd name="T96" fmla="*/ 93 w 815"/>
                <a:gd name="T97" fmla="*/ 919 h 971"/>
                <a:gd name="T98" fmla="*/ 214 w 815"/>
                <a:gd name="T99" fmla="*/ 954 h 971"/>
                <a:gd name="T100" fmla="*/ 260 w 815"/>
                <a:gd name="T101" fmla="*/ 960 h 971"/>
                <a:gd name="T102" fmla="*/ 407 w 815"/>
                <a:gd name="T103" fmla="*/ 971 h 971"/>
                <a:gd name="T104" fmla="*/ 445 w 815"/>
                <a:gd name="T105" fmla="*/ 946 h 971"/>
                <a:gd name="T106" fmla="*/ 529 w 815"/>
                <a:gd name="T107" fmla="*/ 963 h 971"/>
                <a:gd name="T108" fmla="*/ 675 w 815"/>
                <a:gd name="T109" fmla="*/ 937 h 971"/>
                <a:gd name="T110" fmla="*/ 747 w 815"/>
                <a:gd name="T111" fmla="*/ 904 h 971"/>
                <a:gd name="T112" fmla="*/ 798 w 815"/>
                <a:gd name="T113" fmla="*/ 865 h 971"/>
                <a:gd name="T114" fmla="*/ 812 w 815"/>
                <a:gd name="T115" fmla="*/ 839 h 971"/>
                <a:gd name="T116" fmla="*/ 815 w 815"/>
                <a:gd name="T117" fmla="*/ 824 h 971"/>
                <a:gd name="T118" fmla="*/ 815 w 815"/>
                <a:gd name="T119" fmla="*/ 822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15" h="971">
                  <a:moveTo>
                    <a:pt x="815" y="822"/>
                  </a:moveTo>
                  <a:lnTo>
                    <a:pt x="815" y="822"/>
                  </a:lnTo>
                  <a:lnTo>
                    <a:pt x="815" y="798"/>
                  </a:lnTo>
                  <a:lnTo>
                    <a:pt x="812" y="776"/>
                  </a:lnTo>
                  <a:lnTo>
                    <a:pt x="808" y="757"/>
                  </a:lnTo>
                  <a:lnTo>
                    <a:pt x="802" y="738"/>
                  </a:lnTo>
                  <a:lnTo>
                    <a:pt x="795" y="721"/>
                  </a:lnTo>
                  <a:lnTo>
                    <a:pt x="787" y="706"/>
                  </a:lnTo>
                  <a:lnTo>
                    <a:pt x="778" y="691"/>
                  </a:lnTo>
                  <a:lnTo>
                    <a:pt x="768" y="680"/>
                  </a:lnTo>
                  <a:lnTo>
                    <a:pt x="756" y="668"/>
                  </a:lnTo>
                  <a:lnTo>
                    <a:pt x="743" y="657"/>
                  </a:lnTo>
                  <a:lnTo>
                    <a:pt x="729" y="649"/>
                  </a:lnTo>
                  <a:lnTo>
                    <a:pt x="714" y="642"/>
                  </a:lnTo>
                  <a:lnTo>
                    <a:pt x="699" y="634"/>
                  </a:lnTo>
                  <a:lnTo>
                    <a:pt x="682" y="629"/>
                  </a:lnTo>
                  <a:lnTo>
                    <a:pt x="665" y="623"/>
                  </a:lnTo>
                  <a:lnTo>
                    <a:pt x="646" y="619"/>
                  </a:lnTo>
                  <a:lnTo>
                    <a:pt x="646" y="619"/>
                  </a:lnTo>
                  <a:lnTo>
                    <a:pt x="612" y="613"/>
                  </a:lnTo>
                  <a:lnTo>
                    <a:pt x="582" y="606"/>
                  </a:lnTo>
                  <a:lnTo>
                    <a:pt x="568" y="602"/>
                  </a:lnTo>
                  <a:lnTo>
                    <a:pt x="555" y="597"/>
                  </a:lnTo>
                  <a:lnTo>
                    <a:pt x="542" y="592"/>
                  </a:lnTo>
                  <a:lnTo>
                    <a:pt x="531" y="587"/>
                  </a:lnTo>
                  <a:lnTo>
                    <a:pt x="522" y="579"/>
                  </a:lnTo>
                  <a:lnTo>
                    <a:pt x="514" y="570"/>
                  </a:lnTo>
                  <a:lnTo>
                    <a:pt x="508" y="559"/>
                  </a:lnTo>
                  <a:lnTo>
                    <a:pt x="504" y="548"/>
                  </a:lnTo>
                  <a:lnTo>
                    <a:pt x="501" y="533"/>
                  </a:lnTo>
                  <a:lnTo>
                    <a:pt x="501" y="518"/>
                  </a:lnTo>
                  <a:lnTo>
                    <a:pt x="503" y="498"/>
                  </a:lnTo>
                  <a:lnTo>
                    <a:pt x="508" y="477"/>
                  </a:lnTo>
                  <a:lnTo>
                    <a:pt x="508" y="477"/>
                  </a:lnTo>
                  <a:lnTo>
                    <a:pt x="516" y="471"/>
                  </a:lnTo>
                  <a:lnTo>
                    <a:pt x="522" y="464"/>
                  </a:lnTo>
                  <a:lnTo>
                    <a:pt x="535" y="448"/>
                  </a:lnTo>
                  <a:lnTo>
                    <a:pt x="547" y="431"/>
                  </a:lnTo>
                  <a:lnTo>
                    <a:pt x="558" y="414"/>
                  </a:lnTo>
                  <a:lnTo>
                    <a:pt x="568" y="397"/>
                  </a:lnTo>
                  <a:lnTo>
                    <a:pt x="581" y="382"/>
                  </a:lnTo>
                  <a:lnTo>
                    <a:pt x="589" y="375"/>
                  </a:lnTo>
                  <a:lnTo>
                    <a:pt x="597" y="369"/>
                  </a:lnTo>
                  <a:lnTo>
                    <a:pt x="605" y="363"/>
                  </a:lnTo>
                  <a:lnTo>
                    <a:pt x="614" y="360"/>
                  </a:lnTo>
                  <a:lnTo>
                    <a:pt x="614" y="360"/>
                  </a:lnTo>
                  <a:lnTo>
                    <a:pt x="616" y="336"/>
                  </a:lnTo>
                  <a:lnTo>
                    <a:pt x="616" y="316"/>
                  </a:lnTo>
                  <a:lnTo>
                    <a:pt x="614" y="272"/>
                  </a:lnTo>
                  <a:lnTo>
                    <a:pt x="614" y="272"/>
                  </a:lnTo>
                  <a:lnTo>
                    <a:pt x="612" y="268"/>
                  </a:lnTo>
                  <a:lnTo>
                    <a:pt x="608" y="265"/>
                  </a:lnTo>
                  <a:lnTo>
                    <a:pt x="601" y="263"/>
                  </a:lnTo>
                  <a:lnTo>
                    <a:pt x="592" y="259"/>
                  </a:lnTo>
                  <a:lnTo>
                    <a:pt x="589" y="256"/>
                  </a:lnTo>
                  <a:lnTo>
                    <a:pt x="586" y="252"/>
                  </a:lnTo>
                  <a:lnTo>
                    <a:pt x="586" y="252"/>
                  </a:lnTo>
                  <a:lnTo>
                    <a:pt x="586" y="226"/>
                  </a:lnTo>
                  <a:lnTo>
                    <a:pt x="588" y="198"/>
                  </a:lnTo>
                  <a:lnTo>
                    <a:pt x="590" y="169"/>
                  </a:lnTo>
                  <a:lnTo>
                    <a:pt x="592" y="141"/>
                  </a:lnTo>
                  <a:lnTo>
                    <a:pt x="590" y="114"/>
                  </a:lnTo>
                  <a:lnTo>
                    <a:pt x="588" y="102"/>
                  </a:lnTo>
                  <a:lnTo>
                    <a:pt x="586" y="90"/>
                  </a:lnTo>
                  <a:lnTo>
                    <a:pt x="582" y="80"/>
                  </a:lnTo>
                  <a:lnTo>
                    <a:pt x="577" y="71"/>
                  </a:lnTo>
                  <a:lnTo>
                    <a:pt x="571" y="62"/>
                  </a:lnTo>
                  <a:lnTo>
                    <a:pt x="563" y="55"/>
                  </a:lnTo>
                  <a:lnTo>
                    <a:pt x="563" y="55"/>
                  </a:lnTo>
                  <a:lnTo>
                    <a:pt x="558" y="53"/>
                  </a:lnTo>
                  <a:lnTo>
                    <a:pt x="552" y="50"/>
                  </a:lnTo>
                  <a:lnTo>
                    <a:pt x="546" y="50"/>
                  </a:lnTo>
                  <a:lnTo>
                    <a:pt x="541" y="49"/>
                  </a:lnTo>
                  <a:lnTo>
                    <a:pt x="541" y="49"/>
                  </a:lnTo>
                  <a:lnTo>
                    <a:pt x="514" y="51"/>
                  </a:lnTo>
                  <a:lnTo>
                    <a:pt x="514" y="51"/>
                  </a:lnTo>
                  <a:lnTo>
                    <a:pt x="505" y="50"/>
                  </a:lnTo>
                  <a:lnTo>
                    <a:pt x="496" y="47"/>
                  </a:lnTo>
                  <a:lnTo>
                    <a:pt x="496" y="47"/>
                  </a:lnTo>
                  <a:lnTo>
                    <a:pt x="487" y="43"/>
                  </a:lnTo>
                  <a:lnTo>
                    <a:pt x="481" y="37"/>
                  </a:lnTo>
                  <a:lnTo>
                    <a:pt x="475" y="29"/>
                  </a:lnTo>
                  <a:lnTo>
                    <a:pt x="470" y="21"/>
                  </a:lnTo>
                  <a:lnTo>
                    <a:pt x="464" y="15"/>
                  </a:lnTo>
                  <a:lnTo>
                    <a:pt x="458" y="8"/>
                  </a:lnTo>
                  <a:lnTo>
                    <a:pt x="450" y="3"/>
                  </a:lnTo>
                  <a:lnTo>
                    <a:pt x="447" y="2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02" y="10"/>
                  </a:lnTo>
                  <a:lnTo>
                    <a:pt x="386" y="16"/>
                  </a:lnTo>
                  <a:lnTo>
                    <a:pt x="371" y="20"/>
                  </a:lnTo>
                  <a:lnTo>
                    <a:pt x="354" y="23"/>
                  </a:lnTo>
                  <a:lnTo>
                    <a:pt x="321" y="28"/>
                  </a:lnTo>
                  <a:lnTo>
                    <a:pt x="306" y="30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83" y="36"/>
                  </a:lnTo>
                  <a:lnTo>
                    <a:pt x="283" y="36"/>
                  </a:lnTo>
                  <a:lnTo>
                    <a:pt x="275" y="40"/>
                  </a:lnTo>
                  <a:lnTo>
                    <a:pt x="268" y="43"/>
                  </a:lnTo>
                  <a:lnTo>
                    <a:pt x="260" y="47"/>
                  </a:lnTo>
                  <a:lnTo>
                    <a:pt x="255" y="53"/>
                  </a:lnTo>
                  <a:lnTo>
                    <a:pt x="248" y="58"/>
                  </a:lnTo>
                  <a:lnTo>
                    <a:pt x="244" y="63"/>
                  </a:lnTo>
                  <a:lnTo>
                    <a:pt x="235" y="76"/>
                  </a:lnTo>
                  <a:lnTo>
                    <a:pt x="235" y="76"/>
                  </a:lnTo>
                  <a:lnTo>
                    <a:pt x="231" y="87"/>
                  </a:lnTo>
                  <a:lnTo>
                    <a:pt x="227" y="97"/>
                  </a:lnTo>
                  <a:lnTo>
                    <a:pt x="225" y="109"/>
                  </a:lnTo>
                  <a:lnTo>
                    <a:pt x="223" y="122"/>
                  </a:lnTo>
                  <a:lnTo>
                    <a:pt x="221" y="148"/>
                  </a:lnTo>
                  <a:lnTo>
                    <a:pt x="219" y="175"/>
                  </a:lnTo>
                  <a:lnTo>
                    <a:pt x="219" y="175"/>
                  </a:lnTo>
                  <a:lnTo>
                    <a:pt x="221" y="249"/>
                  </a:lnTo>
                  <a:lnTo>
                    <a:pt x="221" y="249"/>
                  </a:lnTo>
                  <a:lnTo>
                    <a:pt x="213" y="254"/>
                  </a:lnTo>
                  <a:lnTo>
                    <a:pt x="208" y="259"/>
                  </a:lnTo>
                  <a:lnTo>
                    <a:pt x="202" y="265"/>
                  </a:lnTo>
                  <a:lnTo>
                    <a:pt x="198" y="272"/>
                  </a:lnTo>
                  <a:lnTo>
                    <a:pt x="196" y="280"/>
                  </a:lnTo>
                  <a:lnTo>
                    <a:pt x="193" y="288"/>
                  </a:lnTo>
                  <a:lnTo>
                    <a:pt x="192" y="297"/>
                  </a:lnTo>
                  <a:lnTo>
                    <a:pt x="192" y="305"/>
                  </a:lnTo>
                  <a:lnTo>
                    <a:pt x="192" y="305"/>
                  </a:lnTo>
                  <a:lnTo>
                    <a:pt x="192" y="315"/>
                  </a:lnTo>
                  <a:lnTo>
                    <a:pt x="192" y="326"/>
                  </a:lnTo>
                  <a:lnTo>
                    <a:pt x="195" y="335"/>
                  </a:lnTo>
                  <a:lnTo>
                    <a:pt x="197" y="345"/>
                  </a:lnTo>
                  <a:lnTo>
                    <a:pt x="197" y="345"/>
                  </a:lnTo>
                  <a:lnTo>
                    <a:pt x="200" y="352"/>
                  </a:lnTo>
                  <a:lnTo>
                    <a:pt x="204" y="358"/>
                  </a:lnTo>
                  <a:lnTo>
                    <a:pt x="209" y="363"/>
                  </a:lnTo>
                  <a:lnTo>
                    <a:pt x="214" y="369"/>
                  </a:lnTo>
                  <a:lnTo>
                    <a:pt x="227" y="379"/>
                  </a:lnTo>
                  <a:lnTo>
                    <a:pt x="234" y="384"/>
                  </a:lnTo>
                  <a:lnTo>
                    <a:pt x="240" y="392"/>
                  </a:lnTo>
                  <a:lnTo>
                    <a:pt x="240" y="392"/>
                  </a:lnTo>
                  <a:lnTo>
                    <a:pt x="247" y="401"/>
                  </a:lnTo>
                  <a:lnTo>
                    <a:pt x="253" y="410"/>
                  </a:lnTo>
                  <a:lnTo>
                    <a:pt x="266" y="431"/>
                  </a:lnTo>
                  <a:lnTo>
                    <a:pt x="278" y="450"/>
                  </a:lnTo>
                  <a:lnTo>
                    <a:pt x="283" y="459"/>
                  </a:lnTo>
                  <a:lnTo>
                    <a:pt x="290" y="465"/>
                  </a:lnTo>
                  <a:lnTo>
                    <a:pt x="290" y="465"/>
                  </a:lnTo>
                  <a:lnTo>
                    <a:pt x="295" y="471"/>
                  </a:lnTo>
                  <a:lnTo>
                    <a:pt x="300" y="474"/>
                  </a:lnTo>
                  <a:lnTo>
                    <a:pt x="306" y="477"/>
                  </a:lnTo>
                  <a:lnTo>
                    <a:pt x="311" y="478"/>
                  </a:lnTo>
                  <a:lnTo>
                    <a:pt x="311" y="478"/>
                  </a:lnTo>
                  <a:lnTo>
                    <a:pt x="311" y="555"/>
                  </a:lnTo>
                  <a:lnTo>
                    <a:pt x="311" y="555"/>
                  </a:lnTo>
                  <a:lnTo>
                    <a:pt x="302" y="568"/>
                  </a:lnTo>
                  <a:lnTo>
                    <a:pt x="290" y="579"/>
                  </a:lnTo>
                  <a:lnTo>
                    <a:pt x="290" y="579"/>
                  </a:lnTo>
                  <a:lnTo>
                    <a:pt x="275" y="589"/>
                  </a:lnTo>
                  <a:lnTo>
                    <a:pt x="260" y="599"/>
                  </a:lnTo>
                  <a:lnTo>
                    <a:pt x="242" y="605"/>
                  </a:lnTo>
                  <a:lnTo>
                    <a:pt x="223" y="612"/>
                  </a:lnTo>
                  <a:lnTo>
                    <a:pt x="184" y="622"/>
                  </a:lnTo>
                  <a:lnTo>
                    <a:pt x="145" y="631"/>
                  </a:lnTo>
                  <a:lnTo>
                    <a:pt x="125" y="636"/>
                  </a:lnTo>
                  <a:lnTo>
                    <a:pt x="107" y="642"/>
                  </a:lnTo>
                  <a:lnTo>
                    <a:pt x="89" y="648"/>
                  </a:lnTo>
                  <a:lnTo>
                    <a:pt x="72" y="656"/>
                  </a:lnTo>
                  <a:lnTo>
                    <a:pt x="56" y="665"/>
                  </a:lnTo>
                  <a:lnTo>
                    <a:pt x="42" y="677"/>
                  </a:lnTo>
                  <a:lnTo>
                    <a:pt x="30" y="690"/>
                  </a:lnTo>
                  <a:lnTo>
                    <a:pt x="25" y="698"/>
                  </a:lnTo>
                  <a:lnTo>
                    <a:pt x="20" y="706"/>
                  </a:lnTo>
                  <a:lnTo>
                    <a:pt x="20" y="706"/>
                  </a:lnTo>
                  <a:lnTo>
                    <a:pt x="14" y="717"/>
                  </a:lnTo>
                  <a:lnTo>
                    <a:pt x="12" y="729"/>
                  </a:lnTo>
                  <a:lnTo>
                    <a:pt x="9" y="741"/>
                  </a:lnTo>
                  <a:lnTo>
                    <a:pt x="8" y="755"/>
                  </a:lnTo>
                  <a:lnTo>
                    <a:pt x="5" y="784"/>
                  </a:lnTo>
                  <a:lnTo>
                    <a:pt x="3" y="800"/>
                  </a:lnTo>
                  <a:lnTo>
                    <a:pt x="0" y="817"/>
                  </a:lnTo>
                  <a:lnTo>
                    <a:pt x="0" y="818"/>
                  </a:lnTo>
                  <a:lnTo>
                    <a:pt x="0" y="818"/>
                  </a:lnTo>
                  <a:lnTo>
                    <a:pt x="0" y="828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0" y="830"/>
                  </a:lnTo>
                  <a:lnTo>
                    <a:pt x="1" y="839"/>
                  </a:lnTo>
                  <a:lnTo>
                    <a:pt x="5" y="849"/>
                  </a:lnTo>
                  <a:lnTo>
                    <a:pt x="10" y="858"/>
                  </a:lnTo>
                  <a:lnTo>
                    <a:pt x="18" y="868"/>
                  </a:lnTo>
                  <a:lnTo>
                    <a:pt x="26" y="877"/>
                  </a:lnTo>
                  <a:lnTo>
                    <a:pt x="37" y="886"/>
                  </a:lnTo>
                  <a:lnTo>
                    <a:pt x="48" y="895"/>
                  </a:lnTo>
                  <a:lnTo>
                    <a:pt x="61" y="903"/>
                  </a:lnTo>
                  <a:lnTo>
                    <a:pt x="77" y="911"/>
                  </a:lnTo>
                  <a:lnTo>
                    <a:pt x="93" y="919"/>
                  </a:lnTo>
                  <a:lnTo>
                    <a:pt x="110" y="925"/>
                  </a:lnTo>
                  <a:lnTo>
                    <a:pt x="128" y="932"/>
                  </a:lnTo>
                  <a:lnTo>
                    <a:pt x="168" y="945"/>
                  </a:lnTo>
                  <a:lnTo>
                    <a:pt x="214" y="954"/>
                  </a:lnTo>
                  <a:lnTo>
                    <a:pt x="214" y="954"/>
                  </a:lnTo>
                  <a:lnTo>
                    <a:pt x="215" y="954"/>
                  </a:lnTo>
                  <a:lnTo>
                    <a:pt x="215" y="954"/>
                  </a:lnTo>
                  <a:lnTo>
                    <a:pt x="260" y="960"/>
                  </a:lnTo>
                  <a:lnTo>
                    <a:pt x="307" y="966"/>
                  </a:lnTo>
                  <a:lnTo>
                    <a:pt x="356" y="969"/>
                  </a:lnTo>
                  <a:lnTo>
                    <a:pt x="407" y="971"/>
                  </a:lnTo>
                  <a:lnTo>
                    <a:pt x="407" y="971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48" y="958"/>
                  </a:lnTo>
                  <a:lnTo>
                    <a:pt x="445" y="946"/>
                  </a:lnTo>
                  <a:lnTo>
                    <a:pt x="450" y="969"/>
                  </a:lnTo>
                  <a:lnTo>
                    <a:pt x="450" y="969"/>
                  </a:lnTo>
                  <a:lnTo>
                    <a:pt x="488" y="967"/>
                  </a:lnTo>
                  <a:lnTo>
                    <a:pt x="529" y="963"/>
                  </a:lnTo>
                  <a:lnTo>
                    <a:pt x="576" y="958"/>
                  </a:lnTo>
                  <a:lnTo>
                    <a:pt x="627" y="949"/>
                  </a:lnTo>
                  <a:lnTo>
                    <a:pt x="652" y="943"/>
                  </a:lnTo>
                  <a:lnTo>
                    <a:pt x="675" y="937"/>
                  </a:lnTo>
                  <a:lnTo>
                    <a:pt x="697" y="930"/>
                  </a:lnTo>
                  <a:lnTo>
                    <a:pt x="717" y="922"/>
                  </a:lnTo>
                  <a:lnTo>
                    <a:pt x="734" y="915"/>
                  </a:lnTo>
                  <a:lnTo>
                    <a:pt x="747" y="904"/>
                  </a:lnTo>
                  <a:lnTo>
                    <a:pt x="747" y="904"/>
                  </a:lnTo>
                  <a:lnTo>
                    <a:pt x="768" y="892"/>
                  </a:lnTo>
                  <a:lnTo>
                    <a:pt x="785" y="879"/>
                  </a:lnTo>
                  <a:lnTo>
                    <a:pt x="798" y="865"/>
                  </a:lnTo>
                  <a:lnTo>
                    <a:pt x="803" y="858"/>
                  </a:lnTo>
                  <a:lnTo>
                    <a:pt x="808" y="851"/>
                  </a:lnTo>
                  <a:lnTo>
                    <a:pt x="808" y="851"/>
                  </a:lnTo>
                  <a:lnTo>
                    <a:pt x="812" y="839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8"/>
                  </a:lnTo>
                  <a:lnTo>
                    <a:pt x="815" y="824"/>
                  </a:lnTo>
                  <a:lnTo>
                    <a:pt x="815" y="823"/>
                  </a:lnTo>
                  <a:lnTo>
                    <a:pt x="815" y="823"/>
                  </a:lnTo>
                  <a:lnTo>
                    <a:pt x="815" y="822"/>
                  </a:lnTo>
                  <a:lnTo>
                    <a:pt x="815" y="8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  <p:sp>
          <p:nvSpPr>
            <p:cNvPr id="18" name="Freeform 11391">
              <a:extLst>
                <a:ext uri="{FF2B5EF4-FFF2-40B4-BE49-F238E27FC236}">
                  <a16:creationId xmlns:a16="http://schemas.microsoft.com/office/drawing/2014/main" id="{69D8D1C2-A63B-314B-B64D-7517C8ECB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01" y="3762948"/>
              <a:ext cx="35016" cy="33494"/>
            </a:xfrm>
            <a:custGeom>
              <a:avLst/>
              <a:gdLst>
                <a:gd name="T0" fmla="*/ 85 w 90"/>
                <a:gd name="T1" fmla="*/ 35 h 90"/>
                <a:gd name="T2" fmla="*/ 55 w 90"/>
                <a:gd name="T3" fmla="*/ 35 h 90"/>
                <a:gd name="T4" fmla="*/ 55 w 90"/>
                <a:gd name="T5" fmla="*/ 5 h 90"/>
                <a:gd name="T6" fmla="*/ 55 w 90"/>
                <a:gd name="T7" fmla="*/ 5 h 90"/>
                <a:gd name="T8" fmla="*/ 55 w 90"/>
                <a:gd name="T9" fmla="*/ 3 h 90"/>
                <a:gd name="T10" fmla="*/ 53 w 90"/>
                <a:gd name="T11" fmla="*/ 1 h 90"/>
                <a:gd name="T12" fmla="*/ 52 w 90"/>
                <a:gd name="T13" fmla="*/ 0 h 90"/>
                <a:gd name="T14" fmla="*/ 50 w 90"/>
                <a:gd name="T15" fmla="*/ 0 h 90"/>
                <a:gd name="T16" fmla="*/ 40 w 90"/>
                <a:gd name="T17" fmla="*/ 0 h 90"/>
                <a:gd name="T18" fmla="*/ 40 w 90"/>
                <a:gd name="T19" fmla="*/ 0 h 90"/>
                <a:gd name="T20" fmla="*/ 39 w 90"/>
                <a:gd name="T21" fmla="*/ 0 h 90"/>
                <a:gd name="T22" fmla="*/ 36 w 90"/>
                <a:gd name="T23" fmla="*/ 1 h 90"/>
                <a:gd name="T24" fmla="*/ 35 w 90"/>
                <a:gd name="T25" fmla="*/ 3 h 90"/>
                <a:gd name="T26" fmla="*/ 35 w 90"/>
                <a:gd name="T27" fmla="*/ 5 h 90"/>
                <a:gd name="T28" fmla="*/ 35 w 90"/>
                <a:gd name="T29" fmla="*/ 35 h 90"/>
                <a:gd name="T30" fmla="*/ 5 w 90"/>
                <a:gd name="T31" fmla="*/ 35 h 90"/>
                <a:gd name="T32" fmla="*/ 5 w 90"/>
                <a:gd name="T33" fmla="*/ 35 h 90"/>
                <a:gd name="T34" fmla="*/ 4 w 90"/>
                <a:gd name="T35" fmla="*/ 35 h 90"/>
                <a:gd name="T36" fmla="*/ 1 w 90"/>
                <a:gd name="T37" fmla="*/ 37 h 90"/>
                <a:gd name="T38" fmla="*/ 1 w 90"/>
                <a:gd name="T39" fmla="*/ 38 h 90"/>
                <a:gd name="T40" fmla="*/ 0 w 90"/>
                <a:gd name="T41" fmla="*/ 40 h 90"/>
                <a:gd name="T42" fmla="*/ 0 w 90"/>
                <a:gd name="T43" fmla="*/ 50 h 90"/>
                <a:gd name="T44" fmla="*/ 0 w 90"/>
                <a:gd name="T45" fmla="*/ 50 h 90"/>
                <a:gd name="T46" fmla="*/ 1 w 90"/>
                <a:gd name="T47" fmla="*/ 51 h 90"/>
                <a:gd name="T48" fmla="*/ 1 w 90"/>
                <a:gd name="T49" fmla="*/ 54 h 90"/>
                <a:gd name="T50" fmla="*/ 4 w 90"/>
                <a:gd name="T51" fmla="*/ 54 h 90"/>
                <a:gd name="T52" fmla="*/ 5 w 90"/>
                <a:gd name="T53" fmla="*/ 55 h 90"/>
                <a:gd name="T54" fmla="*/ 35 w 90"/>
                <a:gd name="T55" fmla="*/ 55 h 90"/>
                <a:gd name="T56" fmla="*/ 35 w 90"/>
                <a:gd name="T57" fmla="*/ 85 h 90"/>
                <a:gd name="T58" fmla="*/ 35 w 90"/>
                <a:gd name="T59" fmla="*/ 85 h 90"/>
                <a:gd name="T60" fmla="*/ 35 w 90"/>
                <a:gd name="T61" fmla="*/ 86 h 90"/>
                <a:gd name="T62" fmla="*/ 36 w 90"/>
                <a:gd name="T63" fmla="*/ 89 h 90"/>
                <a:gd name="T64" fmla="*/ 39 w 90"/>
                <a:gd name="T65" fmla="*/ 89 h 90"/>
                <a:gd name="T66" fmla="*/ 40 w 90"/>
                <a:gd name="T67" fmla="*/ 90 h 90"/>
                <a:gd name="T68" fmla="*/ 50 w 90"/>
                <a:gd name="T69" fmla="*/ 90 h 90"/>
                <a:gd name="T70" fmla="*/ 50 w 90"/>
                <a:gd name="T71" fmla="*/ 90 h 90"/>
                <a:gd name="T72" fmla="*/ 52 w 90"/>
                <a:gd name="T73" fmla="*/ 89 h 90"/>
                <a:gd name="T74" fmla="*/ 53 w 90"/>
                <a:gd name="T75" fmla="*/ 89 h 90"/>
                <a:gd name="T76" fmla="*/ 55 w 90"/>
                <a:gd name="T77" fmla="*/ 86 h 90"/>
                <a:gd name="T78" fmla="*/ 55 w 90"/>
                <a:gd name="T79" fmla="*/ 85 h 90"/>
                <a:gd name="T80" fmla="*/ 55 w 90"/>
                <a:gd name="T81" fmla="*/ 55 h 90"/>
                <a:gd name="T82" fmla="*/ 85 w 90"/>
                <a:gd name="T83" fmla="*/ 55 h 90"/>
                <a:gd name="T84" fmla="*/ 85 w 90"/>
                <a:gd name="T85" fmla="*/ 55 h 90"/>
                <a:gd name="T86" fmla="*/ 87 w 90"/>
                <a:gd name="T87" fmla="*/ 54 h 90"/>
                <a:gd name="T88" fmla="*/ 89 w 90"/>
                <a:gd name="T89" fmla="*/ 54 h 90"/>
                <a:gd name="T90" fmla="*/ 90 w 90"/>
                <a:gd name="T91" fmla="*/ 51 h 90"/>
                <a:gd name="T92" fmla="*/ 90 w 90"/>
                <a:gd name="T93" fmla="*/ 50 h 90"/>
                <a:gd name="T94" fmla="*/ 90 w 90"/>
                <a:gd name="T95" fmla="*/ 40 h 90"/>
                <a:gd name="T96" fmla="*/ 90 w 90"/>
                <a:gd name="T97" fmla="*/ 40 h 90"/>
                <a:gd name="T98" fmla="*/ 90 w 90"/>
                <a:gd name="T99" fmla="*/ 38 h 90"/>
                <a:gd name="T100" fmla="*/ 89 w 90"/>
                <a:gd name="T101" fmla="*/ 37 h 90"/>
                <a:gd name="T102" fmla="*/ 87 w 90"/>
                <a:gd name="T103" fmla="*/ 35 h 90"/>
                <a:gd name="T104" fmla="*/ 85 w 90"/>
                <a:gd name="T105" fmla="*/ 35 h 90"/>
                <a:gd name="T106" fmla="*/ 85 w 90"/>
                <a:gd name="T107" fmla="*/ 3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" h="90">
                  <a:moveTo>
                    <a:pt x="85" y="35"/>
                  </a:moveTo>
                  <a:lnTo>
                    <a:pt x="55" y="3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3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0" y="4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4" y="54"/>
                  </a:lnTo>
                  <a:lnTo>
                    <a:pt x="5" y="55"/>
                  </a:lnTo>
                  <a:lnTo>
                    <a:pt x="35" y="55"/>
                  </a:lnTo>
                  <a:lnTo>
                    <a:pt x="35" y="85"/>
                  </a:lnTo>
                  <a:lnTo>
                    <a:pt x="35" y="85"/>
                  </a:lnTo>
                  <a:lnTo>
                    <a:pt x="35" y="86"/>
                  </a:lnTo>
                  <a:lnTo>
                    <a:pt x="36" y="89"/>
                  </a:lnTo>
                  <a:lnTo>
                    <a:pt x="39" y="89"/>
                  </a:lnTo>
                  <a:lnTo>
                    <a:pt x="40" y="90"/>
                  </a:lnTo>
                  <a:lnTo>
                    <a:pt x="50" y="90"/>
                  </a:lnTo>
                  <a:lnTo>
                    <a:pt x="50" y="90"/>
                  </a:lnTo>
                  <a:lnTo>
                    <a:pt x="52" y="89"/>
                  </a:lnTo>
                  <a:lnTo>
                    <a:pt x="53" y="89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5" y="55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7" y="54"/>
                  </a:lnTo>
                  <a:lnTo>
                    <a:pt x="89" y="54"/>
                  </a:lnTo>
                  <a:lnTo>
                    <a:pt x="90" y="51"/>
                  </a:lnTo>
                  <a:lnTo>
                    <a:pt x="90" y="50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0" y="38"/>
                  </a:lnTo>
                  <a:lnTo>
                    <a:pt x="89" y="37"/>
                  </a:lnTo>
                  <a:lnTo>
                    <a:pt x="87" y="35"/>
                  </a:lnTo>
                  <a:lnTo>
                    <a:pt x="85" y="35"/>
                  </a:lnTo>
                  <a:lnTo>
                    <a:pt x="85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 sz="1698"/>
            </a:p>
          </p:txBody>
        </p:sp>
      </p:grpSp>
      <p:sp>
        <p:nvSpPr>
          <p:cNvPr id="19" name="Freeform 163">
            <a:extLst>
              <a:ext uri="{FF2B5EF4-FFF2-40B4-BE49-F238E27FC236}">
                <a16:creationId xmlns:a16="http://schemas.microsoft.com/office/drawing/2014/main" id="{37F916CB-5FE1-B247-B0E2-7DCC6CF8D56E}"/>
              </a:ext>
            </a:extLst>
          </p:cNvPr>
          <p:cNvSpPr>
            <a:spLocks noEditPoints="1"/>
          </p:cNvSpPr>
          <p:nvPr/>
        </p:nvSpPr>
        <p:spPr bwMode="auto">
          <a:xfrm>
            <a:off x="1608702" y="2390094"/>
            <a:ext cx="537716" cy="537710"/>
          </a:xfrm>
          <a:custGeom>
            <a:avLst/>
            <a:gdLst>
              <a:gd name="T0" fmla="*/ 0 w 140"/>
              <a:gd name="T1" fmla="*/ 63 h 140"/>
              <a:gd name="T2" fmla="*/ 128 w 140"/>
              <a:gd name="T3" fmla="*/ 30 h 140"/>
              <a:gd name="T4" fmla="*/ 139 w 140"/>
              <a:gd name="T5" fmla="*/ 26 h 140"/>
              <a:gd name="T6" fmla="*/ 135 w 140"/>
              <a:gd name="T7" fmla="*/ 59 h 140"/>
              <a:gd name="T8" fmla="*/ 106 w 140"/>
              <a:gd name="T9" fmla="*/ 45 h 140"/>
              <a:gd name="T10" fmla="*/ 70 w 140"/>
              <a:gd name="T11" fmla="*/ 14 h 140"/>
              <a:gd name="T12" fmla="*/ 126 w 140"/>
              <a:gd name="T13" fmla="*/ 75 h 140"/>
              <a:gd name="T14" fmla="*/ 24 w 140"/>
              <a:gd name="T15" fmla="*/ 102 h 140"/>
              <a:gd name="T16" fmla="*/ 33 w 140"/>
              <a:gd name="T17" fmla="*/ 92 h 140"/>
              <a:gd name="T18" fmla="*/ 1 w 140"/>
              <a:gd name="T19" fmla="*/ 84 h 140"/>
              <a:gd name="T20" fmla="*/ 4 w 140"/>
              <a:gd name="T21" fmla="*/ 116 h 140"/>
              <a:gd name="T22" fmla="*/ 70 w 140"/>
              <a:gd name="T23" fmla="*/ 140 h 140"/>
              <a:gd name="T24" fmla="*/ 126 w 140"/>
              <a:gd name="T25" fmla="*/ 75 h 140"/>
              <a:gd name="T26" fmla="*/ 101 w 140"/>
              <a:gd name="T27" fmla="*/ 68 h 140"/>
              <a:gd name="T28" fmla="*/ 38 w 140"/>
              <a:gd name="T29" fmla="*/ 68 h 140"/>
              <a:gd name="T30" fmla="*/ 74 w 140"/>
              <a:gd name="T31" fmla="*/ 49 h 140"/>
              <a:gd name="T32" fmla="*/ 68 w 140"/>
              <a:gd name="T33" fmla="*/ 46 h 140"/>
              <a:gd name="T34" fmla="*/ 61 w 140"/>
              <a:gd name="T35" fmla="*/ 53 h 140"/>
              <a:gd name="T36" fmla="*/ 60 w 140"/>
              <a:gd name="T37" fmla="*/ 65 h 140"/>
              <a:gd name="T38" fmla="*/ 66 w 140"/>
              <a:gd name="T39" fmla="*/ 70 h 140"/>
              <a:gd name="T40" fmla="*/ 68 w 140"/>
              <a:gd name="T41" fmla="*/ 80 h 140"/>
              <a:gd name="T42" fmla="*/ 64 w 140"/>
              <a:gd name="T43" fmla="*/ 74 h 140"/>
              <a:gd name="T44" fmla="*/ 60 w 140"/>
              <a:gd name="T45" fmla="*/ 82 h 140"/>
              <a:gd name="T46" fmla="*/ 68 w 140"/>
              <a:gd name="T47" fmla="*/ 91 h 140"/>
              <a:gd name="T48" fmla="*/ 74 w 140"/>
              <a:gd name="T49" fmla="*/ 87 h 140"/>
              <a:gd name="T50" fmla="*/ 85 w 140"/>
              <a:gd name="T51" fmla="*/ 77 h 140"/>
              <a:gd name="T52" fmla="*/ 78 w 140"/>
              <a:gd name="T53" fmla="*/ 67 h 140"/>
              <a:gd name="T54" fmla="*/ 74 w 140"/>
              <a:gd name="T55" fmla="*/ 65 h 140"/>
              <a:gd name="T56" fmla="*/ 76 w 140"/>
              <a:gd name="T57" fmla="*/ 58 h 140"/>
              <a:gd name="T58" fmla="*/ 83 w 140"/>
              <a:gd name="T59" fmla="*/ 61 h 140"/>
              <a:gd name="T60" fmla="*/ 74 w 140"/>
              <a:gd name="T61" fmla="*/ 49 h 140"/>
              <a:gd name="T62" fmla="*/ 77 w 140"/>
              <a:gd name="T63" fmla="*/ 79 h 140"/>
              <a:gd name="T64" fmla="*/ 77 w 140"/>
              <a:gd name="T65" fmla="*/ 74 h 140"/>
              <a:gd name="T66" fmla="*/ 75 w 140"/>
              <a:gd name="T67" fmla="*/ 72 h 140"/>
              <a:gd name="T68" fmla="*/ 74 w 140"/>
              <a:gd name="T69" fmla="*/ 81 h 140"/>
              <a:gd name="T70" fmla="*/ 65 w 140"/>
              <a:gd name="T71" fmla="*/ 59 h 140"/>
              <a:gd name="T72" fmla="*/ 68 w 140"/>
              <a:gd name="T73" fmla="*/ 64 h 140"/>
              <a:gd name="T74" fmla="*/ 65 w 140"/>
              <a:gd name="T75" fmla="*/ 5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0">
                <a:moveTo>
                  <a:pt x="14" y="65"/>
                </a:moveTo>
                <a:cubicBezTo>
                  <a:pt x="0" y="63"/>
                  <a:pt x="0" y="63"/>
                  <a:pt x="0" y="63"/>
                </a:cubicBezTo>
                <a:cubicBezTo>
                  <a:pt x="3" y="27"/>
                  <a:pt x="34" y="0"/>
                  <a:pt x="70" y="0"/>
                </a:cubicBezTo>
                <a:cubicBezTo>
                  <a:pt x="94" y="0"/>
                  <a:pt x="115" y="12"/>
                  <a:pt x="128" y="30"/>
                </a:cubicBezTo>
                <a:cubicBezTo>
                  <a:pt x="136" y="24"/>
                  <a:pt x="136" y="24"/>
                  <a:pt x="136" y="24"/>
                </a:cubicBezTo>
                <a:cubicBezTo>
                  <a:pt x="137" y="23"/>
                  <a:pt x="139" y="24"/>
                  <a:pt x="139" y="2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39" y="58"/>
                  <a:pt x="137" y="59"/>
                  <a:pt x="135" y="59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5" y="47"/>
                  <a:pt x="104" y="46"/>
                  <a:pt x="106" y="45"/>
                </a:cubicBezTo>
                <a:cubicBezTo>
                  <a:pt x="116" y="38"/>
                  <a:pt x="116" y="38"/>
                  <a:pt x="116" y="38"/>
                </a:cubicBezTo>
                <a:cubicBezTo>
                  <a:pt x="106" y="23"/>
                  <a:pt x="89" y="14"/>
                  <a:pt x="70" y="14"/>
                </a:cubicBezTo>
                <a:cubicBezTo>
                  <a:pt x="41" y="14"/>
                  <a:pt x="17" y="36"/>
                  <a:pt x="14" y="65"/>
                </a:cubicBezTo>
                <a:close/>
                <a:moveTo>
                  <a:pt x="126" y="75"/>
                </a:moveTo>
                <a:cubicBezTo>
                  <a:pt x="123" y="104"/>
                  <a:pt x="99" y="126"/>
                  <a:pt x="70" y="126"/>
                </a:cubicBezTo>
                <a:cubicBezTo>
                  <a:pt x="51" y="126"/>
                  <a:pt x="34" y="116"/>
                  <a:pt x="24" y="102"/>
                </a:cubicBezTo>
                <a:cubicBezTo>
                  <a:pt x="34" y="95"/>
                  <a:pt x="34" y="95"/>
                  <a:pt x="34" y="95"/>
                </a:cubicBezTo>
                <a:cubicBezTo>
                  <a:pt x="36" y="94"/>
                  <a:pt x="35" y="93"/>
                  <a:pt x="33" y="92"/>
                </a:cubicBezTo>
                <a:cubicBezTo>
                  <a:pt x="5" y="81"/>
                  <a:pt x="5" y="81"/>
                  <a:pt x="5" y="81"/>
                </a:cubicBezTo>
                <a:cubicBezTo>
                  <a:pt x="3" y="81"/>
                  <a:pt x="1" y="82"/>
                  <a:pt x="1" y="84"/>
                </a:cubicBezTo>
                <a:cubicBezTo>
                  <a:pt x="1" y="114"/>
                  <a:pt x="1" y="114"/>
                  <a:pt x="1" y="114"/>
                </a:cubicBezTo>
                <a:cubicBezTo>
                  <a:pt x="1" y="116"/>
                  <a:pt x="3" y="117"/>
                  <a:pt x="4" y="116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25" y="128"/>
                  <a:pt x="46" y="140"/>
                  <a:pt x="70" y="140"/>
                </a:cubicBezTo>
                <a:cubicBezTo>
                  <a:pt x="106" y="140"/>
                  <a:pt x="137" y="113"/>
                  <a:pt x="140" y="77"/>
                </a:cubicBezTo>
                <a:lnTo>
                  <a:pt x="126" y="75"/>
                </a:lnTo>
                <a:close/>
                <a:moveTo>
                  <a:pt x="70" y="36"/>
                </a:moveTo>
                <a:cubicBezTo>
                  <a:pt x="87" y="36"/>
                  <a:pt x="101" y="50"/>
                  <a:pt x="101" y="68"/>
                </a:cubicBezTo>
                <a:cubicBezTo>
                  <a:pt x="101" y="85"/>
                  <a:pt x="87" y="99"/>
                  <a:pt x="70" y="99"/>
                </a:cubicBezTo>
                <a:cubicBezTo>
                  <a:pt x="52" y="99"/>
                  <a:pt x="38" y="85"/>
                  <a:pt x="38" y="68"/>
                </a:cubicBezTo>
                <a:cubicBezTo>
                  <a:pt x="38" y="50"/>
                  <a:pt x="52" y="36"/>
                  <a:pt x="70" y="36"/>
                </a:cubicBezTo>
                <a:close/>
                <a:moveTo>
                  <a:pt x="74" y="49"/>
                </a:moveTo>
                <a:cubicBezTo>
                  <a:pt x="74" y="46"/>
                  <a:pt x="74" y="46"/>
                  <a:pt x="74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49"/>
                  <a:pt x="68" y="49"/>
                  <a:pt x="68" y="49"/>
                </a:cubicBezTo>
                <a:cubicBezTo>
                  <a:pt x="64" y="50"/>
                  <a:pt x="62" y="51"/>
                  <a:pt x="61" y="53"/>
                </a:cubicBezTo>
                <a:cubicBezTo>
                  <a:pt x="59" y="55"/>
                  <a:pt x="58" y="57"/>
                  <a:pt x="58" y="59"/>
                </a:cubicBezTo>
                <a:cubicBezTo>
                  <a:pt x="58" y="61"/>
                  <a:pt x="58" y="63"/>
                  <a:pt x="60" y="65"/>
                </a:cubicBezTo>
                <a:cubicBezTo>
                  <a:pt x="61" y="67"/>
                  <a:pt x="63" y="68"/>
                  <a:pt x="65" y="69"/>
                </a:cubicBezTo>
                <a:cubicBezTo>
                  <a:pt x="65" y="69"/>
                  <a:pt x="66" y="69"/>
                  <a:pt x="66" y="70"/>
                </a:cubicBezTo>
                <a:cubicBezTo>
                  <a:pt x="67" y="70"/>
                  <a:pt x="67" y="70"/>
                  <a:pt x="68" y="70"/>
                </a:cubicBezTo>
                <a:cubicBezTo>
                  <a:pt x="68" y="80"/>
                  <a:pt x="68" y="80"/>
                  <a:pt x="68" y="80"/>
                </a:cubicBezTo>
                <a:cubicBezTo>
                  <a:pt x="67" y="80"/>
                  <a:pt x="66" y="79"/>
                  <a:pt x="65" y="78"/>
                </a:cubicBezTo>
                <a:cubicBezTo>
                  <a:pt x="64" y="77"/>
                  <a:pt x="64" y="76"/>
                  <a:pt x="64" y="74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7"/>
                  <a:pt x="58" y="80"/>
                  <a:pt x="60" y="82"/>
                </a:cubicBezTo>
                <a:cubicBezTo>
                  <a:pt x="61" y="85"/>
                  <a:pt x="64" y="86"/>
                  <a:pt x="68" y="87"/>
                </a:cubicBezTo>
                <a:cubicBezTo>
                  <a:pt x="68" y="91"/>
                  <a:pt x="68" y="91"/>
                  <a:pt x="68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74" y="87"/>
                  <a:pt x="74" y="87"/>
                  <a:pt x="74" y="87"/>
                </a:cubicBezTo>
                <a:cubicBezTo>
                  <a:pt x="78" y="87"/>
                  <a:pt x="80" y="85"/>
                  <a:pt x="82" y="84"/>
                </a:cubicBezTo>
                <a:cubicBezTo>
                  <a:pt x="83" y="82"/>
                  <a:pt x="84" y="80"/>
                  <a:pt x="85" y="77"/>
                </a:cubicBezTo>
                <a:cubicBezTo>
                  <a:pt x="85" y="75"/>
                  <a:pt x="85" y="73"/>
                  <a:pt x="83" y="71"/>
                </a:cubicBezTo>
                <a:cubicBezTo>
                  <a:pt x="82" y="69"/>
                  <a:pt x="81" y="68"/>
                  <a:pt x="78" y="67"/>
                </a:cubicBezTo>
                <a:cubicBezTo>
                  <a:pt x="78" y="67"/>
                  <a:pt x="77" y="66"/>
                  <a:pt x="76" y="66"/>
                </a:cubicBezTo>
                <a:cubicBezTo>
                  <a:pt x="76" y="66"/>
                  <a:pt x="75" y="66"/>
                  <a:pt x="74" y="65"/>
                </a:cubicBezTo>
                <a:cubicBezTo>
                  <a:pt x="74" y="55"/>
                  <a:pt x="74" y="55"/>
                  <a:pt x="74" y="55"/>
                </a:cubicBezTo>
                <a:cubicBezTo>
                  <a:pt x="75" y="56"/>
                  <a:pt x="76" y="57"/>
                  <a:pt x="76" y="58"/>
                </a:cubicBezTo>
                <a:cubicBezTo>
                  <a:pt x="77" y="58"/>
                  <a:pt x="77" y="59"/>
                  <a:pt x="77" y="61"/>
                </a:cubicBezTo>
                <a:cubicBezTo>
                  <a:pt x="83" y="61"/>
                  <a:pt x="83" y="61"/>
                  <a:pt x="83" y="61"/>
                </a:cubicBezTo>
                <a:cubicBezTo>
                  <a:pt x="84" y="59"/>
                  <a:pt x="83" y="57"/>
                  <a:pt x="82" y="54"/>
                </a:cubicBezTo>
                <a:cubicBezTo>
                  <a:pt x="80" y="52"/>
                  <a:pt x="78" y="50"/>
                  <a:pt x="74" y="49"/>
                </a:cubicBezTo>
                <a:close/>
                <a:moveTo>
                  <a:pt x="74" y="81"/>
                </a:moveTo>
                <a:cubicBezTo>
                  <a:pt x="75" y="80"/>
                  <a:pt x="76" y="80"/>
                  <a:pt x="77" y="79"/>
                </a:cubicBezTo>
                <a:cubicBezTo>
                  <a:pt x="77" y="79"/>
                  <a:pt x="78" y="78"/>
                  <a:pt x="78" y="77"/>
                </a:cubicBezTo>
                <a:cubicBezTo>
                  <a:pt x="78" y="76"/>
                  <a:pt x="78" y="75"/>
                  <a:pt x="77" y="74"/>
                </a:cubicBezTo>
                <a:cubicBezTo>
                  <a:pt x="77" y="73"/>
                  <a:pt x="76" y="73"/>
                  <a:pt x="75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2"/>
                  <a:pt x="74" y="72"/>
                </a:cubicBezTo>
                <a:lnTo>
                  <a:pt x="74" y="81"/>
                </a:lnTo>
                <a:close/>
                <a:moveTo>
                  <a:pt x="65" y="57"/>
                </a:moveTo>
                <a:cubicBezTo>
                  <a:pt x="65" y="58"/>
                  <a:pt x="65" y="58"/>
                  <a:pt x="65" y="59"/>
                </a:cubicBezTo>
                <a:cubicBezTo>
                  <a:pt x="65" y="61"/>
                  <a:pt x="65" y="61"/>
                  <a:pt x="65" y="62"/>
                </a:cubicBezTo>
                <a:cubicBezTo>
                  <a:pt x="66" y="63"/>
                  <a:pt x="67" y="63"/>
                  <a:pt x="68" y="64"/>
                </a:cubicBezTo>
                <a:cubicBezTo>
                  <a:pt x="68" y="55"/>
                  <a:pt x="68" y="55"/>
                  <a:pt x="68" y="55"/>
                </a:cubicBezTo>
                <a:cubicBezTo>
                  <a:pt x="67" y="56"/>
                  <a:pt x="66" y="56"/>
                  <a:pt x="65" y="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4652" tIns="32327" rIns="64652" bIns="32327" numCol="1" anchor="t" anchorCtr="0" compatLnSpc="1">
            <a:prstTxWarp prst="textNoShape">
              <a:avLst/>
            </a:prstTxWarp>
          </a:bodyPr>
          <a:lstStyle/>
          <a:p>
            <a:endParaRPr lang="zh-CN" altLang="en-US" sz="1698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DA6A00C-BF5F-E94B-B99A-132A10D7AE23}"/>
              </a:ext>
            </a:extLst>
          </p:cNvPr>
          <p:cNvSpPr/>
          <p:nvPr/>
        </p:nvSpPr>
        <p:spPr>
          <a:xfrm>
            <a:off x="9916775" y="3580956"/>
            <a:ext cx="879226" cy="87922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KSO_Shape">
            <a:extLst>
              <a:ext uri="{FF2B5EF4-FFF2-40B4-BE49-F238E27FC236}">
                <a16:creationId xmlns:a16="http://schemas.microsoft.com/office/drawing/2014/main" id="{4BED4253-F3DD-364A-A0B1-843AE0CA4204}"/>
              </a:ext>
            </a:extLst>
          </p:cNvPr>
          <p:cNvSpPr>
            <a:spLocks/>
          </p:cNvSpPr>
          <p:nvPr/>
        </p:nvSpPr>
        <p:spPr bwMode="auto">
          <a:xfrm>
            <a:off x="10099477" y="2419282"/>
            <a:ext cx="513822" cy="500116"/>
          </a:xfrm>
          <a:custGeom>
            <a:avLst/>
            <a:gdLst>
              <a:gd name="T0" fmla="*/ 666817 w 2390775"/>
              <a:gd name="T1" fmla="*/ 1651200 h 2327275"/>
              <a:gd name="T2" fmla="*/ 566198 w 2390775"/>
              <a:gd name="T3" fmla="*/ 1648988 h 2327275"/>
              <a:gd name="T4" fmla="*/ 521900 w 2390775"/>
              <a:gd name="T5" fmla="*/ 1642352 h 2327275"/>
              <a:gd name="T6" fmla="*/ 451657 w 2390775"/>
              <a:gd name="T7" fmla="*/ 1625606 h 2327275"/>
              <a:gd name="T8" fmla="*/ 414954 w 2390775"/>
              <a:gd name="T9" fmla="*/ 1611703 h 2327275"/>
              <a:gd name="T10" fmla="*/ 386794 w 2390775"/>
              <a:gd name="T11" fmla="*/ 1596536 h 2327275"/>
              <a:gd name="T12" fmla="*/ 361480 w 2390775"/>
              <a:gd name="T13" fmla="*/ 1577261 h 2327275"/>
              <a:gd name="T14" fmla="*/ 340280 w 2390775"/>
              <a:gd name="T15" fmla="*/ 1553247 h 2327275"/>
              <a:gd name="T16" fmla="*/ 888937 w 2390775"/>
              <a:gd name="T17" fmla="*/ 1206621 h 2327275"/>
              <a:gd name="T18" fmla="*/ 1840488 w 2390775"/>
              <a:gd name="T19" fmla="*/ 1219287 h 2327275"/>
              <a:gd name="T20" fmla="*/ 1623069 w 2390775"/>
              <a:gd name="T21" fmla="*/ 1586618 h 2327275"/>
              <a:gd name="T22" fmla="*/ 1603447 w 2390775"/>
              <a:gd name="T23" fmla="*/ 1604668 h 2327275"/>
              <a:gd name="T24" fmla="*/ 1586041 w 2390775"/>
              <a:gd name="T25" fmla="*/ 1615435 h 2327275"/>
              <a:gd name="T26" fmla="*/ 1564203 w 2390775"/>
              <a:gd name="T27" fmla="*/ 1624302 h 2327275"/>
              <a:gd name="T28" fmla="*/ 1537619 w 2390775"/>
              <a:gd name="T29" fmla="*/ 1631584 h 2327275"/>
              <a:gd name="T30" fmla="*/ 1504706 w 2390775"/>
              <a:gd name="T31" fmla="*/ 1636335 h 2327275"/>
              <a:gd name="T32" fmla="*/ 1344252 w 2390775"/>
              <a:gd name="T33" fmla="*/ 1642035 h 2327275"/>
              <a:gd name="T34" fmla="*/ 1310389 w 2390775"/>
              <a:gd name="T35" fmla="*/ 991605 h 2327275"/>
              <a:gd name="T36" fmla="*/ 441594 w 2390775"/>
              <a:gd name="T37" fmla="*/ 1195662 h 2327275"/>
              <a:gd name="T38" fmla="*/ 81238 w 2390775"/>
              <a:gd name="T39" fmla="*/ 1104844 h 2327275"/>
              <a:gd name="T40" fmla="*/ 72704 w 2390775"/>
              <a:gd name="T41" fmla="*/ 1075414 h 2327275"/>
              <a:gd name="T42" fmla="*/ 71439 w 2390775"/>
              <a:gd name="T43" fmla="*/ 1055795 h 2327275"/>
              <a:gd name="T44" fmla="*/ 73335 w 2390775"/>
              <a:gd name="T45" fmla="*/ 1033327 h 2327275"/>
              <a:gd name="T46" fmla="*/ 79342 w 2390775"/>
              <a:gd name="T47" fmla="*/ 1007378 h 2327275"/>
              <a:gd name="T48" fmla="*/ 89773 w 2390775"/>
              <a:gd name="T49" fmla="*/ 977316 h 2327275"/>
              <a:gd name="T50" fmla="*/ 110320 w 2390775"/>
              <a:gd name="T51" fmla="*/ 933964 h 2327275"/>
              <a:gd name="T52" fmla="*/ 509555 w 2390775"/>
              <a:gd name="T53" fmla="*/ 642520 h 2327275"/>
              <a:gd name="T54" fmla="*/ 1847476 w 2390775"/>
              <a:gd name="T55" fmla="*/ 860382 h 2327275"/>
              <a:gd name="T56" fmla="*/ 1866124 w 2390775"/>
              <a:gd name="T57" fmla="*/ 899590 h 2327275"/>
              <a:gd name="T58" fmla="*/ 1881611 w 2390775"/>
              <a:gd name="T59" fmla="*/ 941329 h 2327275"/>
              <a:gd name="T60" fmla="*/ 1899627 w 2390775"/>
              <a:gd name="T61" fmla="*/ 1008363 h 2327275"/>
              <a:gd name="T62" fmla="*/ 1904368 w 2390775"/>
              <a:gd name="T63" fmla="*/ 1046940 h 2327275"/>
              <a:gd name="T64" fmla="*/ 1904052 w 2390775"/>
              <a:gd name="T65" fmla="*/ 1078876 h 2327275"/>
              <a:gd name="T66" fmla="*/ 1898679 w 2390775"/>
              <a:gd name="T67" fmla="*/ 1110496 h 2327275"/>
              <a:gd name="T68" fmla="*/ 1886036 w 2390775"/>
              <a:gd name="T69" fmla="*/ 1139903 h 2327275"/>
              <a:gd name="T70" fmla="*/ 1704931 w 2390775"/>
              <a:gd name="T71" fmla="*/ 607105 h 2327275"/>
              <a:gd name="T72" fmla="*/ 1269206 w 2390775"/>
              <a:gd name="T73" fmla="*/ 633 h 2327275"/>
              <a:gd name="T74" fmla="*/ 1298604 w 2390775"/>
              <a:gd name="T75" fmla="*/ 7913 h 2327275"/>
              <a:gd name="T76" fmla="*/ 1316622 w 2390775"/>
              <a:gd name="T77" fmla="*/ 16460 h 2327275"/>
              <a:gd name="T78" fmla="*/ 1334957 w 2390775"/>
              <a:gd name="T79" fmla="*/ 29437 h 2327275"/>
              <a:gd name="T80" fmla="*/ 1354556 w 2390775"/>
              <a:gd name="T81" fmla="*/ 47796 h 2327275"/>
              <a:gd name="T82" fmla="*/ 1374787 w 2390775"/>
              <a:gd name="T83" fmla="*/ 71853 h 2327275"/>
              <a:gd name="T84" fmla="*/ 1402289 w 2390775"/>
              <a:gd name="T85" fmla="*/ 111420 h 2327275"/>
              <a:gd name="T86" fmla="*/ 1454131 w 2390775"/>
              <a:gd name="T87" fmla="*/ 603311 h 2327275"/>
              <a:gd name="T88" fmla="*/ 851305 w 2390775"/>
              <a:gd name="T89" fmla="*/ 0 h 2327275"/>
              <a:gd name="T90" fmla="*/ 776986 w 2390775"/>
              <a:gd name="T91" fmla="*/ 648844 h 2327275"/>
              <a:gd name="T92" fmla="*/ 537523 w 2390775"/>
              <a:gd name="T93" fmla="*/ 174396 h 2327275"/>
              <a:gd name="T94" fmla="*/ 561912 w 2390775"/>
              <a:gd name="T95" fmla="*/ 138631 h 2327275"/>
              <a:gd name="T96" fmla="*/ 590420 w 2390775"/>
              <a:gd name="T97" fmla="*/ 103815 h 2327275"/>
              <a:gd name="T98" fmla="*/ 639199 w 2390775"/>
              <a:gd name="T99" fmla="*/ 54439 h 2327275"/>
              <a:gd name="T100" fmla="*/ 670241 w 2390775"/>
              <a:gd name="T101" fmla="*/ 30701 h 2327275"/>
              <a:gd name="T102" fmla="*/ 698115 w 2390775"/>
              <a:gd name="T103" fmla="*/ 15192 h 2327275"/>
              <a:gd name="T104" fmla="*/ 728206 w 2390775"/>
              <a:gd name="T105" fmla="*/ 4114 h 2327275"/>
              <a:gd name="T106" fmla="*/ 759565 w 2390775"/>
              <a:gd name="T107" fmla="*/ 0 h 232727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390775" h="2327275">
                <a:moveTo>
                  <a:pt x="1115616" y="1514475"/>
                </a:moveTo>
                <a:lnTo>
                  <a:pt x="1116013" y="2073275"/>
                </a:lnTo>
                <a:lnTo>
                  <a:pt x="959557" y="2072879"/>
                </a:lnTo>
                <a:lnTo>
                  <a:pt x="836855" y="2072482"/>
                </a:lnTo>
                <a:lnTo>
                  <a:pt x="750685" y="2072085"/>
                </a:lnTo>
                <a:lnTo>
                  <a:pt x="737978" y="2071689"/>
                </a:lnTo>
                <a:lnTo>
                  <a:pt x="724080" y="2070896"/>
                </a:lnTo>
                <a:lnTo>
                  <a:pt x="710579" y="2069706"/>
                </a:lnTo>
                <a:lnTo>
                  <a:pt x="696680" y="2067723"/>
                </a:lnTo>
                <a:lnTo>
                  <a:pt x="682782" y="2065740"/>
                </a:lnTo>
                <a:lnTo>
                  <a:pt x="668487" y="2063757"/>
                </a:lnTo>
                <a:lnTo>
                  <a:pt x="654985" y="2061377"/>
                </a:lnTo>
                <a:lnTo>
                  <a:pt x="641087" y="2058998"/>
                </a:lnTo>
                <a:lnTo>
                  <a:pt x="614482" y="2053049"/>
                </a:lnTo>
                <a:lnTo>
                  <a:pt x="589465" y="2046703"/>
                </a:lnTo>
                <a:lnTo>
                  <a:pt x="566830" y="2040358"/>
                </a:lnTo>
                <a:lnTo>
                  <a:pt x="556903" y="2037185"/>
                </a:lnTo>
                <a:lnTo>
                  <a:pt x="547769" y="2034012"/>
                </a:lnTo>
                <a:lnTo>
                  <a:pt x="529503" y="2026874"/>
                </a:lnTo>
                <a:lnTo>
                  <a:pt x="520767" y="2022908"/>
                </a:lnTo>
                <a:lnTo>
                  <a:pt x="512031" y="2018149"/>
                </a:lnTo>
                <a:lnTo>
                  <a:pt x="502898" y="2013786"/>
                </a:lnTo>
                <a:lnTo>
                  <a:pt x="493765" y="2009027"/>
                </a:lnTo>
                <a:lnTo>
                  <a:pt x="485426" y="2003871"/>
                </a:lnTo>
                <a:lnTo>
                  <a:pt x="477087" y="1998319"/>
                </a:lnTo>
                <a:lnTo>
                  <a:pt x="468747" y="1992370"/>
                </a:lnTo>
                <a:lnTo>
                  <a:pt x="461203" y="1986421"/>
                </a:lnTo>
                <a:lnTo>
                  <a:pt x="453658" y="1979679"/>
                </a:lnTo>
                <a:lnTo>
                  <a:pt x="446113" y="1972541"/>
                </a:lnTo>
                <a:lnTo>
                  <a:pt x="439362" y="1965402"/>
                </a:lnTo>
                <a:lnTo>
                  <a:pt x="433009" y="1957470"/>
                </a:lnTo>
                <a:lnTo>
                  <a:pt x="427052" y="1949538"/>
                </a:lnTo>
                <a:lnTo>
                  <a:pt x="421890" y="1941210"/>
                </a:lnTo>
                <a:lnTo>
                  <a:pt x="400050" y="1903930"/>
                </a:lnTo>
                <a:lnTo>
                  <a:pt x="616864" y="1518045"/>
                </a:lnTo>
                <a:lnTo>
                  <a:pt x="1115616" y="1514475"/>
                </a:lnTo>
                <a:close/>
                <a:moveTo>
                  <a:pt x="1644538" y="1244600"/>
                </a:moveTo>
                <a:lnTo>
                  <a:pt x="1644538" y="1533950"/>
                </a:lnTo>
                <a:lnTo>
                  <a:pt x="1919386" y="1532757"/>
                </a:lnTo>
                <a:lnTo>
                  <a:pt x="2309813" y="1530372"/>
                </a:lnTo>
                <a:lnTo>
                  <a:pt x="2054824" y="1965986"/>
                </a:lnTo>
                <a:lnTo>
                  <a:pt x="2049263" y="1974333"/>
                </a:lnTo>
                <a:lnTo>
                  <a:pt x="2043703" y="1983077"/>
                </a:lnTo>
                <a:lnTo>
                  <a:pt x="2036951" y="1991423"/>
                </a:lnTo>
                <a:lnTo>
                  <a:pt x="2029802" y="1999373"/>
                </a:lnTo>
                <a:lnTo>
                  <a:pt x="2021858" y="2006924"/>
                </a:lnTo>
                <a:lnTo>
                  <a:pt x="2017092" y="2010501"/>
                </a:lnTo>
                <a:lnTo>
                  <a:pt x="2012326" y="2014078"/>
                </a:lnTo>
                <a:lnTo>
                  <a:pt x="2007162" y="2017656"/>
                </a:lnTo>
                <a:lnTo>
                  <a:pt x="2001999" y="2020835"/>
                </a:lnTo>
                <a:lnTo>
                  <a:pt x="1996439" y="2024412"/>
                </a:lnTo>
                <a:lnTo>
                  <a:pt x="1990481" y="2027592"/>
                </a:lnTo>
                <a:lnTo>
                  <a:pt x="1984126" y="2030772"/>
                </a:lnTo>
                <a:lnTo>
                  <a:pt x="1977771" y="2033554"/>
                </a:lnTo>
                <a:lnTo>
                  <a:pt x="1970622" y="2036336"/>
                </a:lnTo>
                <a:lnTo>
                  <a:pt x="1963075" y="2038721"/>
                </a:lnTo>
                <a:lnTo>
                  <a:pt x="1955132" y="2041503"/>
                </a:lnTo>
                <a:lnTo>
                  <a:pt x="1947188" y="2043490"/>
                </a:lnTo>
                <a:lnTo>
                  <a:pt x="1938450" y="2045875"/>
                </a:lnTo>
                <a:lnTo>
                  <a:pt x="1929712" y="2047862"/>
                </a:lnTo>
                <a:lnTo>
                  <a:pt x="1919783" y="2049452"/>
                </a:lnTo>
                <a:lnTo>
                  <a:pt x="1909853" y="2051042"/>
                </a:lnTo>
                <a:lnTo>
                  <a:pt x="1899527" y="2052632"/>
                </a:lnTo>
                <a:lnTo>
                  <a:pt x="1888406" y="2053824"/>
                </a:lnTo>
                <a:lnTo>
                  <a:pt x="1877285" y="2055017"/>
                </a:lnTo>
                <a:lnTo>
                  <a:pt x="1864972" y="2055812"/>
                </a:lnTo>
                <a:lnTo>
                  <a:pt x="1839155" y="2057004"/>
                </a:lnTo>
                <a:lnTo>
                  <a:pt x="1687036" y="2060979"/>
                </a:lnTo>
                <a:lnTo>
                  <a:pt x="1642552" y="2062171"/>
                </a:lnTo>
                <a:lnTo>
                  <a:pt x="1644140" y="2327275"/>
                </a:lnTo>
                <a:lnTo>
                  <a:pt x="1273175" y="1801439"/>
                </a:lnTo>
                <a:lnTo>
                  <a:pt x="1644538" y="1244600"/>
                </a:lnTo>
                <a:close/>
                <a:moveTo>
                  <a:pt x="639492" y="806450"/>
                </a:moveTo>
                <a:lnTo>
                  <a:pt x="939800" y="1403808"/>
                </a:lnTo>
                <a:lnTo>
                  <a:pt x="688684" y="1261221"/>
                </a:lnTo>
                <a:lnTo>
                  <a:pt x="554200" y="1500720"/>
                </a:lnTo>
                <a:lnTo>
                  <a:pt x="363781" y="1841500"/>
                </a:lnTo>
                <a:lnTo>
                  <a:pt x="111078" y="1404603"/>
                </a:lnTo>
                <a:lnTo>
                  <a:pt x="106318" y="1395865"/>
                </a:lnTo>
                <a:lnTo>
                  <a:pt x="101954" y="1386730"/>
                </a:lnTo>
                <a:lnTo>
                  <a:pt x="97987" y="1376403"/>
                </a:lnTo>
                <a:lnTo>
                  <a:pt x="94813" y="1366473"/>
                </a:lnTo>
                <a:lnTo>
                  <a:pt x="92036" y="1355750"/>
                </a:lnTo>
                <a:lnTo>
                  <a:pt x="91243" y="1349792"/>
                </a:lnTo>
                <a:lnTo>
                  <a:pt x="90449" y="1344231"/>
                </a:lnTo>
                <a:lnTo>
                  <a:pt x="90053" y="1337877"/>
                </a:lnTo>
                <a:lnTo>
                  <a:pt x="89656" y="1331919"/>
                </a:lnTo>
                <a:lnTo>
                  <a:pt x="89656" y="1325167"/>
                </a:lnTo>
                <a:lnTo>
                  <a:pt x="89656" y="1318415"/>
                </a:lnTo>
                <a:lnTo>
                  <a:pt x="90053" y="1311265"/>
                </a:lnTo>
                <a:lnTo>
                  <a:pt x="90846" y="1304116"/>
                </a:lnTo>
                <a:lnTo>
                  <a:pt x="92036" y="1296967"/>
                </a:lnTo>
                <a:lnTo>
                  <a:pt x="93226" y="1289421"/>
                </a:lnTo>
                <a:lnTo>
                  <a:pt x="95210" y="1281080"/>
                </a:lnTo>
                <a:lnTo>
                  <a:pt x="97193" y="1272739"/>
                </a:lnTo>
                <a:lnTo>
                  <a:pt x="99574" y="1264398"/>
                </a:lnTo>
                <a:lnTo>
                  <a:pt x="101954" y="1255263"/>
                </a:lnTo>
                <a:lnTo>
                  <a:pt x="105127" y="1246128"/>
                </a:lnTo>
                <a:lnTo>
                  <a:pt x="108698" y="1236596"/>
                </a:lnTo>
                <a:lnTo>
                  <a:pt x="112665" y="1226666"/>
                </a:lnTo>
                <a:lnTo>
                  <a:pt x="116632" y="1216737"/>
                </a:lnTo>
                <a:lnTo>
                  <a:pt x="121392" y="1206013"/>
                </a:lnTo>
                <a:lnTo>
                  <a:pt x="126550" y="1195289"/>
                </a:lnTo>
                <a:lnTo>
                  <a:pt x="138451" y="1172253"/>
                </a:lnTo>
                <a:lnTo>
                  <a:pt x="209462" y="1038006"/>
                </a:lnTo>
                <a:lnTo>
                  <a:pt x="230884" y="998685"/>
                </a:lnTo>
                <a:lnTo>
                  <a:pt x="0" y="869205"/>
                </a:lnTo>
                <a:lnTo>
                  <a:pt x="639492" y="806450"/>
                </a:lnTo>
                <a:close/>
                <a:moveTo>
                  <a:pt x="2139688" y="762000"/>
                </a:moveTo>
                <a:lnTo>
                  <a:pt x="2216641" y="898525"/>
                </a:lnTo>
                <a:lnTo>
                  <a:pt x="2276537" y="1004887"/>
                </a:lnTo>
                <a:lnTo>
                  <a:pt x="2318583" y="1079897"/>
                </a:lnTo>
                <a:lnTo>
                  <a:pt x="2324533" y="1091406"/>
                </a:lnTo>
                <a:lnTo>
                  <a:pt x="2330483" y="1103709"/>
                </a:lnTo>
                <a:lnTo>
                  <a:pt x="2336432" y="1116409"/>
                </a:lnTo>
                <a:lnTo>
                  <a:pt x="2341986" y="1129109"/>
                </a:lnTo>
                <a:lnTo>
                  <a:pt x="2347142" y="1141809"/>
                </a:lnTo>
                <a:lnTo>
                  <a:pt x="2352299" y="1155303"/>
                </a:lnTo>
                <a:lnTo>
                  <a:pt x="2357059" y="1168400"/>
                </a:lnTo>
                <a:lnTo>
                  <a:pt x="2361422" y="1181497"/>
                </a:lnTo>
                <a:lnTo>
                  <a:pt x="2369355" y="1207690"/>
                </a:lnTo>
                <a:lnTo>
                  <a:pt x="2376099" y="1232297"/>
                </a:lnTo>
                <a:lnTo>
                  <a:pt x="2382048" y="1255315"/>
                </a:lnTo>
                <a:lnTo>
                  <a:pt x="2384032" y="1265634"/>
                </a:lnTo>
                <a:lnTo>
                  <a:pt x="2385618" y="1275556"/>
                </a:lnTo>
                <a:lnTo>
                  <a:pt x="2388395" y="1294606"/>
                </a:lnTo>
                <a:lnTo>
                  <a:pt x="2389188" y="1304528"/>
                </a:lnTo>
                <a:lnTo>
                  <a:pt x="2389982" y="1314053"/>
                </a:lnTo>
                <a:lnTo>
                  <a:pt x="2390378" y="1323975"/>
                </a:lnTo>
                <a:lnTo>
                  <a:pt x="2390775" y="1334294"/>
                </a:lnTo>
                <a:lnTo>
                  <a:pt x="2390378" y="1344215"/>
                </a:lnTo>
                <a:lnTo>
                  <a:pt x="2389585" y="1354137"/>
                </a:lnTo>
                <a:lnTo>
                  <a:pt x="2388792" y="1364059"/>
                </a:lnTo>
                <a:lnTo>
                  <a:pt x="2387205" y="1373981"/>
                </a:lnTo>
                <a:lnTo>
                  <a:pt x="2385222" y="1384300"/>
                </a:lnTo>
                <a:lnTo>
                  <a:pt x="2382842" y="1393825"/>
                </a:lnTo>
                <a:lnTo>
                  <a:pt x="2379272" y="1403350"/>
                </a:lnTo>
                <a:lnTo>
                  <a:pt x="2375702" y="1412478"/>
                </a:lnTo>
                <a:lnTo>
                  <a:pt x="2371735" y="1421606"/>
                </a:lnTo>
                <a:lnTo>
                  <a:pt x="2366975" y="1430734"/>
                </a:lnTo>
                <a:lnTo>
                  <a:pt x="2345556" y="1467644"/>
                </a:lnTo>
                <a:lnTo>
                  <a:pt x="1902485" y="1470025"/>
                </a:lnTo>
                <a:lnTo>
                  <a:pt x="1654175" y="1038225"/>
                </a:lnTo>
                <a:lnTo>
                  <a:pt x="2139688" y="762000"/>
                </a:lnTo>
                <a:close/>
                <a:moveTo>
                  <a:pt x="1068388" y="0"/>
                </a:moveTo>
                <a:lnTo>
                  <a:pt x="1572620" y="0"/>
                </a:lnTo>
                <a:lnTo>
                  <a:pt x="1582538" y="0"/>
                </a:lnTo>
                <a:lnTo>
                  <a:pt x="1592853" y="794"/>
                </a:lnTo>
                <a:lnTo>
                  <a:pt x="1603565" y="2384"/>
                </a:lnTo>
                <a:lnTo>
                  <a:pt x="1613879" y="4767"/>
                </a:lnTo>
                <a:lnTo>
                  <a:pt x="1624591" y="7946"/>
                </a:lnTo>
                <a:lnTo>
                  <a:pt x="1629748" y="9932"/>
                </a:lnTo>
                <a:lnTo>
                  <a:pt x="1635302" y="11919"/>
                </a:lnTo>
                <a:lnTo>
                  <a:pt x="1640856" y="14700"/>
                </a:lnTo>
                <a:lnTo>
                  <a:pt x="1646807" y="17481"/>
                </a:lnTo>
                <a:lnTo>
                  <a:pt x="1652361" y="20659"/>
                </a:lnTo>
                <a:lnTo>
                  <a:pt x="1657915" y="24235"/>
                </a:lnTo>
                <a:lnTo>
                  <a:pt x="1663866" y="27810"/>
                </a:lnTo>
                <a:lnTo>
                  <a:pt x="1669420" y="32181"/>
                </a:lnTo>
                <a:lnTo>
                  <a:pt x="1675371" y="36948"/>
                </a:lnTo>
                <a:lnTo>
                  <a:pt x="1681322" y="41716"/>
                </a:lnTo>
                <a:lnTo>
                  <a:pt x="1687273" y="47675"/>
                </a:lnTo>
                <a:lnTo>
                  <a:pt x="1693620" y="53634"/>
                </a:lnTo>
                <a:lnTo>
                  <a:pt x="1699968" y="59991"/>
                </a:lnTo>
                <a:lnTo>
                  <a:pt x="1706315" y="66745"/>
                </a:lnTo>
                <a:lnTo>
                  <a:pt x="1712663" y="73896"/>
                </a:lnTo>
                <a:lnTo>
                  <a:pt x="1719010" y="81445"/>
                </a:lnTo>
                <a:lnTo>
                  <a:pt x="1725358" y="90185"/>
                </a:lnTo>
                <a:lnTo>
                  <a:pt x="1732102" y="98926"/>
                </a:lnTo>
                <a:lnTo>
                  <a:pt x="1739243" y="108063"/>
                </a:lnTo>
                <a:lnTo>
                  <a:pt x="1745987" y="117996"/>
                </a:lnTo>
                <a:lnTo>
                  <a:pt x="1759873" y="139847"/>
                </a:lnTo>
                <a:lnTo>
                  <a:pt x="1840010" y="268569"/>
                </a:lnTo>
                <a:lnTo>
                  <a:pt x="1863417" y="306709"/>
                </a:lnTo>
                <a:lnTo>
                  <a:pt x="2090738" y="171233"/>
                </a:lnTo>
                <a:lnTo>
                  <a:pt x="1824935" y="757238"/>
                </a:lnTo>
                <a:lnTo>
                  <a:pt x="1158047" y="718303"/>
                </a:lnTo>
                <a:lnTo>
                  <a:pt x="1407188" y="572100"/>
                </a:lnTo>
                <a:lnTo>
                  <a:pt x="1267145" y="335711"/>
                </a:lnTo>
                <a:lnTo>
                  <a:pt x="1068388" y="0"/>
                </a:lnTo>
                <a:close/>
                <a:moveTo>
                  <a:pt x="953254" y="0"/>
                </a:moveTo>
                <a:lnTo>
                  <a:pt x="996186" y="0"/>
                </a:lnTo>
                <a:lnTo>
                  <a:pt x="1222376" y="381372"/>
                </a:lnTo>
                <a:lnTo>
                  <a:pt x="975117" y="814388"/>
                </a:lnTo>
                <a:lnTo>
                  <a:pt x="490538" y="534318"/>
                </a:lnTo>
                <a:lnTo>
                  <a:pt x="569247" y="398851"/>
                </a:lnTo>
                <a:lnTo>
                  <a:pt x="630863" y="293180"/>
                </a:lnTo>
                <a:lnTo>
                  <a:pt x="674591" y="218891"/>
                </a:lnTo>
                <a:lnTo>
                  <a:pt x="681349" y="207768"/>
                </a:lnTo>
                <a:lnTo>
                  <a:pt x="689299" y="196645"/>
                </a:lnTo>
                <a:lnTo>
                  <a:pt x="697249" y="185521"/>
                </a:lnTo>
                <a:lnTo>
                  <a:pt x="705200" y="174001"/>
                </a:lnTo>
                <a:lnTo>
                  <a:pt x="713945" y="162877"/>
                </a:lnTo>
                <a:lnTo>
                  <a:pt x="722691" y="151754"/>
                </a:lnTo>
                <a:lnTo>
                  <a:pt x="731834" y="141028"/>
                </a:lnTo>
                <a:lnTo>
                  <a:pt x="740977" y="130302"/>
                </a:lnTo>
                <a:lnTo>
                  <a:pt x="759263" y="110439"/>
                </a:lnTo>
                <a:lnTo>
                  <a:pt x="777549" y="92165"/>
                </a:lnTo>
                <a:lnTo>
                  <a:pt x="794245" y="75480"/>
                </a:lnTo>
                <a:lnTo>
                  <a:pt x="802195" y="68329"/>
                </a:lnTo>
                <a:lnTo>
                  <a:pt x="809748" y="61973"/>
                </a:lnTo>
                <a:lnTo>
                  <a:pt x="824854" y="50452"/>
                </a:lnTo>
                <a:lnTo>
                  <a:pt x="832804" y="44493"/>
                </a:lnTo>
                <a:lnTo>
                  <a:pt x="841152" y="38534"/>
                </a:lnTo>
                <a:lnTo>
                  <a:pt x="849500" y="33370"/>
                </a:lnTo>
                <a:lnTo>
                  <a:pt x="857848" y="28206"/>
                </a:lnTo>
                <a:lnTo>
                  <a:pt x="866991" y="23438"/>
                </a:lnTo>
                <a:lnTo>
                  <a:pt x="876134" y="19068"/>
                </a:lnTo>
                <a:lnTo>
                  <a:pt x="884880" y="14699"/>
                </a:lnTo>
                <a:lnTo>
                  <a:pt x="894420" y="11123"/>
                </a:lnTo>
                <a:lnTo>
                  <a:pt x="903961" y="7945"/>
                </a:lnTo>
                <a:lnTo>
                  <a:pt x="913899" y="5164"/>
                </a:lnTo>
                <a:lnTo>
                  <a:pt x="923439" y="2781"/>
                </a:lnTo>
                <a:lnTo>
                  <a:pt x="933377" y="1192"/>
                </a:lnTo>
                <a:lnTo>
                  <a:pt x="943316" y="397"/>
                </a:lnTo>
                <a:lnTo>
                  <a:pt x="95325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261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1BE98A-9B0F-B54E-99D2-3F25279A8F6E}"/>
              </a:ext>
            </a:extLst>
          </p:cNvPr>
          <p:cNvSpPr txBox="1"/>
          <p:nvPr/>
        </p:nvSpPr>
        <p:spPr>
          <a:xfrm>
            <a:off x="1188910" y="3069714"/>
            <a:ext cx="10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编码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844301-05D4-3E45-9F7F-F59E4C63F396}"/>
              </a:ext>
            </a:extLst>
          </p:cNvPr>
          <p:cNvSpPr txBox="1"/>
          <p:nvPr/>
        </p:nvSpPr>
        <p:spPr>
          <a:xfrm>
            <a:off x="4345341" y="31016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交叉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BF308F-B1BA-A941-A2B3-A931379054E0}"/>
              </a:ext>
            </a:extLst>
          </p:cNvPr>
          <p:cNvSpPr txBox="1"/>
          <p:nvPr/>
        </p:nvSpPr>
        <p:spPr>
          <a:xfrm>
            <a:off x="7279170" y="30622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变异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F89EDE-8CCB-1543-8C9F-F87885E1DAC3}"/>
              </a:ext>
            </a:extLst>
          </p:cNvPr>
          <p:cNvSpPr txBox="1"/>
          <p:nvPr/>
        </p:nvSpPr>
        <p:spPr>
          <a:xfrm>
            <a:off x="10033221" y="31460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结果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B6A8C25-3AF0-B145-890A-79CCDC674E7A}"/>
              </a:ext>
            </a:extLst>
          </p:cNvPr>
          <p:cNvCxnSpPr/>
          <p:nvPr/>
        </p:nvCxnSpPr>
        <p:spPr>
          <a:xfrm>
            <a:off x="5559959" y="4014007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9FF56A8-6C31-FE47-9A8D-04D8319553BA}"/>
              </a:ext>
            </a:extLst>
          </p:cNvPr>
          <p:cNvCxnSpPr/>
          <p:nvPr/>
        </p:nvCxnSpPr>
        <p:spPr>
          <a:xfrm>
            <a:off x="2698732" y="4000755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DEBF7C0-D267-8545-8CFD-56A388EF718F}"/>
              </a:ext>
            </a:extLst>
          </p:cNvPr>
          <p:cNvCxnSpPr/>
          <p:nvPr/>
        </p:nvCxnSpPr>
        <p:spPr>
          <a:xfrm>
            <a:off x="8490864" y="4014007"/>
            <a:ext cx="10999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6D22704-6F95-8F4F-9EE3-F4C3227FDB87}"/>
              </a:ext>
            </a:extLst>
          </p:cNvPr>
          <p:cNvSpPr txBox="1"/>
          <p:nvPr/>
        </p:nvSpPr>
        <p:spPr>
          <a:xfrm>
            <a:off x="605351" y="4815763"/>
            <a:ext cx="254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将变量进行二进制编码</a:t>
            </a:r>
            <a:endParaRPr lang="e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EEF3300-64F6-5343-9248-8BCF27DCB5A7}"/>
              </a:ext>
            </a:extLst>
          </p:cNvPr>
          <p:cNvSpPr txBox="1"/>
          <p:nvPr/>
        </p:nvSpPr>
        <p:spPr>
          <a:xfrm>
            <a:off x="3315421" y="4809137"/>
            <a:ext cx="25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这里采取了两种交叉的方法进行对比</a:t>
            </a:r>
            <a:endParaRPr lang="e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C2810D-79E5-A948-BFA6-D15BBBC3A38A}"/>
              </a:ext>
            </a:extLst>
          </p:cNvPr>
          <p:cNvSpPr txBox="1"/>
          <p:nvPr/>
        </p:nvSpPr>
        <p:spPr>
          <a:xfrm>
            <a:off x="6330128" y="4809136"/>
            <a:ext cx="2544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随机选择部分的基因进行变异</a:t>
            </a:r>
            <a:endParaRPr lang="e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2320D6B-D1DE-9249-9368-BDA098762CC5}"/>
              </a:ext>
            </a:extLst>
          </p:cNvPr>
          <p:cNvSpPr txBox="1"/>
          <p:nvPr/>
        </p:nvSpPr>
        <p:spPr>
          <a:xfrm>
            <a:off x="9084179" y="4815763"/>
            <a:ext cx="254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将生成的子代进行解码，并得出最好的个体</a:t>
            </a:r>
            <a:endParaRPr lang="en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85368A-5C39-4060-B688-610A83EECA8B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4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30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2A6685-2F1A-914F-9777-D206D4699E6E}"/>
              </a:ext>
            </a:extLst>
          </p:cNvPr>
          <p:cNvSpPr/>
          <p:nvPr/>
        </p:nvSpPr>
        <p:spPr>
          <a:xfrm>
            <a:off x="4380548" y="1264259"/>
            <a:ext cx="3958814" cy="3958814"/>
          </a:xfrm>
          <a:prstGeom prst="rect">
            <a:avLst/>
          </a:prstGeom>
          <a:noFill/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C21598-9A4B-4C41-917C-A7CE6A154478}"/>
              </a:ext>
            </a:extLst>
          </p:cNvPr>
          <p:cNvSpPr/>
          <p:nvPr/>
        </p:nvSpPr>
        <p:spPr>
          <a:xfrm>
            <a:off x="7318944" y="2650434"/>
            <a:ext cx="2040835" cy="1577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DB05D1-B98D-E04F-823B-41BE20E01E5B}"/>
              </a:ext>
            </a:extLst>
          </p:cNvPr>
          <p:cNvSpPr txBox="1"/>
          <p:nvPr/>
        </p:nvSpPr>
        <p:spPr>
          <a:xfrm>
            <a:off x="4677084" y="2762493"/>
            <a:ext cx="4180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THANKS</a:t>
            </a:r>
            <a:endParaRPr kumimoji="1" lang="zh-CN" altLang="en-US" sz="66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7C993D-03A0-1646-AB73-A06462F14C7F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B4B431-6FC8-4448-B5C7-2D056BD5948A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7DBF640-FDDE-CD4D-8D83-F3EFFE5EA784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935E6-A233-3C4E-8133-25A9159AE11C}"/>
              </a:ext>
            </a:extLst>
          </p:cNvPr>
          <p:cNvSpPr/>
          <p:nvPr/>
        </p:nvSpPr>
        <p:spPr>
          <a:xfrm>
            <a:off x="11428996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A285EF-3E88-F844-B121-3AFEB30BA64D}"/>
              </a:ext>
            </a:extLst>
          </p:cNvPr>
          <p:cNvSpPr/>
          <p:nvPr/>
        </p:nvSpPr>
        <p:spPr>
          <a:xfrm>
            <a:off x="11129650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59053"/>
            <a:ext cx="977581" cy="9737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3897F2-5C36-47FE-A034-5B0C6352B7F2}"/>
              </a:ext>
            </a:extLst>
          </p:cNvPr>
          <p:cNvSpPr txBox="1"/>
          <p:nvPr/>
        </p:nvSpPr>
        <p:spPr>
          <a:xfrm>
            <a:off x="11639815" y="61012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47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变量二进制随机编码化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01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Variable binary random coding</a:t>
            </a:r>
            <a:endParaRPr lang="en" altLang="zh-C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D4F3F86-F375-2D47-BC5E-F2FF5AEB3840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1F7F8AD-7F66-6648-AFA2-44D0E086E3BD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AB2A3B-0AB4-4CE1-8C80-C20CDAC2B74F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634568-1658-E34C-A2D2-5DF1B0EBAC49}"/>
              </a:ext>
            </a:extLst>
          </p:cNvPr>
          <p:cNvSpPr/>
          <p:nvPr/>
        </p:nvSpPr>
        <p:spPr>
          <a:xfrm>
            <a:off x="3951823" y="568944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方正工业黑简体" panose="02000500000000000000" pitchFamily="2" charset="-122"/>
                <a:ea typeface="方正工业黑简体" panose="02000500000000000000" pitchFamily="2" charset="-122"/>
              </a:rPr>
              <a:t>变量二进制随机编码化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24786-934C-6C43-AAAC-240570221445}"/>
              </a:ext>
            </a:extLst>
          </p:cNvPr>
          <p:cNvSpPr txBox="1"/>
          <p:nvPr/>
        </p:nvSpPr>
        <p:spPr>
          <a:xfrm>
            <a:off x="1427408" y="5619516"/>
            <a:ext cx="408260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初始化时将变量进行随机的二进制生成</a:t>
            </a:r>
            <a:endParaRPr lang="e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4CC269-6514-B347-B01B-28608512776E}"/>
              </a:ext>
            </a:extLst>
          </p:cNvPr>
          <p:cNvSpPr txBox="1"/>
          <p:nvPr/>
        </p:nvSpPr>
        <p:spPr>
          <a:xfrm>
            <a:off x="6761250" y="5632919"/>
            <a:ext cx="408260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进行解码，令其分布在范围之内</a:t>
            </a:r>
            <a:endParaRPr lang="e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C93780-E213-E341-84FC-54EFC5CCE1D9}"/>
              </a:ext>
            </a:extLst>
          </p:cNvPr>
          <p:cNvGrpSpPr/>
          <p:nvPr/>
        </p:nvGrpSpPr>
        <p:grpSpPr>
          <a:xfrm>
            <a:off x="836044" y="1249250"/>
            <a:ext cx="1182727" cy="1182727"/>
            <a:chOff x="836044" y="1249250"/>
            <a:chExt cx="1182727" cy="1182727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37CF68F0-A57C-1345-AB1B-A48824DA4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069" y="1249250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983DB20B-2CDE-ED4B-BA10-CD848BC3E23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427408" y="860739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8B341F-8A11-D446-893A-44F5B9E3295F}"/>
              </a:ext>
            </a:extLst>
          </p:cNvPr>
          <p:cNvGrpSpPr/>
          <p:nvPr/>
        </p:nvGrpSpPr>
        <p:grpSpPr>
          <a:xfrm rot="10800000">
            <a:off x="10222597" y="4450191"/>
            <a:ext cx="1182727" cy="1182727"/>
            <a:chOff x="5560445" y="1333504"/>
            <a:chExt cx="1182727" cy="1182727"/>
          </a:xfrm>
        </p:grpSpPr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62B8830B-12A5-BB46-8843-14CF13681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B7EA6A66-2B12-644E-BD90-5FD219B5A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49ECA41-B1B1-BF4F-9D95-670D69F90FC6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1CE173C-6C80-4B32-B21A-91208332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09" y="2481634"/>
            <a:ext cx="4655709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getrand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geneLength):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list.append(random.randint(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A5EC9B-C7BC-4FAB-8497-24F21045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139" y="1833734"/>
            <a:ext cx="626325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decode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beginNum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endNum):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sum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geneLength):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sum += list[i]* rate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rate *=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print(rate)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ans = (sum / rate) * (endNum- beginNum) + beginNum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ans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4C5417-C270-484F-AC85-49500EB73DC1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9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634568-1658-E34C-A2D2-5DF1B0EBAC49}"/>
              </a:ext>
            </a:extLst>
          </p:cNvPr>
          <p:cNvSpPr/>
          <p:nvPr/>
        </p:nvSpPr>
        <p:spPr>
          <a:xfrm>
            <a:off x="4926449" y="64959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解码的具体方法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5C0A02-9343-944C-961F-AD5A0EBCC9EA}"/>
              </a:ext>
            </a:extLst>
          </p:cNvPr>
          <p:cNvSpPr txBox="1"/>
          <p:nvPr/>
        </p:nvSpPr>
        <p:spPr>
          <a:xfrm>
            <a:off x="5320811" y="4995243"/>
            <a:ext cx="5860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>
                <a:blipFill>
                  <a:blip r:embed="rId3"/>
                  <a:stretch>
                    <a:fillRect l="-8000" r="-10000"/>
                  </a:stretch>
                </a:blipFill>
                <a:latin typeface="+mj-lt"/>
              </a:rPr>
              <a:t>DECODE</a:t>
            </a:r>
            <a:endParaRPr kumimoji="1" lang="zh-CN" altLang="en-US" sz="9600" dirty="0">
              <a:blipFill>
                <a:blip r:embed="rId3"/>
                <a:stretch>
                  <a:fillRect l="-8000" r="-10000"/>
                </a:stretch>
              </a:blip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52C8B1-AE26-5E48-A6DD-3EF3A7F111B0}"/>
              </a:ext>
            </a:extLst>
          </p:cNvPr>
          <p:cNvSpPr txBox="1"/>
          <p:nvPr/>
        </p:nvSpPr>
        <p:spPr>
          <a:xfrm>
            <a:off x="1468036" y="2625562"/>
            <a:ext cx="3382696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将二进制转化为具体的十进制的值</a:t>
            </a: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52D8FB-AB26-AB45-9CDE-796A26F9FAAD}"/>
              </a:ext>
            </a:extLst>
          </p:cNvPr>
          <p:cNvSpPr/>
          <p:nvPr/>
        </p:nvSpPr>
        <p:spPr>
          <a:xfrm>
            <a:off x="566670" y="2487133"/>
            <a:ext cx="553792" cy="5537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rgbClr val="C00000"/>
                </a:solidFill>
              </a:rPr>
              <a:t>1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22F477-F169-854B-ABF9-A34FE6C88FFD}"/>
              </a:ext>
            </a:extLst>
          </p:cNvPr>
          <p:cNvSpPr txBox="1"/>
          <p:nvPr/>
        </p:nvSpPr>
        <p:spPr>
          <a:xfrm>
            <a:off x="1468036" y="3499026"/>
            <a:ext cx="3382696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将实际的值除以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2^n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的值并乘以最大值减最小值的范围</a:t>
            </a: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34F1E3-C63C-8E4B-9214-7298975A6930}"/>
              </a:ext>
            </a:extLst>
          </p:cNvPr>
          <p:cNvSpPr/>
          <p:nvPr/>
        </p:nvSpPr>
        <p:spPr>
          <a:xfrm>
            <a:off x="566670" y="3528175"/>
            <a:ext cx="553792" cy="5537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rgbClr val="C00000"/>
                </a:solidFill>
              </a:rPr>
              <a:t>2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25B12-B1DF-A148-8D9D-7971A945DB2B}"/>
              </a:ext>
            </a:extLst>
          </p:cNvPr>
          <p:cNvSpPr txBox="1"/>
          <p:nvPr/>
        </p:nvSpPr>
        <p:spPr>
          <a:xfrm>
            <a:off x="1468036" y="4540068"/>
            <a:ext cx="3382696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将最终的值加上最小值即可得出随机相应的值</a:t>
            </a: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C629CA-642B-5347-8955-C49FE0855526}"/>
              </a:ext>
            </a:extLst>
          </p:cNvPr>
          <p:cNvSpPr/>
          <p:nvPr/>
        </p:nvSpPr>
        <p:spPr>
          <a:xfrm>
            <a:off x="566670" y="4569217"/>
            <a:ext cx="553792" cy="55379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>
                <a:solidFill>
                  <a:srgbClr val="C00000"/>
                </a:solidFill>
              </a:rPr>
              <a:t>3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F142BBF9-A9E4-0D4E-BBEB-D40C97EDC902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F05AD1B8-EFAC-4EB2-AAE2-4D43AA4BC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811" y="2317274"/>
            <a:ext cx="626325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decode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beginNum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endNum):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sum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rate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geneLength):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sum += list[i]* rate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rate *=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print(rate)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ans = (sum / rate) * (endNum- beginNum) + beginNum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ans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E1CD75-479A-4727-9EBD-1AA99AB31877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7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243315-336C-244A-8B9A-5F43BB25DD5D}"/>
              </a:ext>
            </a:extLst>
          </p:cNvPr>
          <p:cNvSpPr txBox="1"/>
          <p:nvPr/>
        </p:nvSpPr>
        <p:spPr>
          <a:xfrm>
            <a:off x="344557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“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62BBC9-B64C-214A-AF11-91D4DAC39F98}"/>
              </a:ext>
            </a:extLst>
          </p:cNvPr>
          <p:cNvSpPr txBox="1"/>
          <p:nvPr/>
        </p:nvSpPr>
        <p:spPr>
          <a:xfrm>
            <a:off x="11500128" y="235407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>
                <a:solidFill>
                  <a:srgbClr val="C00000"/>
                </a:solidFill>
                <a:latin typeface="+mj-lt"/>
              </a:rPr>
              <a:t>”</a:t>
            </a:r>
            <a:endParaRPr kumimoji="1" lang="zh-CN" altLang="en-US" sz="36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BFA972-0A45-E945-A42C-6E561229B8D3}"/>
              </a:ext>
            </a:extLst>
          </p:cNvPr>
          <p:cNvSpPr/>
          <p:nvPr/>
        </p:nvSpPr>
        <p:spPr>
          <a:xfrm>
            <a:off x="11728342" y="6470571"/>
            <a:ext cx="142264" cy="1422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0D534C-B836-4843-A143-44B98826A538}"/>
              </a:ext>
            </a:extLst>
          </p:cNvPr>
          <p:cNvSpPr/>
          <p:nvPr/>
        </p:nvSpPr>
        <p:spPr>
          <a:xfrm>
            <a:off x="0" y="1931831"/>
            <a:ext cx="6825803" cy="346441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38C0A-8EA1-494C-9B92-707BBDABF1A7}"/>
              </a:ext>
            </a:extLst>
          </p:cNvPr>
          <p:cNvSpPr txBox="1"/>
          <p:nvPr/>
        </p:nvSpPr>
        <p:spPr>
          <a:xfrm>
            <a:off x="7237926" y="354918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选择相应变量进行交叉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988DDF-7737-2942-9B35-4E9428BFD148}"/>
              </a:ext>
            </a:extLst>
          </p:cNvPr>
          <p:cNvSpPr txBox="1"/>
          <p:nvPr/>
        </p:nvSpPr>
        <p:spPr>
          <a:xfrm>
            <a:off x="7263683" y="171289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rgbClr val="C00000"/>
                </a:solidFill>
                <a:latin typeface="+mj-lt"/>
              </a:rPr>
              <a:t>02</a:t>
            </a:r>
            <a:endParaRPr kumimoji="1" lang="zh-CN" altLang="en-US" sz="6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C78DB8-8928-A045-BBD3-C0B3813624B4}"/>
              </a:ext>
            </a:extLst>
          </p:cNvPr>
          <p:cNvSpPr txBox="1"/>
          <p:nvPr/>
        </p:nvSpPr>
        <p:spPr>
          <a:xfrm>
            <a:off x="7302319" y="2533518"/>
            <a:ext cx="10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>
                <a:solidFill>
                  <a:srgbClr val="C00000"/>
                </a:solidFill>
              </a:rPr>
              <a:t>PART</a:t>
            </a:r>
            <a:endParaRPr kumimoji="1" lang="zh-CN" altLang="en-US" sz="16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92EBCC-AF07-374D-BE1C-8FB7A97AE15A}"/>
              </a:ext>
            </a:extLst>
          </p:cNvPr>
          <p:cNvSpPr txBox="1"/>
          <p:nvPr/>
        </p:nvSpPr>
        <p:spPr>
          <a:xfrm>
            <a:off x="7275858" y="2825532"/>
            <a:ext cx="422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Select the corresponding variable for crossover</a:t>
            </a:r>
            <a:endParaRPr lang="en" altLang="zh-C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6AF77C2-E4F3-0B46-A343-53F0A674CE0F}"/>
              </a:ext>
            </a:extLst>
          </p:cNvPr>
          <p:cNvCxnSpPr/>
          <p:nvPr/>
        </p:nvCxnSpPr>
        <p:spPr>
          <a:xfrm>
            <a:off x="3528811" y="5576552"/>
            <a:ext cx="3709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D91329A-FD4F-A34D-99E7-058A11411E9A}"/>
              </a:ext>
            </a:extLst>
          </p:cNvPr>
          <p:cNvCxnSpPr>
            <a:cxnSpLocks/>
          </p:cNvCxnSpPr>
          <p:nvPr/>
        </p:nvCxnSpPr>
        <p:spPr>
          <a:xfrm flipV="1">
            <a:off x="6999669" y="1687133"/>
            <a:ext cx="0" cy="406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5B9CED1-0C2B-4F52-AFA2-82F8B5A353C8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67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634568-1658-E34C-A2D2-5DF1B0EBAC49}"/>
              </a:ext>
            </a:extLst>
          </p:cNvPr>
          <p:cNvSpPr/>
          <p:nvPr/>
        </p:nvSpPr>
        <p:spPr>
          <a:xfrm>
            <a:off x="5230923" y="53964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精英与平民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0A193450-E5AC-F244-BF06-5167E00D93A6}"/>
              </a:ext>
            </a:extLst>
          </p:cNvPr>
          <p:cNvSpPr/>
          <p:nvPr/>
        </p:nvSpPr>
        <p:spPr>
          <a:xfrm>
            <a:off x="8700162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955415-35AD-704E-8853-89D63A0343DB}"/>
              </a:ext>
            </a:extLst>
          </p:cNvPr>
          <p:cNvSpPr/>
          <p:nvPr/>
        </p:nvSpPr>
        <p:spPr>
          <a:xfrm>
            <a:off x="8838505" y="3926059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: 圆角 5">
            <a:extLst>
              <a:ext uri="{FF2B5EF4-FFF2-40B4-BE49-F238E27FC236}">
                <a16:creationId xmlns:a16="http://schemas.microsoft.com/office/drawing/2014/main" id="{3156DB4E-DB81-8D4F-8FA4-ACE277569074}"/>
              </a:ext>
            </a:extLst>
          </p:cNvPr>
          <p:cNvSpPr/>
          <p:nvPr/>
        </p:nvSpPr>
        <p:spPr>
          <a:xfrm>
            <a:off x="749169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4D6BDBF-D9AB-BE46-9DF4-AD92AB0D5BF8}"/>
              </a:ext>
            </a:extLst>
          </p:cNvPr>
          <p:cNvSpPr/>
          <p:nvPr/>
        </p:nvSpPr>
        <p:spPr>
          <a:xfrm>
            <a:off x="887511" y="3926059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880E2F-E0E7-654C-8991-EEFBA9486EFE}"/>
              </a:ext>
            </a:extLst>
          </p:cNvPr>
          <p:cNvGrpSpPr/>
          <p:nvPr/>
        </p:nvGrpSpPr>
        <p:grpSpPr>
          <a:xfrm>
            <a:off x="2177705" y="2905933"/>
            <a:ext cx="7917744" cy="720001"/>
            <a:chOff x="2139068" y="2596840"/>
            <a:chExt cx="7917744" cy="720001"/>
          </a:xfrm>
        </p:grpSpPr>
        <p:cxnSp>
          <p:nvCxnSpPr>
            <p:cNvPr id="19" name="连接符: 肘形 11">
              <a:extLst>
                <a:ext uri="{FF2B5EF4-FFF2-40B4-BE49-F238E27FC236}">
                  <a16:creationId xmlns:a16="http://schemas.microsoft.com/office/drawing/2014/main" id="{181428C1-71E1-FC45-8769-200EB751BA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6068" y="1129840"/>
              <a:ext cx="720000" cy="3654000"/>
            </a:xfrm>
            <a:prstGeom prst="bentConnector3">
              <a:avLst>
                <a:gd name="adj1" fmla="val 51622"/>
              </a:avLst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17">
              <a:extLst>
                <a:ext uri="{FF2B5EF4-FFF2-40B4-BE49-F238E27FC236}">
                  <a16:creationId xmlns:a16="http://schemas.microsoft.com/office/drawing/2014/main" id="{8C3C5977-332E-F84F-A754-78587458E0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69812" y="1129841"/>
              <a:ext cx="720000" cy="3654000"/>
            </a:xfrm>
            <a:prstGeom prst="bentConnector3">
              <a:avLst>
                <a:gd name="adj1" fmla="val 51622"/>
              </a:avLst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: 圆角 18">
            <a:extLst>
              <a:ext uri="{FF2B5EF4-FFF2-40B4-BE49-F238E27FC236}">
                <a16:creationId xmlns:a16="http://schemas.microsoft.com/office/drawing/2014/main" id="{F107171A-7BED-6D42-B368-B22E98F66FDE}"/>
              </a:ext>
            </a:extLst>
          </p:cNvPr>
          <p:cNvSpPr/>
          <p:nvPr/>
        </p:nvSpPr>
        <p:spPr>
          <a:xfrm>
            <a:off x="750140" y="511710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: 圆角 20">
            <a:extLst>
              <a:ext uri="{FF2B5EF4-FFF2-40B4-BE49-F238E27FC236}">
                <a16:creationId xmlns:a16="http://schemas.microsoft.com/office/drawing/2014/main" id="{36034005-D8FE-2243-BD5F-4098D0326954}"/>
              </a:ext>
            </a:extLst>
          </p:cNvPr>
          <p:cNvSpPr/>
          <p:nvPr/>
        </p:nvSpPr>
        <p:spPr>
          <a:xfrm>
            <a:off x="8689891" y="5117981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1">
            <a:extLst>
              <a:ext uri="{FF2B5EF4-FFF2-40B4-BE49-F238E27FC236}">
                <a16:creationId xmlns:a16="http://schemas.microsoft.com/office/drawing/2014/main" id="{69AA6678-39D9-654B-96A1-05BF8FB748E8}"/>
              </a:ext>
            </a:extLst>
          </p:cNvPr>
          <p:cNvCxnSpPr>
            <a:cxnSpLocks/>
          </p:cNvCxnSpPr>
          <p:nvPr/>
        </p:nvCxnSpPr>
        <p:spPr>
          <a:xfrm>
            <a:off x="2172853" y="4686987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3">
            <a:extLst>
              <a:ext uri="{FF2B5EF4-FFF2-40B4-BE49-F238E27FC236}">
                <a16:creationId xmlns:a16="http://schemas.microsoft.com/office/drawing/2014/main" id="{39C18936-2935-9D43-9761-6DEE49A8DBE7}"/>
              </a:ext>
            </a:extLst>
          </p:cNvPr>
          <p:cNvCxnSpPr>
            <a:cxnSpLocks/>
          </p:cNvCxnSpPr>
          <p:nvPr/>
        </p:nvCxnSpPr>
        <p:spPr>
          <a:xfrm>
            <a:off x="10096419" y="4686987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1">
            <a:extLst>
              <a:ext uri="{FF2B5EF4-FFF2-40B4-BE49-F238E27FC236}">
                <a16:creationId xmlns:a16="http://schemas.microsoft.com/office/drawing/2014/main" id="{7C15A757-CDAF-5A47-9C66-A83AD479AD6D}"/>
              </a:ext>
            </a:extLst>
          </p:cNvPr>
          <p:cNvSpPr/>
          <p:nvPr/>
        </p:nvSpPr>
        <p:spPr>
          <a:xfrm>
            <a:off x="3378930" y="2010308"/>
            <a:ext cx="5511413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cogwheel_45188">
            <a:extLst>
              <a:ext uri="{FF2B5EF4-FFF2-40B4-BE49-F238E27FC236}">
                <a16:creationId xmlns:a16="http://schemas.microsoft.com/office/drawing/2014/main" id="{232538EA-CCA7-2144-B21D-7AB40B0DDE26}"/>
              </a:ext>
            </a:extLst>
          </p:cNvPr>
          <p:cNvSpPr>
            <a:spLocks noChangeAspect="1"/>
          </p:cNvSpPr>
          <p:nvPr/>
        </p:nvSpPr>
        <p:spPr bwMode="auto">
          <a:xfrm>
            <a:off x="987144" y="4044060"/>
            <a:ext cx="308594" cy="30812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businessman_126340">
            <a:extLst>
              <a:ext uri="{FF2B5EF4-FFF2-40B4-BE49-F238E27FC236}">
                <a16:creationId xmlns:a16="http://schemas.microsoft.com/office/drawing/2014/main" id="{23C846DE-A72E-D444-9E71-040B34D54D89}"/>
              </a:ext>
            </a:extLst>
          </p:cNvPr>
          <p:cNvSpPr>
            <a:spLocks noChangeAspect="1"/>
          </p:cNvSpPr>
          <p:nvPr/>
        </p:nvSpPr>
        <p:spPr bwMode="auto">
          <a:xfrm>
            <a:off x="8925118" y="4041670"/>
            <a:ext cx="334634" cy="351373"/>
          </a:xfrm>
          <a:custGeom>
            <a:avLst/>
            <a:gdLst>
              <a:gd name="connsiteX0" fmla="*/ 510101 w 577807"/>
              <a:gd name="connsiteY0" fmla="*/ 468052 h 606710"/>
              <a:gd name="connsiteX1" fmla="*/ 466708 w 577807"/>
              <a:gd name="connsiteY1" fmla="*/ 511097 h 606710"/>
              <a:gd name="connsiteX2" fmla="*/ 448566 w 577807"/>
              <a:gd name="connsiteY2" fmla="*/ 492889 h 606710"/>
              <a:gd name="connsiteX3" fmla="*/ 429582 w 577807"/>
              <a:gd name="connsiteY3" fmla="*/ 511750 h 606710"/>
              <a:gd name="connsiteX4" fmla="*/ 447818 w 577807"/>
              <a:gd name="connsiteY4" fmla="*/ 529865 h 606710"/>
              <a:gd name="connsiteX5" fmla="*/ 466615 w 577807"/>
              <a:gd name="connsiteY5" fmla="*/ 548819 h 606710"/>
              <a:gd name="connsiteX6" fmla="*/ 485599 w 577807"/>
              <a:gd name="connsiteY6" fmla="*/ 530051 h 606710"/>
              <a:gd name="connsiteX7" fmla="*/ 528991 w 577807"/>
              <a:gd name="connsiteY7" fmla="*/ 486913 h 606710"/>
              <a:gd name="connsiteX8" fmla="*/ 479333 w 577807"/>
              <a:gd name="connsiteY8" fmla="*/ 409974 h 606710"/>
              <a:gd name="connsiteX9" fmla="*/ 577807 w 577807"/>
              <a:gd name="connsiteY9" fmla="*/ 508389 h 606710"/>
              <a:gd name="connsiteX10" fmla="*/ 479333 w 577807"/>
              <a:gd name="connsiteY10" fmla="*/ 606710 h 606710"/>
              <a:gd name="connsiteX11" fmla="*/ 380859 w 577807"/>
              <a:gd name="connsiteY11" fmla="*/ 508389 h 606710"/>
              <a:gd name="connsiteX12" fmla="*/ 479333 w 577807"/>
              <a:gd name="connsiteY12" fmla="*/ 409974 h 606710"/>
              <a:gd name="connsiteX13" fmla="*/ 156092 w 577807"/>
              <a:gd name="connsiteY13" fmla="*/ 299045 h 606710"/>
              <a:gd name="connsiteX14" fmla="*/ 201451 w 577807"/>
              <a:gd name="connsiteY14" fmla="*/ 442283 h 606710"/>
              <a:gd name="connsiteX15" fmla="*/ 207717 w 577807"/>
              <a:gd name="connsiteY15" fmla="*/ 461705 h 606710"/>
              <a:gd name="connsiteX16" fmla="*/ 228012 w 577807"/>
              <a:gd name="connsiteY16" fmla="*/ 404186 h 606710"/>
              <a:gd name="connsiteX17" fmla="*/ 240263 w 577807"/>
              <a:gd name="connsiteY17" fmla="*/ 335928 h 606710"/>
              <a:gd name="connsiteX18" fmla="*/ 240357 w 577807"/>
              <a:gd name="connsiteY18" fmla="*/ 335928 h 606710"/>
              <a:gd name="connsiteX19" fmla="*/ 240544 w 577807"/>
              <a:gd name="connsiteY19" fmla="*/ 335928 h 606710"/>
              <a:gd name="connsiteX20" fmla="*/ 240638 w 577807"/>
              <a:gd name="connsiteY20" fmla="*/ 335928 h 606710"/>
              <a:gd name="connsiteX21" fmla="*/ 240731 w 577807"/>
              <a:gd name="connsiteY21" fmla="*/ 335928 h 606710"/>
              <a:gd name="connsiteX22" fmla="*/ 252983 w 577807"/>
              <a:gd name="connsiteY22" fmla="*/ 404186 h 606710"/>
              <a:gd name="connsiteX23" fmla="*/ 273277 w 577807"/>
              <a:gd name="connsiteY23" fmla="*/ 461705 h 606710"/>
              <a:gd name="connsiteX24" fmla="*/ 279544 w 577807"/>
              <a:gd name="connsiteY24" fmla="*/ 442283 h 606710"/>
              <a:gd name="connsiteX25" fmla="*/ 324903 w 577807"/>
              <a:gd name="connsiteY25" fmla="*/ 299045 h 606710"/>
              <a:gd name="connsiteX26" fmla="*/ 419082 w 577807"/>
              <a:gd name="connsiteY26" fmla="*/ 344519 h 606710"/>
              <a:gd name="connsiteX27" fmla="*/ 462009 w 577807"/>
              <a:gd name="connsiteY27" fmla="*/ 375799 h 606710"/>
              <a:gd name="connsiteX28" fmla="*/ 343140 w 577807"/>
              <a:gd name="connsiteY28" fmla="*/ 508393 h 606710"/>
              <a:gd name="connsiteX29" fmla="*/ 343795 w 577807"/>
              <a:gd name="connsiteY29" fmla="*/ 521185 h 606710"/>
              <a:gd name="connsiteX30" fmla="*/ 240918 w 577807"/>
              <a:gd name="connsiteY30" fmla="*/ 521185 h 606710"/>
              <a:gd name="connsiteX31" fmla="*/ 240263 w 577807"/>
              <a:gd name="connsiteY31" fmla="*/ 521185 h 606710"/>
              <a:gd name="connsiteX32" fmla="*/ 0 w 577807"/>
              <a:gd name="connsiteY32" fmla="*/ 521185 h 606710"/>
              <a:gd name="connsiteX33" fmla="*/ 61913 w 577807"/>
              <a:gd name="connsiteY33" fmla="*/ 344519 h 606710"/>
              <a:gd name="connsiteX34" fmla="*/ 156092 w 577807"/>
              <a:gd name="connsiteY34" fmla="*/ 299045 h 606710"/>
              <a:gd name="connsiteX35" fmla="*/ 240564 w 577807"/>
              <a:gd name="connsiteY35" fmla="*/ 48 h 606710"/>
              <a:gd name="connsiteX36" fmla="*/ 352492 w 577807"/>
              <a:gd name="connsiteY36" fmla="*/ 114519 h 606710"/>
              <a:gd name="connsiteX37" fmla="*/ 241312 w 577807"/>
              <a:gd name="connsiteY37" fmla="*/ 289307 h 606710"/>
              <a:gd name="connsiteX38" fmla="*/ 240564 w 577807"/>
              <a:gd name="connsiteY38" fmla="*/ 289307 h 606710"/>
              <a:gd name="connsiteX39" fmla="*/ 239815 w 577807"/>
              <a:gd name="connsiteY39" fmla="*/ 289307 h 606710"/>
              <a:gd name="connsiteX40" fmla="*/ 128542 w 577807"/>
              <a:gd name="connsiteY40" fmla="*/ 114519 h 606710"/>
              <a:gd name="connsiteX41" fmla="*/ 240564 w 577807"/>
              <a:gd name="connsiteY41" fmla="*/ 48 h 6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7807" h="606710">
                <a:moveTo>
                  <a:pt x="510101" y="468052"/>
                </a:moveTo>
                <a:lnTo>
                  <a:pt x="466708" y="511097"/>
                </a:lnTo>
                <a:lnTo>
                  <a:pt x="448566" y="492889"/>
                </a:lnTo>
                <a:lnTo>
                  <a:pt x="429582" y="511750"/>
                </a:lnTo>
                <a:lnTo>
                  <a:pt x="447818" y="529865"/>
                </a:lnTo>
                <a:lnTo>
                  <a:pt x="466615" y="548819"/>
                </a:lnTo>
                <a:lnTo>
                  <a:pt x="485599" y="530051"/>
                </a:lnTo>
                <a:lnTo>
                  <a:pt x="528991" y="486913"/>
                </a:lnTo>
                <a:close/>
                <a:moveTo>
                  <a:pt x="479333" y="409974"/>
                </a:moveTo>
                <a:cubicBezTo>
                  <a:pt x="533667" y="409974"/>
                  <a:pt x="577807" y="454046"/>
                  <a:pt x="577807" y="508389"/>
                </a:cubicBezTo>
                <a:cubicBezTo>
                  <a:pt x="577807" y="562638"/>
                  <a:pt x="533667" y="606710"/>
                  <a:pt x="479333" y="606710"/>
                </a:cubicBezTo>
                <a:cubicBezTo>
                  <a:pt x="425000" y="606710"/>
                  <a:pt x="380859" y="562638"/>
                  <a:pt x="380859" y="508389"/>
                </a:cubicBezTo>
                <a:cubicBezTo>
                  <a:pt x="380859" y="454046"/>
                  <a:pt x="425000" y="409974"/>
                  <a:pt x="479333" y="409974"/>
                </a:cubicBezTo>
                <a:close/>
                <a:moveTo>
                  <a:pt x="156092" y="299045"/>
                </a:moveTo>
                <a:lnTo>
                  <a:pt x="201451" y="442283"/>
                </a:lnTo>
                <a:lnTo>
                  <a:pt x="207717" y="461705"/>
                </a:lnTo>
                <a:lnTo>
                  <a:pt x="228012" y="404186"/>
                </a:lnTo>
                <a:cubicBezTo>
                  <a:pt x="181437" y="339010"/>
                  <a:pt x="231566" y="336022"/>
                  <a:pt x="240263" y="335928"/>
                </a:cubicBezTo>
                <a:lnTo>
                  <a:pt x="240357" y="335928"/>
                </a:lnTo>
                <a:lnTo>
                  <a:pt x="240544" y="335928"/>
                </a:lnTo>
                <a:lnTo>
                  <a:pt x="240638" y="335928"/>
                </a:lnTo>
                <a:lnTo>
                  <a:pt x="240731" y="335928"/>
                </a:lnTo>
                <a:cubicBezTo>
                  <a:pt x="249522" y="336022"/>
                  <a:pt x="299651" y="339196"/>
                  <a:pt x="252983" y="404186"/>
                </a:cubicBezTo>
                <a:lnTo>
                  <a:pt x="273277" y="461705"/>
                </a:lnTo>
                <a:lnTo>
                  <a:pt x="279544" y="442283"/>
                </a:lnTo>
                <a:lnTo>
                  <a:pt x="324903" y="299045"/>
                </a:lnTo>
                <a:cubicBezTo>
                  <a:pt x="324903" y="299045"/>
                  <a:pt x="360255" y="322109"/>
                  <a:pt x="419082" y="344519"/>
                </a:cubicBezTo>
                <a:cubicBezTo>
                  <a:pt x="439376" y="351895"/>
                  <a:pt x="452844" y="362073"/>
                  <a:pt x="462009" y="375799"/>
                </a:cubicBezTo>
                <a:cubicBezTo>
                  <a:pt x="395233" y="383083"/>
                  <a:pt x="343140" y="439762"/>
                  <a:pt x="343140" y="508393"/>
                </a:cubicBezTo>
                <a:cubicBezTo>
                  <a:pt x="343140" y="512688"/>
                  <a:pt x="343420" y="516983"/>
                  <a:pt x="343795" y="521185"/>
                </a:cubicBezTo>
                <a:lnTo>
                  <a:pt x="240918" y="521185"/>
                </a:lnTo>
                <a:lnTo>
                  <a:pt x="240263" y="521185"/>
                </a:lnTo>
                <a:lnTo>
                  <a:pt x="0" y="521185"/>
                </a:lnTo>
                <a:cubicBezTo>
                  <a:pt x="1216" y="421367"/>
                  <a:pt x="-2805" y="368049"/>
                  <a:pt x="61913" y="344519"/>
                </a:cubicBezTo>
                <a:cubicBezTo>
                  <a:pt x="120833" y="322109"/>
                  <a:pt x="156092" y="299045"/>
                  <a:pt x="156092" y="299045"/>
                </a:cubicBezTo>
                <a:close/>
                <a:moveTo>
                  <a:pt x="240564" y="48"/>
                </a:moveTo>
                <a:cubicBezTo>
                  <a:pt x="250008" y="-325"/>
                  <a:pt x="347162" y="-1352"/>
                  <a:pt x="352492" y="114519"/>
                </a:cubicBezTo>
                <a:cubicBezTo>
                  <a:pt x="352492" y="114519"/>
                  <a:pt x="371474" y="288000"/>
                  <a:pt x="241312" y="289307"/>
                </a:cubicBezTo>
                <a:lnTo>
                  <a:pt x="240564" y="289307"/>
                </a:lnTo>
                <a:lnTo>
                  <a:pt x="239815" y="289307"/>
                </a:lnTo>
                <a:cubicBezTo>
                  <a:pt x="109747" y="288000"/>
                  <a:pt x="128542" y="114519"/>
                  <a:pt x="128542" y="114519"/>
                </a:cubicBezTo>
                <a:cubicBezTo>
                  <a:pt x="133778" y="-1352"/>
                  <a:pt x="230932" y="-325"/>
                  <a:pt x="24056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CF6526CA-7944-024D-98DD-6744769B29C2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99F18E5-B388-0947-B051-5FD79719D418}"/>
              </a:ext>
            </a:extLst>
          </p:cNvPr>
          <p:cNvSpPr txBox="1"/>
          <p:nvPr/>
        </p:nvSpPr>
        <p:spPr>
          <a:xfrm>
            <a:off x="935628" y="5261485"/>
            <a:ext cx="256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进行选择与交叉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4BAA5B-CBCC-934D-9FA9-979C153913AE}"/>
              </a:ext>
            </a:extLst>
          </p:cNvPr>
          <p:cNvSpPr txBox="1"/>
          <p:nvPr/>
        </p:nvSpPr>
        <p:spPr>
          <a:xfrm>
            <a:off x="8890343" y="5279384"/>
            <a:ext cx="256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直接进入下一个阶段</a:t>
            </a: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5D0C673-8E48-EE40-B4F7-E72F789FE108}"/>
              </a:ext>
            </a:extLst>
          </p:cNvPr>
          <p:cNvSpPr txBox="1"/>
          <p:nvPr/>
        </p:nvSpPr>
        <p:spPr>
          <a:xfrm>
            <a:off x="1759792" y="3926059"/>
            <a:ext cx="91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平民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D64BBC-52AB-0941-A4EC-35F040DF3810}"/>
              </a:ext>
            </a:extLst>
          </p:cNvPr>
          <p:cNvSpPr txBox="1"/>
          <p:nvPr/>
        </p:nvSpPr>
        <p:spPr>
          <a:xfrm>
            <a:off x="4859473" y="21760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将结果分为两部分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B80E82-EA94-428C-86EE-72C5312691DE}"/>
              </a:ext>
            </a:extLst>
          </p:cNvPr>
          <p:cNvSpPr txBox="1"/>
          <p:nvPr/>
        </p:nvSpPr>
        <p:spPr>
          <a:xfrm>
            <a:off x="9639370" y="3936514"/>
            <a:ext cx="91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精英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2939F-BD5D-4068-BA3E-172C2FC237BC}"/>
              </a:ext>
            </a:extLst>
          </p:cNvPr>
          <p:cNvSpPr txBox="1"/>
          <p:nvPr/>
        </p:nvSpPr>
        <p:spPr>
          <a:xfrm>
            <a:off x="5093595" y="1254877"/>
            <a:ext cx="234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 SELECT MODEL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D4982A-AF81-4D5C-8733-15869F2953E1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2" grpId="0" animBg="1"/>
      <p:bldP spid="24" grpId="0" animBg="1"/>
      <p:bldP spid="32" grpId="0" animBg="1"/>
      <p:bldP spid="37" grpId="0" animBg="1"/>
      <p:bldP spid="38" grpId="0" animBg="1"/>
      <p:bldP spid="2" grpId="0"/>
      <p:bldP spid="42" grpId="0"/>
      <p:bldP spid="45" grpId="0"/>
      <p:bldP spid="46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634568-1658-E34C-A2D2-5DF1B0EBAC49}"/>
              </a:ext>
            </a:extLst>
          </p:cNvPr>
          <p:cNvSpPr/>
          <p:nvPr/>
        </p:nvSpPr>
        <p:spPr>
          <a:xfrm>
            <a:off x="4657308" y="53964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精英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" panose="020B0400000000000000" pitchFamily="34" charset="-122"/>
              </a:rPr>
              <a:t>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平民与失败者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0A193450-E5AC-F244-BF06-5167E00D93A6}"/>
              </a:ext>
            </a:extLst>
          </p:cNvPr>
          <p:cNvSpPr/>
          <p:nvPr/>
        </p:nvSpPr>
        <p:spPr>
          <a:xfrm>
            <a:off x="8700162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955415-35AD-704E-8853-89D63A0343DB}"/>
              </a:ext>
            </a:extLst>
          </p:cNvPr>
          <p:cNvSpPr/>
          <p:nvPr/>
        </p:nvSpPr>
        <p:spPr>
          <a:xfrm>
            <a:off x="8838505" y="3926059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: 圆角 5">
            <a:extLst>
              <a:ext uri="{FF2B5EF4-FFF2-40B4-BE49-F238E27FC236}">
                <a16:creationId xmlns:a16="http://schemas.microsoft.com/office/drawing/2014/main" id="{3156DB4E-DB81-8D4F-8FA4-ACE277569074}"/>
              </a:ext>
            </a:extLst>
          </p:cNvPr>
          <p:cNvSpPr/>
          <p:nvPr/>
        </p:nvSpPr>
        <p:spPr>
          <a:xfrm>
            <a:off x="749169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4D6BDBF-D9AB-BE46-9DF4-AD92AB0D5BF8}"/>
              </a:ext>
            </a:extLst>
          </p:cNvPr>
          <p:cNvSpPr/>
          <p:nvPr/>
        </p:nvSpPr>
        <p:spPr>
          <a:xfrm>
            <a:off x="887511" y="3926059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880E2F-E0E7-654C-8991-EEFBA9486EFE}"/>
              </a:ext>
            </a:extLst>
          </p:cNvPr>
          <p:cNvGrpSpPr/>
          <p:nvPr/>
        </p:nvGrpSpPr>
        <p:grpSpPr>
          <a:xfrm>
            <a:off x="2177705" y="2905933"/>
            <a:ext cx="7917744" cy="720001"/>
            <a:chOff x="2139068" y="2596840"/>
            <a:chExt cx="7917744" cy="720001"/>
          </a:xfrm>
        </p:grpSpPr>
        <p:cxnSp>
          <p:nvCxnSpPr>
            <p:cNvPr id="19" name="连接符: 肘形 11">
              <a:extLst>
                <a:ext uri="{FF2B5EF4-FFF2-40B4-BE49-F238E27FC236}">
                  <a16:creationId xmlns:a16="http://schemas.microsoft.com/office/drawing/2014/main" id="{181428C1-71E1-FC45-8769-200EB751BA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06068" y="1129840"/>
              <a:ext cx="720000" cy="3654000"/>
            </a:xfrm>
            <a:prstGeom prst="bentConnector3">
              <a:avLst>
                <a:gd name="adj1" fmla="val 51622"/>
              </a:avLst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17">
              <a:extLst>
                <a:ext uri="{FF2B5EF4-FFF2-40B4-BE49-F238E27FC236}">
                  <a16:creationId xmlns:a16="http://schemas.microsoft.com/office/drawing/2014/main" id="{8C3C5977-332E-F84F-A754-78587458E0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69812" y="1129841"/>
              <a:ext cx="720000" cy="3654000"/>
            </a:xfrm>
            <a:prstGeom prst="bentConnector3">
              <a:avLst>
                <a:gd name="adj1" fmla="val 51622"/>
              </a:avLst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: 圆角 18">
            <a:extLst>
              <a:ext uri="{FF2B5EF4-FFF2-40B4-BE49-F238E27FC236}">
                <a16:creationId xmlns:a16="http://schemas.microsoft.com/office/drawing/2014/main" id="{F107171A-7BED-6D42-B368-B22E98F66FDE}"/>
              </a:ext>
            </a:extLst>
          </p:cNvPr>
          <p:cNvSpPr/>
          <p:nvPr/>
        </p:nvSpPr>
        <p:spPr>
          <a:xfrm>
            <a:off x="750140" y="511710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: 圆角 20">
            <a:extLst>
              <a:ext uri="{FF2B5EF4-FFF2-40B4-BE49-F238E27FC236}">
                <a16:creationId xmlns:a16="http://schemas.microsoft.com/office/drawing/2014/main" id="{36034005-D8FE-2243-BD5F-4098D0326954}"/>
              </a:ext>
            </a:extLst>
          </p:cNvPr>
          <p:cNvSpPr/>
          <p:nvPr/>
        </p:nvSpPr>
        <p:spPr>
          <a:xfrm>
            <a:off x="8689891" y="5117981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直接连接符 21">
            <a:extLst>
              <a:ext uri="{FF2B5EF4-FFF2-40B4-BE49-F238E27FC236}">
                <a16:creationId xmlns:a16="http://schemas.microsoft.com/office/drawing/2014/main" id="{69AA6678-39D9-654B-96A1-05BF8FB748E8}"/>
              </a:ext>
            </a:extLst>
          </p:cNvPr>
          <p:cNvCxnSpPr>
            <a:cxnSpLocks/>
          </p:cNvCxnSpPr>
          <p:nvPr/>
        </p:nvCxnSpPr>
        <p:spPr>
          <a:xfrm>
            <a:off x="2172853" y="4686987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3">
            <a:extLst>
              <a:ext uri="{FF2B5EF4-FFF2-40B4-BE49-F238E27FC236}">
                <a16:creationId xmlns:a16="http://schemas.microsoft.com/office/drawing/2014/main" id="{39C18936-2935-9D43-9761-6DEE49A8DBE7}"/>
              </a:ext>
            </a:extLst>
          </p:cNvPr>
          <p:cNvCxnSpPr>
            <a:cxnSpLocks/>
          </p:cNvCxnSpPr>
          <p:nvPr/>
        </p:nvCxnSpPr>
        <p:spPr>
          <a:xfrm>
            <a:off x="10096419" y="4686987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1">
            <a:extLst>
              <a:ext uri="{FF2B5EF4-FFF2-40B4-BE49-F238E27FC236}">
                <a16:creationId xmlns:a16="http://schemas.microsoft.com/office/drawing/2014/main" id="{7C15A757-CDAF-5A47-9C66-A83AD479AD6D}"/>
              </a:ext>
            </a:extLst>
          </p:cNvPr>
          <p:cNvSpPr/>
          <p:nvPr/>
        </p:nvSpPr>
        <p:spPr>
          <a:xfrm>
            <a:off x="3378930" y="2010308"/>
            <a:ext cx="5511413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cogwheel_45188">
            <a:extLst>
              <a:ext uri="{FF2B5EF4-FFF2-40B4-BE49-F238E27FC236}">
                <a16:creationId xmlns:a16="http://schemas.microsoft.com/office/drawing/2014/main" id="{232538EA-CCA7-2144-B21D-7AB40B0DDE26}"/>
              </a:ext>
            </a:extLst>
          </p:cNvPr>
          <p:cNvSpPr>
            <a:spLocks noChangeAspect="1"/>
          </p:cNvSpPr>
          <p:nvPr/>
        </p:nvSpPr>
        <p:spPr bwMode="auto">
          <a:xfrm>
            <a:off x="987144" y="4044060"/>
            <a:ext cx="308594" cy="30812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businessman_126340">
            <a:extLst>
              <a:ext uri="{FF2B5EF4-FFF2-40B4-BE49-F238E27FC236}">
                <a16:creationId xmlns:a16="http://schemas.microsoft.com/office/drawing/2014/main" id="{23C846DE-A72E-D444-9E71-040B34D54D89}"/>
              </a:ext>
            </a:extLst>
          </p:cNvPr>
          <p:cNvSpPr>
            <a:spLocks noChangeAspect="1"/>
          </p:cNvSpPr>
          <p:nvPr/>
        </p:nvSpPr>
        <p:spPr bwMode="auto">
          <a:xfrm>
            <a:off x="8925118" y="4041670"/>
            <a:ext cx="334634" cy="351373"/>
          </a:xfrm>
          <a:custGeom>
            <a:avLst/>
            <a:gdLst>
              <a:gd name="connsiteX0" fmla="*/ 510101 w 577807"/>
              <a:gd name="connsiteY0" fmla="*/ 468052 h 606710"/>
              <a:gd name="connsiteX1" fmla="*/ 466708 w 577807"/>
              <a:gd name="connsiteY1" fmla="*/ 511097 h 606710"/>
              <a:gd name="connsiteX2" fmla="*/ 448566 w 577807"/>
              <a:gd name="connsiteY2" fmla="*/ 492889 h 606710"/>
              <a:gd name="connsiteX3" fmla="*/ 429582 w 577807"/>
              <a:gd name="connsiteY3" fmla="*/ 511750 h 606710"/>
              <a:gd name="connsiteX4" fmla="*/ 447818 w 577807"/>
              <a:gd name="connsiteY4" fmla="*/ 529865 h 606710"/>
              <a:gd name="connsiteX5" fmla="*/ 466615 w 577807"/>
              <a:gd name="connsiteY5" fmla="*/ 548819 h 606710"/>
              <a:gd name="connsiteX6" fmla="*/ 485599 w 577807"/>
              <a:gd name="connsiteY6" fmla="*/ 530051 h 606710"/>
              <a:gd name="connsiteX7" fmla="*/ 528991 w 577807"/>
              <a:gd name="connsiteY7" fmla="*/ 486913 h 606710"/>
              <a:gd name="connsiteX8" fmla="*/ 479333 w 577807"/>
              <a:gd name="connsiteY8" fmla="*/ 409974 h 606710"/>
              <a:gd name="connsiteX9" fmla="*/ 577807 w 577807"/>
              <a:gd name="connsiteY9" fmla="*/ 508389 h 606710"/>
              <a:gd name="connsiteX10" fmla="*/ 479333 w 577807"/>
              <a:gd name="connsiteY10" fmla="*/ 606710 h 606710"/>
              <a:gd name="connsiteX11" fmla="*/ 380859 w 577807"/>
              <a:gd name="connsiteY11" fmla="*/ 508389 h 606710"/>
              <a:gd name="connsiteX12" fmla="*/ 479333 w 577807"/>
              <a:gd name="connsiteY12" fmla="*/ 409974 h 606710"/>
              <a:gd name="connsiteX13" fmla="*/ 156092 w 577807"/>
              <a:gd name="connsiteY13" fmla="*/ 299045 h 606710"/>
              <a:gd name="connsiteX14" fmla="*/ 201451 w 577807"/>
              <a:gd name="connsiteY14" fmla="*/ 442283 h 606710"/>
              <a:gd name="connsiteX15" fmla="*/ 207717 w 577807"/>
              <a:gd name="connsiteY15" fmla="*/ 461705 h 606710"/>
              <a:gd name="connsiteX16" fmla="*/ 228012 w 577807"/>
              <a:gd name="connsiteY16" fmla="*/ 404186 h 606710"/>
              <a:gd name="connsiteX17" fmla="*/ 240263 w 577807"/>
              <a:gd name="connsiteY17" fmla="*/ 335928 h 606710"/>
              <a:gd name="connsiteX18" fmla="*/ 240357 w 577807"/>
              <a:gd name="connsiteY18" fmla="*/ 335928 h 606710"/>
              <a:gd name="connsiteX19" fmla="*/ 240544 w 577807"/>
              <a:gd name="connsiteY19" fmla="*/ 335928 h 606710"/>
              <a:gd name="connsiteX20" fmla="*/ 240638 w 577807"/>
              <a:gd name="connsiteY20" fmla="*/ 335928 h 606710"/>
              <a:gd name="connsiteX21" fmla="*/ 240731 w 577807"/>
              <a:gd name="connsiteY21" fmla="*/ 335928 h 606710"/>
              <a:gd name="connsiteX22" fmla="*/ 252983 w 577807"/>
              <a:gd name="connsiteY22" fmla="*/ 404186 h 606710"/>
              <a:gd name="connsiteX23" fmla="*/ 273277 w 577807"/>
              <a:gd name="connsiteY23" fmla="*/ 461705 h 606710"/>
              <a:gd name="connsiteX24" fmla="*/ 279544 w 577807"/>
              <a:gd name="connsiteY24" fmla="*/ 442283 h 606710"/>
              <a:gd name="connsiteX25" fmla="*/ 324903 w 577807"/>
              <a:gd name="connsiteY25" fmla="*/ 299045 h 606710"/>
              <a:gd name="connsiteX26" fmla="*/ 419082 w 577807"/>
              <a:gd name="connsiteY26" fmla="*/ 344519 h 606710"/>
              <a:gd name="connsiteX27" fmla="*/ 462009 w 577807"/>
              <a:gd name="connsiteY27" fmla="*/ 375799 h 606710"/>
              <a:gd name="connsiteX28" fmla="*/ 343140 w 577807"/>
              <a:gd name="connsiteY28" fmla="*/ 508393 h 606710"/>
              <a:gd name="connsiteX29" fmla="*/ 343795 w 577807"/>
              <a:gd name="connsiteY29" fmla="*/ 521185 h 606710"/>
              <a:gd name="connsiteX30" fmla="*/ 240918 w 577807"/>
              <a:gd name="connsiteY30" fmla="*/ 521185 h 606710"/>
              <a:gd name="connsiteX31" fmla="*/ 240263 w 577807"/>
              <a:gd name="connsiteY31" fmla="*/ 521185 h 606710"/>
              <a:gd name="connsiteX32" fmla="*/ 0 w 577807"/>
              <a:gd name="connsiteY32" fmla="*/ 521185 h 606710"/>
              <a:gd name="connsiteX33" fmla="*/ 61913 w 577807"/>
              <a:gd name="connsiteY33" fmla="*/ 344519 h 606710"/>
              <a:gd name="connsiteX34" fmla="*/ 156092 w 577807"/>
              <a:gd name="connsiteY34" fmla="*/ 299045 h 606710"/>
              <a:gd name="connsiteX35" fmla="*/ 240564 w 577807"/>
              <a:gd name="connsiteY35" fmla="*/ 48 h 606710"/>
              <a:gd name="connsiteX36" fmla="*/ 352492 w 577807"/>
              <a:gd name="connsiteY36" fmla="*/ 114519 h 606710"/>
              <a:gd name="connsiteX37" fmla="*/ 241312 w 577807"/>
              <a:gd name="connsiteY37" fmla="*/ 289307 h 606710"/>
              <a:gd name="connsiteX38" fmla="*/ 240564 w 577807"/>
              <a:gd name="connsiteY38" fmla="*/ 289307 h 606710"/>
              <a:gd name="connsiteX39" fmla="*/ 239815 w 577807"/>
              <a:gd name="connsiteY39" fmla="*/ 289307 h 606710"/>
              <a:gd name="connsiteX40" fmla="*/ 128542 w 577807"/>
              <a:gd name="connsiteY40" fmla="*/ 114519 h 606710"/>
              <a:gd name="connsiteX41" fmla="*/ 240564 w 577807"/>
              <a:gd name="connsiteY41" fmla="*/ 48 h 60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7807" h="606710">
                <a:moveTo>
                  <a:pt x="510101" y="468052"/>
                </a:moveTo>
                <a:lnTo>
                  <a:pt x="466708" y="511097"/>
                </a:lnTo>
                <a:lnTo>
                  <a:pt x="448566" y="492889"/>
                </a:lnTo>
                <a:lnTo>
                  <a:pt x="429582" y="511750"/>
                </a:lnTo>
                <a:lnTo>
                  <a:pt x="447818" y="529865"/>
                </a:lnTo>
                <a:lnTo>
                  <a:pt x="466615" y="548819"/>
                </a:lnTo>
                <a:lnTo>
                  <a:pt x="485599" y="530051"/>
                </a:lnTo>
                <a:lnTo>
                  <a:pt x="528991" y="486913"/>
                </a:lnTo>
                <a:close/>
                <a:moveTo>
                  <a:pt x="479333" y="409974"/>
                </a:moveTo>
                <a:cubicBezTo>
                  <a:pt x="533667" y="409974"/>
                  <a:pt x="577807" y="454046"/>
                  <a:pt x="577807" y="508389"/>
                </a:cubicBezTo>
                <a:cubicBezTo>
                  <a:pt x="577807" y="562638"/>
                  <a:pt x="533667" y="606710"/>
                  <a:pt x="479333" y="606710"/>
                </a:cubicBezTo>
                <a:cubicBezTo>
                  <a:pt x="425000" y="606710"/>
                  <a:pt x="380859" y="562638"/>
                  <a:pt x="380859" y="508389"/>
                </a:cubicBezTo>
                <a:cubicBezTo>
                  <a:pt x="380859" y="454046"/>
                  <a:pt x="425000" y="409974"/>
                  <a:pt x="479333" y="409974"/>
                </a:cubicBezTo>
                <a:close/>
                <a:moveTo>
                  <a:pt x="156092" y="299045"/>
                </a:moveTo>
                <a:lnTo>
                  <a:pt x="201451" y="442283"/>
                </a:lnTo>
                <a:lnTo>
                  <a:pt x="207717" y="461705"/>
                </a:lnTo>
                <a:lnTo>
                  <a:pt x="228012" y="404186"/>
                </a:lnTo>
                <a:cubicBezTo>
                  <a:pt x="181437" y="339010"/>
                  <a:pt x="231566" y="336022"/>
                  <a:pt x="240263" y="335928"/>
                </a:cubicBezTo>
                <a:lnTo>
                  <a:pt x="240357" y="335928"/>
                </a:lnTo>
                <a:lnTo>
                  <a:pt x="240544" y="335928"/>
                </a:lnTo>
                <a:lnTo>
                  <a:pt x="240638" y="335928"/>
                </a:lnTo>
                <a:lnTo>
                  <a:pt x="240731" y="335928"/>
                </a:lnTo>
                <a:cubicBezTo>
                  <a:pt x="249522" y="336022"/>
                  <a:pt x="299651" y="339196"/>
                  <a:pt x="252983" y="404186"/>
                </a:cubicBezTo>
                <a:lnTo>
                  <a:pt x="273277" y="461705"/>
                </a:lnTo>
                <a:lnTo>
                  <a:pt x="279544" y="442283"/>
                </a:lnTo>
                <a:lnTo>
                  <a:pt x="324903" y="299045"/>
                </a:lnTo>
                <a:cubicBezTo>
                  <a:pt x="324903" y="299045"/>
                  <a:pt x="360255" y="322109"/>
                  <a:pt x="419082" y="344519"/>
                </a:cubicBezTo>
                <a:cubicBezTo>
                  <a:pt x="439376" y="351895"/>
                  <a:pt x="452844" y="362073"/>
                  <a:pt x="462009" y="375799"/>
                </a:cubicBezTo>
                <a:cubicBezTo>
                  <a:pt x="395233" y="383083"/>
                  <a:pt x="343140" y="439762"/>
                  <a:pt x="343140" y="508393"/>
                </a:cubicBezTo>
                <a:cubicBezTo>
                  <a:pt x="343140" y="512688"/>
                  <a:pt x="343420" y="516983"/>
                  <a:pt x="343795" y="521185"/>
                </a:cubicBezTo>
                <a:lnTo>
                  <a:pt x="240918" y="521185"/>
                </a:lnTo>
                <a:lnTo>
                  <a:pt x="240263" y="521185"/>
                </a:lnTo>
                <a:lnTo>
                  <a:pt x="0" y="521185"/>
                </a:lnTo>
                <a:cubicBezTo>
                  <a:pt x="1216" y="421367"/>
                  <a:pt x="-2805" y="368049"/>
                  <a:pt x="61913" y="344519"/>
                </a:cubicBezTo>
                <a:cubicBezTo>
                  <a:pt x="120833" y="322109"/>
                  <a:pt x="156092" y="299045"/>
                  <a:pt x="156092" y="299045"/>
                </a:cubicBezTo>
                <a:close/>
                <a:moveTo>
                  <a:pt x="240564" y="48"/>
                </a:moveTo>
                <a:cubicBezTo>
                  <a:pt x="250008" y="-325"/>
                  <a:pt x="347162" y="-1352"/>
                  <a:pt x="352492" y="114519"/>
                </a:cubicBezTo>
                <a:cubicBezTo>
                  <a:pt x="352492" y="114519"/>
                  <a:pt x="371474" y="288000"/>
                  <a:pt x="241312" y="289307"/>
                </a:cubicBezTo>
                <a:lnTo>
                  <a:pt x="240564" y="289307"/>
                </a:lnTo>
                <a:lnTo>
                  <a:pt x="239815" y="289307"/>
                </a:lnTo>
                <a:cubicBezTo>
                  <a:pt x="109747" y="288000"/>
                  <a:pt x="128542" y="114519"/>
                  <a:pt x="128542" y="114519"/>
                </a:cubicBezTo>
                <a:cubicBezTo>
                  <a:pt x="133778" y="-1352"/>
                  <a:pt x="230932" y="-325"/>
                  <a:pt x="240564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CF6526CA-7944-024D-98DD-6744769B29C2}"/>
              </a:ext>
            </a:extLst>
          </p:cNvPr>
          <p:cNvCxnSpPr/>
          <p:nvPr/>
        </p:nvCxnSpPr>
        <p:spPr>
          <a:xfrm>
            <a:off x="5420139" y="1114862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99F18E5-B388-0947-B051-5FD79719D418}"/>
              </a:ext>
            </a:extLst>
          </p:cNvPr>
          <p:cNvSpPr txBox="1"/>
          <p:nvPr/>
        </p:nvSpPr>
        <p:spPr>
          <a:xfrm>
            <a:off x="935628" y="5261485"/>
            <a:ext cx="256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进行选择与交叉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4BAA5B-CBCC-934D-9FA9-979C153913AE}"/>
              </a:ext>
            </a:extLst>
          </p:cNvPr>
          <p:cNvSpPr txBox="1"/>
          <p:nvPr/>
        </p:nvSpPr>
        <p:spPr>
          <a:xfrm>
            <a:off x="8890343" y="5279384"/>
            <a:ext cx="256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直接进入下一个阶段</a:t>
            </a: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5D0C673-8E48-EE40-B4F7-E72F789FE108}"/>
              </a:ext>
            </a:extLst>
          </p:cNvPr>
          <p:cNvSpPr txBox="1"/>
          <p:nvPr/>
        </p:nvSpPr>
        <p:spPr>
          <a:xfrm>
            <a:off x="1759792" y="3926059"/>
            <a:ext cx="91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平民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D64BBC-52AB-0941-A4EC-35F040DF3810}"/>
              </a:ext>
            </a:extLst>
          </p:cNvPr>
          <p:cNvSpPr txBox="1"/>
          <p:nvPr/>
        </p:nvSpPr>
        <p:spPr>
          <a:xfrm>
            <a:off x="4859473" y="21760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将结果分为两部分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B80E82-EA94-428C-86EE-72C5312691DE}"/>
              </a:ext>
            </a:extLst>
          </p:cNvPr>
          <p:cNvSpPr txBox="1"/>
          <p:nvPr/>
        </p:nvSpPr>
        <p:spPr>
          <a:xfrm>
            <a:off x="9639370" y="3936514"/>
            <a:ext cx="91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精英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7D63C6F2-FFDA-4D29-8D13-A7086FAD8467}"/>
              </a:ext>
            </a:extLst>
          </p:cNvPr>
          <p:cNvCxnSpPr>
            <a:cxnSpLocks/>
          </p:cNvCxnSpPr>
          <p:nvPr/>
        </p:nvCxnSpPr>
        <p:spPr>
          <a:xfrm>
            <a:off x="6143700" y="2905933"/>
            <a:ext cx="0" cy="740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20A581-FD94-4E0B-AB50-95525630D012}"/>
              </a:ext>
            </a:extLst>
          </p:cNvPr>
          <p:cNvSpPr/>
          <p:nvPr/>
        </p:nvSpPr>
        <p:spPr>
          <a:xfrm>
            <a:off x="4710952" y="3817655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65108E-9650-4717-95FA-6D9E270D77E1}"/>
              </a:ext>
            </a:extLst>
          </p:cNvPr>
          <p:cNvSpPr txBox="1"/>
          <p:nvPr/>
        </p:nvSpPr>
        <p:spPr>
          <a:xfrm>
            <a:off x="5486940" y="3957678"/>
            <a:ext cx="139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失败者</a:t>
            </a:r>
            <a:endParaRPr lang="en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227B09-9AA3-4338-BDCA-0F7BE0E9CCD0}"/>
              </a:ext>
            </a:extLst>
          </p:cNvPr>
          <p:cNvSpPr/>
          <p:nvPr/>
        </p:nvSpPr>
        <p:spPr>
          <a:xfrm>
            <a:off x="4832577" y="3921915"/>
            <a:ext cx="507861" cy="50786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形 4" descr="破碎的心 轮廓">
            <a:extLst>
              <a:ext uri="{FF2B5EF4-FFF2-40B4-BE49-F238E27FC236}">
                <a16:creationId xmlns:a16="http://schemas.microsoft.com/office/drawing/2014/main" id="{84F09479-A165-4630-A9B0-7C3A5DDFD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7691" y="3923266"/>
            <a:ext cx="557632" cy="557632"/>
          </a:xfrm>
          <a:prstGeom prst="rect">
            <a:avLst/>
          </a:prstGeom>
        </p:spPr>
      </p:pic>
      <p:cxnSp>
        <p:nvCxnSpPr>
          <p:cNvPr id="30" name="直接连接符 23">
            <a:extLst>
              <a:ext uri="{FF2B5EF4-FFF2-40B4-BE49-F238E27FC236}">
                <a16:creationId xmlns:a16="http://schemas.microsoft.com/office/drawing/2014/main" id="{B013D9D9-9CE2-49A5-81ED-D4490E6A3282}"/>
              </a:ext>
            </a:extLst>
          </p:cNvPr>
          <p:cNvCxnSpPr>
            <a:cxnSpLocks/>
          </p:cNvCxnSpPr>
          <p:nvPr/>
        </p:nvCxnSpPr>
        <p:spPr>
          <a:xfrm>
            <a:off x="6143700" y="4707529"/>
            <a:ext cx="0" cy="28545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18">
            <a:extLst>
              <a:ext uri="{FF2B5EF4-FFF2-40B4-BE49-F238E27FC236}">
                <a16:creationId xmlns:a16="http://schemas.microsoft.com/office/drawing/2014/main" id="{25AF472B-5846-4541-AF2C-88D9B79EEF55}"/>
              </a:ext>
            </a:extLst>
          </p:cNvPr>
          <p:cNvSpPr/>
          <p:nvPr/>
        </p:nvSpPr>
        <p:spPr>
          <a:xfrm>
            <a:off x="4745203" y="5158189"/>
            <a:ext cx="2847368" cy="724668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F8915F-AC71-4EDB-BA62-13B7707B23FF}"/>
              </a:ext>
            </a:extLst>
          </p:cNvPr>
          <p:cNvSpPr txBox="1"/>
          <p:nvPr/>
        </p:nvSpPr>
        <p:spPr>
          <a:xfrm>
            <a:off x="5580745" y="5289690"/>
            <a:ext cx="121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被抛弃</a:t>
            </a:r>
            <a:endParaRPr lang="en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7DB886-8929-4B01-BCB6-0D47997AA6D3}"/>
              </a:ext>
            </a:extLst>
          </p:cNvPr>
          <p:cNvSpPr txBox="1"/>
          <p:nvPr/>
        </p:nvSpPr>
        <p:spPr>
          <a:xfrm>
            <a:off x="4862296" y="1259802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ECL SELECT MODEL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7D5625-2D50-4433-B0CB-E2F1658A8EB9}"/>
              </a:ext>
            </a:extLst>
          </p:cNvPr>
          <p:cNvSpPr txBox="1"/>
          <p:nvPr/>
        </p:nvSpPr>
        <p:spPr>
          <a:xfrm>
            <a:off x="11420050" y="638450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38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2" grpId="0" animBg="1"/>
      <p:bldP spid="24" grpId="0" animBg="1"/>
      <p:bldP spid="32" grpId="0" animBg="1"/>
      <p:bldP spid="37" grpId="0" animBg="1"/>
      <p:bldP spid="38" grpId="0" animBg="1"/>
      <p:bldP spid="2" grpId="0"/>
      <p:bldP spid="42" grpId="0"/>
      <p:bldP spid="45" grpId="0"/>
      <p:bldP spid="46" grpId="0"/>
      <p:bldP spid="33" grpId="0"/>
      <p:bldP spid="26" grpId="0" animBg="1"/>
      <p:bldP spid="28" grpId="0"/>
      <p:bldP spid="29" grpId="0" animBg="1"/>
      <p:bldP spid="31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634568-1658-E34C-A2D2-5DF1B0EBAC49}"/>
              </a:ext>
            </a:extLst>
          </p:cNvPr>
          <p:cNvSpPr/>
          <p:nvPr/>
        </p:nvSpPr>
        <p:spPr>
          <a:xfrm>
            <a:off x="3768230" y="243063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600" dirty="0"/>
              <a:t>选择相应变量进行交叉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4178DA-27A6-3741-9D04-6FE0D15E07E3}"/>
              </a:ext>
            </a:extLst>
          </p:cNvPr>
          <p:cNvSpPr/>
          <p:nvPr/>
        </p:nvSpPr>
        <p:spPr>
          <a:xfrm>
            <a:off x="828675" y="1785938"/>
            <a:ext cx="3143250" cy="417195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A9747C-C62E-824D-B613-9D28F6EEE59E}"/>
              </a:ext>
            </a:extLst>
          </p:cNvPr>
          <p:cNvSpPr/>
          <p:nvPr/>
        </p:nvSpPr>
        <p:spPr>
          <a:xfrm>
            <a:off x="4889679" y="181578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选择方法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：</a:t>
            </a: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PingFang SC" panose="020B0400000000000000" pitchFamily="34" charset="-122"/>
              </a:rPr>
              <a:t>对所有平民进行随机选择</a:t>
            </a:r>
            <a:endParaRPr lang="en" altLang="zh-CN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PingFang SC" panose="020B0400000000000000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1D9D706-1CB0-9240-A8A9-48929E8B1EE5}"/>
              </a:ext>
            </a:extLst>
          </p:cNvPr>
          <p:cNvGrpSpPr/>
          <p:nvPr/>
        </p:nvGrpSpPr>
        <p:grpSpPr>
          <a:xfrm rot="5400000">
            <a:off x="3100580" y="1423657"/>
            <a:ext cx="1182727" cy="1182727"/>
            <a:chOff x="5560445" y="1333504"/>
            <a:chExt cx="1182727" cy="1182727"/>
          </a:xfrm>
        </p:grpSpPr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DBD6EA00-1DDF-4A4F-8537-E0ED7BBE7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470" y="1333504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B5F38C41-D0F1-2F4C-A784-78A32EC1F2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51809" y="944993"/>
              <a:ext cx="0" cy="118272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126B6BD-32F1-0445-B76B-906AFCA9927F}"/>
              </a:ext>
            </a:extLst>
          </p:cNvPr>
          <p:cNvCxnSpPr/>
          <p:nvPr/>
        </p:nvCxnSpPr>
        <p:spPr>
          <a:xfrm>
            <a:off x="5420139" y="889394"/>
            <a:ext cx="1497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" y="5780073"/>
            <a:ext cx="977581" cy="97376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AC67247-7608-4BE7-A9AA-C117B228448B}"/>
              </a:ext>
            </a:extLst>
          </p:cNvPr>
          <p:cNvSpPr/>
          <p:nvPr/>
        </p:nvSpPr>
        <p:spPr>
          <a:xfrm>
            <a:off x="4889679" y="461685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选择方法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PingFang SC" panose="020B0400000000000000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PingFang SC" panose="020B0400000000000000" pitchFamily="34" charset="-122"/>
              </a:rPr>
              <a:t>：</a:t>
            </a:r>
            <a:endParaRPr lang="en" altLang="zh-CN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  <a:ea typeface="PingFang SC" panose="020B0400000000000000" pitchFamily="34" charset="-122"/>
            </a:endParaRPr>
          </a:p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PingFang SC" panose="020B0400000000000000" pitchFamily="34" charset="-122"/>
              </a:rPr>
              <a:t>对所有平民以所得值的比例进行轮盘赌选择</a:t>
            </a:r>
            <a:endParaRPr lang="en" altLang="zh-CN" sz="12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PingFang SC" panose="020B04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675F8-57E1-430C-A7E8-5DF347CD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724" y="3108750"/>
            <a:ext cx="3291286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getRandNum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begin):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numList =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sum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(begin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(list)):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sum += list[i][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print(sum)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begin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 &lt;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(list)):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tt =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0.0001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*list[i][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]/sum))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tt):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numList.append(i)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i+=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print(numList)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(numList)-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numList[random.randint(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n)]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F5EEC4-7FB7-4A97-AA50-C56A79841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461" y="2380413"/>
            <a:ext cx="646523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list11 = list1[rankListBestN[random.randint(bestNum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geneNum-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list12 = list1[rankListBestN[random.randint(bestNum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geneNum-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)][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5F8E82-EE2C-46E1-8AF6-DCA4636739C6}"/>
              </a:ext>
            </a:extLst>
          </p:cNvPr>
          <p:cNvSpPr txBox="1"/>
          <p:nvPr/>
        </p:nvSpPr>
        <p:spPr>
          <a:xfrm>
            <a:off x="11729140" y="6384503"/>
            <a:ext cx="61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65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1736</Words>
  <Application>Microsoft Office PowerPoint</Application>
  <PresentationFormat>宽屏</PresentationFormat>
  <Paragraphs>196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 Unicode MS</vt:lpstr>
      <vt:lpstr>等线</vt:lpstr>
      <vt:lpstr>方正工业黑简体</vt:lpstr>
      <vt:lpstr>仿宋</vt:lpstr>
      <vt:lpstr>宋体</vt:lpstr>
      <vt:lpstr>微软雅黑</vt:lpstr>
      <vt:lpstr>Arial</vt:lpstr>
      <vt:lpstr>Arial Black</vt:lpstr>
      <vt:lpstr>Open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B3581</cp:lastModifiedBy>
  <cp:revision>652</cp:revision>
  <dcterms:created xsi:type="dcterms:W3CDTF">2018-06-17T04:53:58Z</dcterms:created>
  <dcterms:modified xsi:type="dcterms:W3CDTF">2022-03-27T13:43:36Z</dcterms:modified>
</cp:coreProperties>
</file>