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ira Sans Condensed Light"/>
      <p:regular r:id="rId12"/>
      <p:bold r:id="rId13"/>
      <p:italic r:id="rId14"/>
      <p:boldItalic r:id="rId15"/>
    </p:embeddedFont>
    <p:embeddedFont>
      <p:font typeface="Fira Sans Condense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jdhani-bold.fntdata"/><Relationship Id="rId13" Type="http://schemas.openxmlformats.org/officeDocument/2006/relationships/font" Target="fonts/FiraSansCondensedLight-bold.fntdata"/><Relationship Id="rId12" Type="http://schemas.openxmlformats.org/officeDocument/2006/relationships/font" Target="fonts/FiraSansCondensed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CondensedLight-boldItalic.fntdata"/><Relationship Id="rId14" Type="http://schemas.openxmlformats.org/officeDocument/2006/relationships/font" Target="fonts/FiraSansCondensedLight-italic.fntdata"/><Relationship Id="rId17" Type="http://schemas.openxmlformats.org/officeDocument/2006/relationships/font" Target="fonts/FiraSansCondensed-bold.fntdata"/><Relationship Id="rId16" Type="http://schemas.openxmlformats.org/officeDocument/2006/relationships/font" Target="fonts/FiraSansCondense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Condensed-boldItalic.fntdata"/><Relationship Id="rId6" Type="http://schemas.openxmlformats.org/officeDocument/2006/relationships/slide" Target="slides/slide1.xml"/><Relationship Id="rId18" Type="http://schemas.openxmlformats.org/officeDocument/2006/relationships/font" Target="fonts/FiraSans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08a6ee8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08a6ee8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8a6ee8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8a6ee8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Oxford definition: the inappropriate manipulation of data analysis to enable a favored result to be presented as statistically significant. P-value hacking leads to false positive results, which can get published, and have a negative impact on future research in the field, secondary research and systematic reviews and human knowledge in general. Dangerous means in medicine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a87eb868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a87eb868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4daf4431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4daf443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Contacting many people, he would be spamming and by random chance getting the correct ½ the stocks correct. These is an example of a general scam, not p-hacking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4daf443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4daf443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Contacting many people, he would be spamming and by random chance getting the correct ½ the stocks correct. These is an example of a general scam, not p-hacking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4daf443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4daf443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062950" y="1615267"/>
            <a:ext cx="42915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Hacking</a:t>
            </a:r>
            <a:endParaRPr sz="5000"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Koushik Jandhyala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P-Hacking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48500" y="1304875"/>
            <a:ext cx="69138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rgbClr val="FFFFFF"/>
                </a:solidFill>
              </a:rPr>
              <a:t>AKA Data dredging, Inflation bias, or others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Definition: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Inflicting a bias to </a:t>
            </a:r>
            <a:r>
              <a:rPr lang="en">
                <a:solidFill>
                  <a:srgbClr val="FFFFFF"/>
                </a:solidFill>
              </a:rPr>
              <a:t>change</a:t>
            </a:r>
            <a:r>
              <a:rPr lang="en">
                <a:solidFill>
                  <a:srgbClr val="FFFFFF"/>
                </a:solidFill>
              </a:rPr>
              <a:t> statistical outcomes of a dataset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Blend of p-value +‎ hacking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Coined by researchers Uri Simonsohn, Leif D. Nelson, and Joseph P. Simmons in 2014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P-value is the probability of a certain outcome in a given data set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Leads to bad and possibly </a:t>
            </a:r>
            <a:r>
              <a:rPr lang="en">
                <a:solidFill>
                  <a:srgbClr val="FFFFFF"/>
                </a:solidFill>
              </a:rPr>
              <a:t>dangerous</a:t>
            </a:r>
            <a:r>
              <a:rPr lang="en">
                <a:solidFill>
                  <a:srgbClr val="FFFFFF"/>
                </a:solidFill>
              </a:rPr>
              <a:t> results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Tampering of data for pharmaceuticals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Inflicting a publication bias on social media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Targeting of influential people by terrorist organizations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Generating bias for machine learning models.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Examples of P-Hacking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Part 1 an example of P-hacking?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648500" y="1304875"/>
            <a:ext cx="69138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Not p-hacking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This would be spamming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 sz="3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648500" y="1304875"/>
            <a:ext cx="69138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Consequences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Waste of money on </a:t>
            </a:r>
            <a:r>
              <a:rPr lang="en">
                <a:solidFill>
                  <a:srgbClr val="FFFFFF"/>
                </a:solidFill>
              </a:rPr>
              <a:t>research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experiments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Undermines credibility of the source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And more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Ethical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False positives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Misrepresentations of data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bias generated can carry forward into ML models to train them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Done in favor of others, other communities, political views and more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1876496" y="1961763"/>
            <a:ext cx="5391008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