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
      <p:font typeface="Lato"/>
      <p:regular r:id="rId25"/>
      <p:bold r:id="rId26"/>
      <p:italic r:id="rId27"/>
      <p:boldItalic r:id="rId28"/>
    </p:embeddedFont>
    <p:embeddedFont>
      <p:font typeface="Palanquin Dark"/>
      <p:regular r:id="rId29"/>
      <p:bold r:id="rId30"/>
    </p:embeddedFont>
    <p:embeddedFont>
      <p:font typeface="Convergenc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alanquinDark-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nvergence-regular.fntdata"/><Relationship Id="rId30" Type="http://schemas.openxmlformats.org/officeDocument/2006/relationships/font" Target="fonts/PalanquinDark-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6ddb05087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6ddb05087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my name is Koushik Jandhyala and my EDA Final Project is on Coronary heart disease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1b66fccd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1b66fccd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I used the LASSO Regression class from SciKit Learn for 2 main </a:t>
            </a:r>
            <a:r>
              <a:rPr lang="en"/>
              <a:t>reasons, the first being Lasso’s ability for feature selection and the second being its ability to minimize overfitting. To find the best lambda value for Lasso, I made and 80-20 split of the data and I implemented numpy arange to find all the lambda values between 0 and 1 in increments of 0.01. I made a function to optimize lambda by looping through and appending the test scores and then selecting and mapping the highest test score to the highest lambda value. The best Lambda value that I got was 0 which corresponds to a test score of about 41.75%. To evaluate the model, I used the “dot score” function from the LASSO class to see how good my model was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1e91db5c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1e91db5c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I used the LASSO Regression class from SciKit Learn for 2 main reasons, the first being Lasso’s ability for feature selection and the second being its ability to minimize overfitting. To find the best lambda value for Lasso, I made and 80-20 split of the data and I implemented numpy arange to find all the lambda values between 0 and 1 in increments of 0.01. I made a function to optimize lambda by looping through and appending the test scores and then selecting and mapping the highest test score to the highest lambda value. The best Lambda value that I got was 0 which corresponds to a test score of about 41.75%. To evaluate the model, I used the “dot score” function from the LASSO class to see how good my model was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1d114e9d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1d114e9d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things I learned from this data is that for this data the more features you have, the better the accuracy. Even though I had an accuracy of about 42%, this could be improved by using more complex models like logistic regression and implementing feature selection. The second thing I learned is that(ref 2nd graph) Males of all age groups are more likely to to get CAD than females.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1b66fccd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1b66fccd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202124"/>
                </a:solidFill>
                <a:highlight>
                  <a:srgbClr val="FFFFFF"/>
                </a:highlight>
                <a:latin typeface="Roboto"/>
                <a:ea typeface="Roboto"/>
                <a:cs typeface="Roboto"/>
                <a:sym typeface="Roboto"/>
              </a:rPr>
              <a:t>Studies suggest that the </a:t>
            </a:r>
            <a:r>
              <a:rPr lang="en" sz="1650">
                <a:solidFill>
                  <a:srgbClr val="040C28"/>
                </a:solidFill>
                <a:latin typeface="Roboto"/>
                <a:ea typeface="Roboto"/>
                <a:cs typeface="Roboto"/>
                <a:sym typeface="Roboto"/>
              </a:rPr>
              <a:t>high levels of cortisol from long-term stress can increase blood cholesterol, triglycerides, blood sugar, and blood pressure</a:t>
            </a:r>
            <a:r>
              <a:rPr lang="en" sz="1650">
                <a:solidFill>
                  <a:srgbClr val="202124"/>
                </a:solidFill>
                <a:highlight>
                  <a:srgbClr val="FFFFFF"/>
                </a:highlight>
                <a:latin typeface="Roboto"/>
                <a:ea typeface="Roboto"/>
                <a:cs typeface="Roboto"/>
                <a:sym typeface="Roboto"/>
              </a:rPr>
              <a:t>. These are common risk factors for heart disease. This stress can also cause changes that promote the buildup of plaque deposits in the arteries.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1c609bbe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1c609bbe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03dd0c70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203dd0c70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1dbe563d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1dbe563d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1c609bbe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1c609bbe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makes use of the data repository on Heart Disease in Patients, which can be found on the UCI(University of California, Irvine) Machine Learning Repository(https://archive.ics.uci.edu/ml/datasets/Heart+Disease). The theme of this project is based on the implementation of Machine Learning and Artificial Intelligence in the HealthCare Field. The project aims to retrieve the data from UCI and apply a regression model and analysis on the data to determine if a patient presenting symptoms has the possibility to have Heart Disease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c6ac5e878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c6ac5e878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180000"/>
                </a:solidFill>
                <a:latin typeface="Lato"/>
                <a:ea typeface="Lato"/>
                <a:cs typeface="Lato"/>
                <a:sym typeface="Lato"/>
              </a:rPr>
              <a:t>Let’s start off by talk about what the disease is</a:t>
            </a:r>
            <a:endParaRPr sz="1800">
              <a:solidFill>
                <a:srgbClr val="180000"/>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00380e8b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00380e8b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known as CAD and </a:t>
            </a:r>
            <a:r>
              <a:rPr lang="en" sz="1200">
                <a:solidFill>
                  <a:srgbClr val="180000"/>
                </a:solidFill>
                <a:latin typeface="Lato"/>
                <a:ea typeface="Lato"/>
                <a:cs typeface="Lato"/>
                <a:sym typeface="Lato"/>
              </a:rPr>
              <a:t>Atherosclerotic(Athe-ro-skle-rotic) Heart Disease, Coronary Heart Disease is the most common form of heart disease in the world, with more than 3 million cases per year in the US alone. It is caused by a build of fat deposits, more commonly known as plaque within the coronary arteries. This presents numerous challenges because the excess plaque results in restricted blood flow. Restricted blood flow translates to less Oxygen rich blood traveling throughout the body. CAD is caused by high cholesterol levels and requires surgery as well as many lifestyle changes.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0712ef0186_0_2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0712ef0186_0_2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0712ef0186_0_2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0712ef0186_0_2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have to preprocess the data to get rid of the values either don’t want or need</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0047d406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0047d406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from </a:t>
            </a:r>
            <a:r>
              <a:rPr lang="en"/>
              <a:t>UCI</a:t>
            </a:r>
            <a:r>
              <a:rPr lang="en"/>
              <a:t> ML Repository comes in 5 </a:t>
            </a:r>
            <a:r>
              <a:rPr lang="en"/>
              <a:t>different files. To which the last 2 we cannot use as they are full of NaN Values. We start off by making the column headers into the 14 different specified Column values and then separating the diagnosis into its own column. We d</a:t>
            </a:r>
            <a:r>
              <a:rPr lang="en" sz="1200">
                <a:solidFill>
                  <a:srgbClr val="180000"/>
                </a:solidFill>
                <a:latin typeface="Lato"/>
                <a:ea typeface="Lato"/>
                <a:cs typeface="Lato"/>
                <a:sym typeface="Lato"/>
              </a:rPr>
              <a:t>rop the unnecessary columns(mainly the binary values) </a:t>
            </a:r>
            <a:r>
              <a:rPr lang="en"/>
              <a:t>And just patching up some of the nan values here and there to create a functional dataset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1d114e9df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1d114e9df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from UCI ML Repository comes in 5 different files. To which the last 2 we cannot use as they are full of NaN Values. We start off by making the column headers into the 14 different specified Column values and then separating the diagnosis into its own column. We d</a:t>
            </a:r>
            <a:r>
              <a:rPr lang="en" sz="1200">
                <a:solidFill>
                  <a:srgbClr val="180000"/>
                </a:solidFill>
                <a:latin typeface="Lato"/>
                <a:ea typeface="Lato"/>
                <a:cs typeface="Lato"/>
                <a:sym typeface="Lato"/>
              </a:rPr>
              <a:t>rop the unnecessary columns(mainly the binary values) </a:t>
            </a:r>
            <a:r>
              <a:rPr lang="en"/>
              <a:t>And just patching up some of the nan values here and there to create a functional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1d114e9d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1d114e9d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from UCI ML Repository comes in 5 different files. To which the last 2 we cannot use as they are full of NaN Values. We start off by making the column headers into the 14 different specified Column values and then separating the diagnosis into its own column. We d</a:t>
            </a:r>
            <a:r>
              <a:rPr lang="en" sz="1200">
                <a:solidFill>
                  <a:srgbClr val="180000"/>
                </a:solidFill>
                <a:latin typeface="Lato"/>
                <a:ea typeface="Lato"/>
                <a:cs typeface="Lato"/>
                <a:sym typeface="Lato"/>
              </a:rPr>
              <a:t>rop the unnecessary columns(mainly the binary values) </a:t>
            </a:r>
            <a:r>
              <a:rPr lang="en"/>
              <a:t>And just patching up some of the nan values here and there to create a functional dataset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882057" y="1016425"/>
            <a:ext cx="4086900" cy="2329500"/>
          </a:xfrm>
          <a:prstGeom prst="rect">
            <a:avLst/>
          </a:prstGeom>
        </p:spPr>
        <p:txBody>
          <a:bodyPr anchorCtr="0" anchor="ctr" bIns="91425" lIns="91425" spcFirstLastPara="1" rIns="91425" wrap="square" tIns="91425">
            <a:noAutofit/>
          </a:bodyPr>
          <a:lstStyle>
            <a:lvl1pPr lvl="0" rtl="0" algn="l">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1" name="Google Shape;11;p2"/>
          <p:cNvSpPr txBox="1"/>
          <p:nvPr>
            <p:ph idx="1" type="subTitle"/>
          </p:nvPr>
        </p:nvSpPr>
        <p:spPr>
          <a:xfrm>
            <a:off x="3882057" y="3393325"/>
            <a:ext cx="2894100" cy="68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 name="Google Shape;12;p2"/>
          <p:cNvGrpSpPr/>
          <p:nvPr/>
        </p:nvGrpSpPr>
        <p:grpSpPr>
          <a:xfrm>
            <a:off x="-978630" y="0"/>
            <a:ext cx="10170430" cy="5143577"/>
            <a:chOff x="-978630" y="0"/>
            <a:chExt cx="10170430" cy="5143577"/>
          </a:xfrm>
        </p:grpSpPr>
        <p:grpSp>
          <p:nvGrpSpPr>
            <p:cNvPr id="13" name="Google Shape;13;p2"/>
            <p:cNvGrpSpPr/>
            <p:nvPr/>
          </p:nvGrpSpPr>
          <p:grpSpPr>
            <a:xfrm>
              <a:off x="-978630" y="0"/>
              <a:ext cx="7032906" cy="5143577"/>
              <a:chOff x="-978630" y="0"/>
              <a:chExt cx="7032906" cy="5143577"/>
            </a:xfrm>
          </p:grpSpPr>
          <p:sp>
            <p:nvSpPr>
              <p:cNvPr id="14" name="Google Shape;14;p2"/>
              <p:cNvSpPr/>
              <p:nvPr/>
            </p:nvSpPr>
            <p:spPr>
              <a:xfrm>
                <a:off x="-978630" y="0"/>
                <a:ext cx="5557875" cy="3101875"/>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0" y="2571750"/>
                <a:ext cx="6054276" cy="2571827"/>
              </a:xfrm>
              <a:custGeom>
                <a:rect b="b" l="l" r="r" t="t"/>
                <a:pathLst>
                  <a:path extrusionOk="0" h="61693" w="14523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flipH="1" rot="10800000">
              <a:off x="7378425" y="3163625"/>
              <a:ext cx="1813375" cy="1979875"/>
            </a:xfrm>
            <a:custGeom>
              <a:rect b="b" l="l" r="r" t="t"/>
              <a:pathLst>
                <a:path extrusionOk="0" h="79195" w="7253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1"/>
          <p:cNvSpPr txBox="1"/>
          <p:nvPr>
            <p:ph hasCustomPrompt="1" type="title"/>
          </p:nvPr>
        </p:nvSpPr>
        <p:spPr>
          <a:xfrm>
            <a:off x="1468050" y="1627415"/>
            <a:ext cx="6207900" cy="125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68" name="Google Shape;68;p11"/>
          <p:cNvSpPr txBox="1"/>
          <p:nvPr>
            <p:ph idx="1" type="subTitle"/>
          </p:nvPr>
        </p:nvSpPr>
        <p:spPr>
          <a:xfrm flipH="1">
            <a:off x="1468050" y="2982191"/>
            <a:ext cx="6207900" cy="3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69" name="Google Shape;69;p11"/>
          <p:cNvSpPr/>
          <p:nvPr/>
        </p:nvSpPr>
        <p:spPr>
          <a:xfrm>
            <a:off x="0" y="2571750"/>
            <a:ext cx="4254844" cy="2571740"/>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flipH="1">
            <a:off x="4177483" y="0"/>
            <a:ext cx="4966517" cy="2771836"/>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
        <p:nvSpPr>
          <p:cNvPr id="73" name="Google Shape;7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_1_1">
    <p:spTree>
      <p:nvGrpSpPr>
        <p:cNvPr id="74" name="Shape 74"/>
        <p:cNvGrpSpPr/>
        <p:nvPr/>
      </p:nvGrpSpPr>
      <p:grpSpPr>
        <a:xfrm>
          <a:off x="0" y="0"/>
          <a:ext cx="0" cy="0"/>
          <a:chOff x="0" y="0"/>
          <a:chExt cx="0" cy="0"/>
        </a:xfrm>
      </p:grpSpPr>
      <p:grpSp>
        <p:nvGrpSpPr>
          <p:cNvPr id="75" name="Google Shape;75;p13"/>
          <p:cNvGrpSpPr/>
          <p:nvPr/>
        </p:nvGrpSpPr>
        <p:grpSpPr>
          <a:xfrm>
            <a:off x="0" y="0"/>
            <a:ext cx="9144041" cy="5158191"/>
            <a:chOff x="0" y="0"/>
            <a:chExt cx="9144041" cy="5158191"/>
          </a:xfrm>
        </p:grpSpPr>
        <p:sp>
          <p:nvSpPr>
            <p:cNvPr id="76" name="Google Shape;76;p13"/>
            <p:cNvSpPr/>
            <p:nvPr/>
          </p:nvSpPr>
          <p:spPr>
            <a:xfrm>
              <a:off x="0" y="0"/>
              <a:ext cx="1728602" cy="1680618"/>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501375" y="4126024"/>
              <a:ext cx="2642666" cy="1032168"/>
            </a:xfrm>
            <a:custGeom>
              <a:rect b="b" l="l" r="r" t="t"/>
              <a:pathLst>
                <a:path extrusionOk="0" h="30701" w="78604">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3"/>
          <p:cNvSpPr txBox="1"/>
          <p:nvPr>
            <p:ph hasCustomPrompt="1" type="title"/>
          </p:nvPr>
        </p:nvSpPr>
        <p:spPr>
          <a:xfrm>
            <a:off x="748111" y="1541508"/>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9" name="Google Shape;79;p13"/>
          <p:cNvSpPr txBox="1"/>
          <p:nvPr>
            <p:ph idx="1" type="subTitle"/>
          </p:nvPr>
        </p:nvSpPr>
        <p:spPr>
          <a:xfrm>
            <a:off x="1631915" y="1320375"/>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80" name="Google Shape;80;p13"/>
          <p:cNvSpPr txBox="1"/>
          <p:nvPr>
            <p:ph idx="2" type="subTitle"/>
          </p:nvPr>
        </p:nvSpPr>
        <p:spPr>
          <a:xfrm>
            <a:off x="1631914" y="1664400"/>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81" name="Google Shape;81;p13"/>
          <p:cNvSpPr txBox="1"/>
          <p:nvPr>
            <p:ph hasCustomPrompt="1" idx="3" type="title"/>
          </p:nvPr>
        </p:nvSpPr>
        <p:spPr>
          <a:xfrm>
            <a:off x="748111" y="3789132"/>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2" name="Google Shape;82;p13"/>
          <p:cNvSpPr txBox="1"/>
          <p:nvPr>
            <p:ph idx="4" type="subTitle"/>
          </p:nvPr>
        </p:nvSpPr>
        <p:spPr>
          <a:xfrm>
            <a:off x="1631915" y="3567992"/>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83" name="Google Shape;83;p13"/>
          <p:cNvSpPr txBox="1"/>
          <p:nvPr>
            <p:ph idx="5" type="subTitle"/>
          </p:nvPr>
        </p:nvSpPr>
        <p:spPr>
          <a:xfrm>
            <a:off x="1631914" y="3912023"/>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84" name="Google Shape;84;p13"/>
          <p:cNvSpPr txBox="1"/>
          <p:nvPr>
            <p:ph hasCustomPrompt="1" idx="6" type="title"/>
          </p:nvPr>
        </p:nvSpPr>
        <p:spPr>
          <a:xfrm>
            <a:off x="4688361" y="1541508"/>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5" name="Google Shape;85;p13"/>
          <p:cNvSpPr txBox="1"/>
          <p:nvPr>
            <p:ph idx="7" type="subTitle"/>
          </p:nvPr>
        </p:nvSpPr>
        <p:spPr>
          <a:xfrm>
            <a:off x="5572139" y="1320375"/>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86" name="Google Shape;86;p13"/>
          <p:cNvSpPr txBox="1"/>
          <p:nvPr>
            <p:ph idx="8" type="subTitle"/>
          </p:nvPr>
        </p:nvSpPr>
        <p:spPr>
          <a:xfrm>
            <a:off x="5572139" y="1664400"/>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87" name="Google Shape;87;p13"/>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88" name="Google Shape;88;p13"/>
          <p:cNvSpPr txBox="1"/>
          <p:nvPr>
            <p:ph hasCustomPrompt="1" idx="13" type="title"/>
          </p:nvPr>
        </p:nvSpPr>
        <p:spPr>
          <a:xfrm>
            <a:off x="4688361" y="3789144"/>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9" name="Google Shape;89;p13"/>
          <p:cNvSpPr txBox="1"/>
          <p:nvPr>
            <p:ph idx="14" type="subTitle"/>
          </p:nvPr>
        </p:nvSpPr>
        <p:spPr>
          <a:xfrm>
            <a:off x="5572139" y="3567999"/>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90" name="Google Shape;90;p13"/>
          <p:cNvSpPr txBox="1"/>
          <p:nvPr>
            <p:ph idx="15" type="subTitle"/>
          </p:nvPr>
        </p:nvSpPr>
        <p:spPr>
          <a:xfrm>
            <a:off x="5572139" y="3912048"/>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91" name="Google Shape;91;p13"/>
          <p:cNvSpPr txBox="1"/>
          <p:nvPr>
            <p:ph hasCustomPrompt="1" idx="16" type="title"/>
          </p:nvPr>
        </p:nvSpPr>
        <p:spPr>
          <a:xfrm>
            <a:off x="748111" y="2665320"/>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2" name="Google Shape;92;p13"/>
          <p:cNvSpPr txBox="1"/>
          <p:nvPr>
            <p:ph idx="17" type="subTitle"/>
          </p:nvPr>
        </p:nvSpPr>
        <p:spPr>
          <a:xfrm>
            <a:off x="1631915" y="2444184"/>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93" name="Google Shape;93;p13"/>
          <p:cNvSpPr txBox="1"/>
          <p:nvPr>
            <p:ph idx="18" type="subTitle"/>
          </p:nvPr>
        </p:nvSpPr>
        <p:spPr>
          <a:xfrm>
            <a:off x="1631914" y="2788212"/>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94" name="Google Shape;94;p13"/>
          <p:cNvSpPr txBox="1"/>
          <p:nvPr>
            <p:ph hasCustomPrompt="1" idx="19" type="title"/>
          </p:nvPr>
        </p:nvSpPr>
        <p:spPr>
          <a:xfrm>
            <a:off x="4688361" y="2665320"/>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95" name="Google Shape;95;p13"/>
          <p:cNvSpPr txBox="1"/>
          <p:nvPr>
            <p:ph idx="20" type="subTitle"/>
          </p:nvPr>
        </p:nvSpPr>
        <p:spPr>
          <a:xfrm>
            <a:off x="5572139" y="2444184"/>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96" name="Google Shape;96;p13"/>
          <p:cNvSpPr txBox="1"/>
          <p:nvPr>
            <p:ph idx="21" type="subTitle"/>
          </p:nvPr>
        </p:nvSpPr>
        <p:spPr>
          <a:xfrm>
            <a:off x="5572139" y="2788217"/>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97" name="Google Shape;9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
    <p:spTree>
      <p:nvGrpSpPr>
        <p:cNvPr id="98" name="Shape 98"/>
        <p:cNvGrpSpPr/>
        <p:nvPr/>
      </p:nvGrpSpPr>
      <p:grpSpPr>
        <a:xfrm>
          <a:off x="0" y="0"/>
          <a:ext cx="0" cy="0"/>
          <a:chOff x="0" y="0"/>
          <a:chExt cx="0" cy="0"/>
        </a:xfrm>
      </p:grpSpPr>
      <p:sp>
        <p:nvSpPr>
          <p:cNvPr id="99" name="Google Shape;99;p14"/>
          <p:cNvSpPr txBox="1"/>
          <p:nvPr>
            <p:ph type="title"/>
          </p:nvPr>
        </p:nvSpPr>
        <p:spPr>
          <a:xfrm flipH="1">
            <a:off x="4558427" y="3374350"/>
            <a:ext cx="3392700" cy="4023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sz="2200"/>
            </a:lvl1pPr>
            <a:lvl2pPr lvl="1" rtl="0" algn="l">
              <a:spcBef>
                <a:spcPts val="0"/>
              </a:spcBef>
              <a:spcAft>
                <a:spcPts val="0"/>
              </a:spcAft>
              <a:buNone/>
              <a:defRPr sz="2200"/>
            </a:lvl2pPr>
            <a:lvl3pPr lvl="2" rtl="0" algn="l">
              <a:spcBef>
                <a:spcPts val="0"/>
              </a:spcBef>
              <a:spcAft>
                <a:spcPts val="0"/>
              </a:spcAft>
              <a:buNone/>
              <a:defRPr sz="2200"/>
            </a:lvl3pPr>
            <a:lvl4pPr lvl="3" rtl="0" algn="l">
              <a:spcBef>
                <a:spcPts val="0"/>
              </a:spcBef>
              <a:spcAft>
                <a:spcPts val="0"/>
              </a:spcAft>
              <a:buNone/>
              <a:defRPr sz="2200"/>
            </a:lvl4pPr>
            <a:lvl5pPr lvl="4" rtl="0" algn="l">
              <a:spcBef>
                <a:spcPts val="0"/>
              </a:spcBef>
              <a:spcAft>
                <a:spcPts val="0"/>
              </a:spcAft>
              <a:buNone/>
              <a:defRPr sz="2200"/>
            </a:lvl5pPr>
            <a:lvl6pPr lvl="5" rtl="0" algn="l">
              <a:spcBef>
                <a:spcPts val="0"/>
              </a:spcBef>
              <a:spcAft>
                <a:spcPts val="0"/>
              </a:spcAft>
              <a:buNone/>
              <a:defRPr sz="2200"/>
            </a:lvl6pPr>
            <a:lvl7pPr lvl="6" rtl="0" algn="l">
              <a:spcBef>
                <a:spcPts val="0"/>
              </a:spcBef>
              <a:spcAft>
                <a:spcPts val="0"/>
              </a:spcAft>
              <a:buNone/>
              <a:defRPr sz="2200"/>
            </a:lvl7pPr>
            <a:lvl8pPr lvl="7" rtl="0" algn="l">
              <a:spcBef>
                <a:spcPts val="0"/>
              </a:spcBef>
              <a:spcAft>
                <a:spcPts val="0"/>
              </a:spcAft>
              <a:buNone/>
              <a:defRPr sz="2200"/>
            </a:lvl8pPr>
            <a:lvl9pPr lvl="8" rtl="0" algn="l">
              <a:spcBef>
                <a:spcPts val="0"/>
              </a:spcBef>
              <a:spcAft>
                <a:spcPts val="0"/>
              </a:spcAft>
              <a:buNone/>
              <a:defRPr sz="2200"/>
            </a:lvl9pPr>
          </a:lstStyle>
          <a:p/>
        </p:txBody>
      </p:sp>
      <p:sp>
        <p:nvSpPr>
          <p:cNvPr id="100" name="Google Shape;100;p14"/>
          <p:cNvSpPr txBox="1"/>
          <p:nvPr>
            <p:ph idx="1" type="subTitle"/>
          </p:nvPr>
        </p:nvSpPr>
        <p:spPr>
          <a:xfrm flipH="1">
            <a:off x="4558414" y="1230738"/>
            <a:ext cx="3392700" cy="2103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01" name="Google Shape;101;p14"/>
          <p:cNvSpPr/>
          <p:nvPr/>
        </p:nvSpPr>
        <p:spPr>
          <a:xfrm flipH="1" rot="10800000">
            <a:off x="6507296" y="-1"/>
            <a:ext cx="2636704" cy="1199176"/>
          </a:xfrm>
          <a:custGeom>
            <a:rect b="b" l="l" r="r" t="t"/>
            <a:pathLst>
              <a:path extrusionOk="0" h="20504" w="53326">
                <a:moveTo>
                  <a:pt x="50508" y="0"/>
                </a:moveTo>
                <a:cubicBezTo>
                  <a:pt x="47941" y="0"/>
                  <a:pt x="45389" y="170"/>
                  <a:pt x="42868" y="717"/>
                </a:cubicBezTo>
                <a:cubicBezTo>
                  <a:pt x="34154" y="2607"/>
                  <a:pt x="29014" y="11013"/>
                  <a:pt x="19128" y="11130"/>
                </a:cubicBezTo>
                <a:cubicBezTo>
                  <a:pt x="9901" y="11233"/>
                  <a:pt x="2520" y="15714"/>
                  <a:pt x="1" y="20503"/>
                </a:cubicBezTo>
                <a:lnTo>
                  <a:pt x="53325" y="20503"/>
                </a:lnTo>
                <a:lnTo>
                  <a:pt x="53325" y="58"/>
                </a:lnTo>
                <a:cubicBezTo>
                  <a:pt x="52385" y="23"/>
                  <a:pt x="51445" y="0"/>
                  <a:pt x="505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rot="10800000">
            <a:off x="-4" y="1528424"/>
            <a:ext cx="6477299" cy="3615076"/>
          </a:xfrm>
          <a:custGeom>
            <a:rect b="b" l="l" r="r" t="t"/>
            <a:pathLst>
              <a:path extrusionOk="0" h="100853" w="180703">
                <a:moveTo>
                  <a:pt x="0" y="0"/>
                </a:moveTo>
                <a:lnTo>
                  <a:pt x="0" y="100853"/>
                </a:lnTo>
                <a:cubicBezTo>
                  <a:pt x="0" y="100853"/>
                  <a:pt x="61" y="76384"/>
                  <a:pt x="20821" y="71186"/>
                </a:cubicBezTo>
                <a:cubicBezTo>
                  <a:pt x="41612" y="66019"/>
                  <a:pt x="54834" y="62463"/>
                  <a:pt x="63223" y="41125"/>
                </a:cubicBezTo>
                <a:cubicBezTo>
                  <a:pt x="69828" y="24362"/>
                  <a:pt x="80380" y="9787"/>
                  <a:pt x="100266" y="9787"/>
                </a:cubicBezTo>
                <a:cubicBezTo>
                  <a:pt x="105728" y="9787"/>
                  <a:pt x="111895" y="10887"/>
                  <a:pt x="118878" y="13344"/>
                </a:cubicBezTo>
                <a:cubicBezTo>
                  <a:pt x="129509" y="17084"/>
                  <a:pt x="139198" y="18795"/>
                  <a:pt x="147623" y="18795"/>
                </a:cubicBezTo>
                <a:cubicBezTo>
                  <a:pt x="164874" y="18795"/>
                  <a:pt x="176822" y="11620"/>
                  <a:pt x="180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04" name="Shape 104"/>
        <p:cNvGrpSpPr/>
        <p:nvPr/>
      </p:nvGrpSpPr>
      <p:grpSpPr>
        <a:xfrm>
          <a:off x="0" y="0"/>
          <a:ext cx="0" cy="0"/>
          <a:chOff x="0" y="0"/>
          <a:chExt cx="0" cy="0"/>
        </a:xfrm>
      </p:grpSpPr>
      <p:sp>
        <p:nvSpPr>
          <p:cNvPr id="105" name="Google Shape;105;p15"/>
          <p:cNvSpPr/>
          <p:nvPr/>
        </p:nvSpPr>
        <p:spPr>
          <a:xfrm rot="10800000">
            <a:off x="6463987" y="8"/>
            <a:ext cx="2680013" cy="1785367"/>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flipH="1">
            <a:off x="-71" y="2240700"/>
            <a:ext cx="5478980" cy="2902838"/>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ph idx="1" type="body"/>
          </p:nvPr>
        </p:nvSpPr>
        <p:spPr>
          <a:xfrm>
            <a:off x="4748375" y="1713525"/>
            <a:ext cx="3675600" cy="27429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a:lvl1pPr>
            <a:lvl2pPr indent="-323850" lvl="1" marL="914400" rtl="0">
              <a:lnSpc>
                <a:spcPct val="100000"/>
              </a:lnSpc>
              <a:spcBef>
                <a:spcPts val="100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108" name="Google Shape;108;p15"/>
          <p:cNvSpPr txBox="1"/>
          <p:nvPr>
            <p:ph idx="2" type="body"/>
          </p:nvPr>
        </p:nvSpPr>
        <p:spPr>
          <a:xfrm>
            <a:off x="720000" y="1132900"/>
            <a:ext cx="3675600" cy="33237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a:lvl1pPr>
            <a:lvl2pPr indent="-323850" lvl="1" marL="914400" rtl="0">
              <a:lnSpc>
                <a:spcPct val="100000"/>
              </a:lnSpc>
              <a:spcBef>
                <a:spcPts val="100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109" name="Google Shape;109;p1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10" name="Google Shape;11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_1_2_2">
    <p:spTree>
      <p:nvGrpSpPr>
        <p:cNvPr id="111" name="Shape 111"/>
        <p:cNvGrpSpPr/>
        <p:nvPr/>
      </p:nvGrpSpPr>
      <p:grpSpPr>
        <a:xfrm>
          <a:off x="0" y="0"/>
          <a:ext cx="0" cy="0"/>
          <a:chOff x="0" y="0"/>
          <a:chExt cx="0" cy="0"/>
        </a:xfrm>
      </p:grpSpPr>
      <p:sp>
        <p:nvSpPr>
          <p:cNvPr id="112" name="Google Shape;112;p16"/>
          <p:cNvSpPr/>
          <p:nvPr/>
        </p:nvSpPr>
        <p:spPr>
          <a:xfrm rot="10800000">
            <a:off x="6463987" y="8"/>
            <a:ext cx="2680013" cy="1785367"/>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14" name="Google Shape;114;p16"/>
          <p:cNvSpPr txBox="1"/>
          <p:nvPr>
            <p:ph idx="1" type="subTitle"/>
          </p:nvPr>
        </p:nvSpPr>
        <p:spPr>
          <a:xfrm>
            <a:off x="827122" y="1931100"/>
            <a:ext cx="19218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15" name="Google Shape;115;p16"/>
          <p:cNvSpPr txBox="1"/>
          <p:nvPr>
            <p:ph idx="2" type="subTitle"/>
          </p:nvPr>
        </p:nvSpPr>
        <p:spPr>
          <a:xfrm>
            <a:off x="3121131" y="1931100"/>
            <a:ext cx="19218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16" name="Google Shape;116;p16"/>
          <p:cNvSpPr txBox="1"/>
          <p:nvPr>
            <p:ph idx="3" type="body"/>
          </p:nvPr>
        </p:nvSpPr>
        <p:spPr>
          <a:xfrm>
            <a:off x="826162" y="2302499"/>
            <a:ext cx="1921800" cy="16206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sz="1400"/>
            </a:lvl1pPr>
            <a:lvl2pPr indent="-323850" lvl="1" marL="914400" rtl="0">
              <a:lnSpc>
                <a:spcPct val="100000"/>
              </a:lnSpc>
              <a:spcBef>
                <a:spcPts val="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117" name="Google Shape;117;p16"/>
          <p:cNvSpPr txBox="1"/>
          <p:nvPr>
            <p:ph idx="4" type="body"/>
          </p:nvPr>
        </p:nvSpPr>
        <p:spPr>
          <a:xfrm>
            <a:off x="3121131" y="2302499"/>
            <a:ext cx="1921800" cy="16206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sz="1400"/>
            </a:lvl1pPr>
            <a:lvl2pPr indent="-323850" lvl="1" marL="914400" rtl="0">
              <a:lnSpc>
                <a:spcPct val="100000"/>
              </a:lnSpc>
              <a:spcBef>
                <a:spcPts val="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118" name="Google Shape;118;p16"/>
          <p:cNvSpPr/>
          <p:nvPr/>
        </p:nvSpPr>
        <p:spPr>
          <a:xfrm flipH="1">
            <a:off x="-71" y="2240700"/>
            <a:ext cx="5478980" cy="2902838"/>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
    <p:spTree>
      <p:nvGrpSpPr>
        <p:cNvPr id="120" name="Shape 120"/>
        <p:cNvGrpSpPr/>
        <p:nvPr/>
      </p:nvGrpSpPr>
      <p:grpSpPr>
        <a:xfrm>
          <a:off x="0" y="0"/>
          <a:ext cx="0" cy="0"/>
          <a:chOff x="0" y="0"/>
          <a:chExt cx="0" cy="0"/>
        </a:xfrm>
      </p:grpSpPr>
      <p:sp>
        <p:nvSpPr>
          <p:cNvPr id="121" name="Google Shape;121;p17"/>
          <p:cNvSpPr/>
          <p:nvPr/>
        </p:nvSpPr>
        <p:spPr>
          <a:xfrm>
            <a:off x="0" y="0"/>
            <a:ext cx="2075900" cy="2018275"/>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7178900" y="4390650"/>
            <a:ext cx="1965100" cy="767525"/>
          </a:xfrm>
          <a:custGeom>
            <a:rect b="b" l="l" r="r" t="t"/>
            <a:pathLst>
              <a:path extrusionOk="0" h="30701" w="78604">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ph idx="1" type="subTitle"/>
          </p:nvPr>
        </p:nvSpPr>
        <p:spPr>
          <a:xfrm>
            <a:off x="735925" y="3023075"/>
            <a:ext cx="2371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24" name="Google Shape;124;p17"/>
          <p:cNvSpPr txBox="1"/>
          <p:nvPr>
            <p:ph idx="2" type="subTitle"/>
          </p:nvPr>
        </p:nvSpPr>
        <p:spPr>
          <a:xfrm>
            <a:off x="735925" y="3394475"/>
            <a:ext cx="23715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25" name="Google Shape;125;p17"/>
          <p:cNvSpPr txBox="1"/>
          <p:nvPr>
            <p:ph idx="3" type="subTitle"/>
          </p:nvPr>
        </p:nvSpPr>
        <p:spPr>
          <a:xfrm>
            <a:off x="3386250" y="3023075"/>
            <a:ext cx="2371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26" name="Google Shape;126;p17"/>
          <p:cNvSpPr txBox="1"/>
          <p:nvPr>
            <p:ph idx="4" type="subTitle"/>
          </p:nvPr>
        </p:nvSpPr>
        <p:spPr>
          <a:xfrm>
            <a:off x="3386250" y="3394475"/>
            <a:ext cx="23715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27" name="Google Shape;127;p17"/>
          <p:cNvSpPr txBox="1"/>
          <p:nvPr>
            <p:ph idx="5" type="subTitle"/>
          </p:nvPr>
        </p:nvSpPr>
        <p:spPr>
          <a:xfrm>
            <a:off x="6036575" y="3023075"/>
            <a:ext cx="2371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28" name="Google Shape;128;p17"/>
          <p:cNvSpPr txBox="1"/>
          <p:nvPr>
            <p:ph idx="6" type="subTitle"/>
          </p:nvPr>
        </p:nvSpPr>
        <p:spPr>
          <a:xfrm>
            <a:off x="6036575" y="3394475"/>
            <a:ext cx="23715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29" name="Google Shape;129;p17"/>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30" name="Google Shape;13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_1_1">
    <p:spTree>
      <p:nvGrpSpPr>
        <p:cNvPr id="131" name="Shape 131"/>
        <p:cNvGrpSpPr/>
        <p:nvPr/>
      </p:nvGrpSpPr>
      <p:grpSpPr>
        <a:xfrm>
          <a:off x="0" y="0"/>
          <a:ext cx="0" cy="0"/>
          <a:chOff x="0" y="0"/>
          <a:chExt cx="0" cy="0"/>
        </a:xfrm>
      </p:grpSpPr>
      <p:sp>
        <p:nvSpPr>
          <p:cNvPr id="132" name="Google Shape;132;p18"/>
          <p:cNvSpPr txBox="1"/>
          <p:nvPr>
            <p:ph hasCustomPrompt="1" type="title"/>
          </p:nvPr>
        </p:nvSpPr>
        <p:spPr>
          <a:xfrm flipH="1">
            <a:off x="2891411" y="1902534"/>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33" name="Google Shape;133;p18"/>
          <p:cNvSpPr txBox="1"/>
          <p:nvPr>
            <p:ph idx="1" type="subTitle"/>
          </p:nvPr>
        </p:nvSpPr>
        <p:spPr>
          <a:xfrm flipH="1">
            <a:off x="720131" y="1681400"/>
            <a:ext cx="20445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latin typeface="Convergence"/>
                <a:ea typeface="Convergence"/>
                <a:cs typeface="Convergence"/>
                <a:sym typeface="Convergence"/>
              </a:defRPr>
            </a:lvl1pPr>
            <a:lvl2pPr lvl="1" rtl="0" algn="r">
              <a:lnSpc>
                <a:spcPct val="100000"/>
              </a:lnSpc>
              <a:spcBef>
                <a:spcPts val="0"/>
              </a:spcBef>
              <a:spcAft>
                <a:spcPts val="0"/>
              </a:spcAft>
              <a:buNone/>
              <a:defRPr b="1" sz="2200">
                <a:latin typeface="Convergence"/>
                <a:ea typeface="Convergence"/>
                <a:cs typeface="Convergence"/>
                <a:sym typeface="Convergence"/>
              </a:defRPr>
            </a:lvl2pPr>
            <a:lvl3pPr lvl="2" rtl="0" algn="r">
              <a:lnSpc>
                <a:spcPct val="100000"/>
              </a:lnSpc>
              <a:spcBef>
                <a:spcPts val="0"/>
              </a:spcBef>
              <a:spcAft>
                <a:spcPts val="0"/>
              </a:spcAft>
              <a:buNone/>
              <a:defRPr b="1" sz="2200">
                <a:latin typeface="Convergence"/>
                <a:ea typeface="Convergence"/>
                <a:cs typeface="Convergence"/>
                <a:sym typeface="Convergence"/>
              </a:defRPr>
            </a:lvl3pPr>
            <a:lvl4pPr lvl="3" rtl="0" algn="r">
              <a:lnSpc>
                <a:spcPct val="100000"/>
              </a:lnSpc>
              <a:spcBef>
                <a:spcPts val="0"/>
              </a:spcBef>
              <a:spcAft>
                <a:spcPts val="0"/>
              </a:spcAft>
              <a:buNone/>
              <a:defRPr b="1" sz="2200">
                <a:latin typeface="Convergence"/>
                <a:ea typeface="Convergence"/>
                <a:cs typeface="Convergence"/>
                <a:sym typeface="Convergence"/>
              </a:defRPr>
            </a:lvl4pPr>
            <a:lvl5pPr lvl="4" rtl="0" algn="r">
              <a:lnSpc>
                <a:spcPct val="100000"/>
              </a:lnSpc>
              <a:spcBef>
                <a:spcPts val="0"/>
              </a:spcBef>
              <a:spcAft>
                <a:spcPts val="0"/>
              </a:spcAft>
              <a:buNone/>
              <a:defRPr b="1" sz="2200">
                <a:latin typeface="Convergence"/>
                <a:ea typeface="Convergence"/>
                <a:cs typeface="Convergence"/>
                <a:sym typeface="Convergence"/>
              </a:defRPr>
            </a:lvl5pPr>
            <a:lvl6pPr lvl="5" rtl="0" algn="r">
              <a:lnSpc>
                <a:spcPct val="100000"/>
              </a:lnSpc>
              <a:spcBef>
                <a:spcPts val="0"/>
              </a:spcBef>
              <a:spcAft>
                <a:spcPts val="0"/>
              </a:spcAft>
              <a:buNone/>
              <a:defRPr b="1" sz="2200">
                <a:latin typeface="Convergence"/>
                <a:ea typeface="Convergence"/>
                <a:cs typeface="Convergence"/>
                <a:sym typeface="Convergence"/>
              </a:defRPr>
            </a:lvl6pPr>
            <a:lvl7pPr lvl="6" rtl="0" algn="r">
              <a:lnSpc>
                <a:spcPct val="100000"/>
              </a:lnSpc>
              <a:spcBef>
                <a:spcPts val="0"/>
              </a:spcBef>
              <a:spcAft>
                <a:spcPts val="0"/>
              </a:spcAft>
              <a:buNone/>
              <a:defRPr b="1" sz="2200">
                <a:latin typeface="Convergence"/>
                <a:ea typeface="Convergence"/>
                <a:cs typeface="Convergence"/>
                <a:sym typeface="Convergence"/>
              </a:defRPr>
            </a:lvl7pPr>
            <a:lvl8pPr lvl="7" rtl="0" algn="r">
              <a:lnSpc>
                <a:spcPct val="100000"/>
              </a:lnSpc>
              <a:spcBef>
                <a:spcPts val="0"/>
              </a:spcBef>
              <a:spcAft>
                <a:spcPts val="0"/>
              </a:spcAft>
              <a:buNone/>
              <a:defRPr b="1" sz="2200">
                <a:latin typeface="Convergence"/>
                <a:ea typeface="Convergence"/>
                <a:cs typeface="Convergence"/>
                <a:sym typeface="Convergence"/>
              </a:defRPr>
            </a:lvl8pPr>
            <a:lvl9pPr lvl="8" rtl="0" algn="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34" name="Google Shape;134;p18"/>
          <p:cNvSpPr txBox="1"/>
          <p:nvPr>
            <p:ph idx="2" type="subTitle"/>
          </p:nvPr>
        </p:nvSpPr>
        <p:spPr>
          <a:xfrm flipH="1">
            <a:off x="720131" y="2037920"/>
            <a:ext cx="2044500" cy="69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a:lvl1pPr>
            <a:lvl2pPr lvl="1" rtl="0" algn="r">
              <a:lnSpc>
                <a:spcPct val="100000"/>
              </a:lnSpc>
              <a:spcBef>
                <a:spcPts val="0"/>
              </a:spcBef>
              <a:spcAft>
                <a:spcPts val="0"/>
              </a:spcAft>
              <a:buNone/>
              <a:defRPr/>
            </a:lvl2pPr>
            <a:lvl3pPr lvl="2" rtl="0" algn="r">
              <a:lnSpc>
                <a:spcPct val="100000"/>
              </a:lnSpc>
              <a:spcBef>
                <a:spcPts val="0"/>
              </a:spcBef>
              <a:spcAft>
                <a:spcPts val="0"/>
              </a:spcAft>
              <a:buNone/>
              <a:defRPr/>
            </a:lvl3pPr>
            <a:lvl4pPr lvl="3" rtl="0" algn="r">
              <a:lnSpc>
                <a:spcPct val="100000"/>
              </a:lnSpc>
              <a:spcBef>
                <a:spcPts val="0"/>
              </a:spcBef>
              <a:spcAft>
                <a:spcPts val="0"/>
              </a:spcAft>
              <a:buNone/>
              <a:defRPr/>
            </a:lvl4pPr>
            <a:lvl5pPr lvl="4" rtl="0" algn="r">
              <a:lnSpc>
                <a:spcPct val="100000"/>
              </a:lnSpc>
              <a:spcBef>
                <a:spcPts val="0"/>
              </a:spcBef>
              <a:spcAft>
                <a:spcPts val="0"/>
              </a:spcAft>
              <a:buNone/>
              <a:defRPr/>
            </a:lvl5pPr>
            <a:lvl6pPr lvl="5" rtl="0" algn="r">
              <a:lnSpc>
                <a:spcPct val="100000"/>
              </a:lnSpc>
              <a:spcBef>
                <a:spcPts val="0"/>
              </a:spcBef>
              <a:spcAft>
                <a:spcPts val="0"/>
              </a:spcAft>
              <a:buNone/>
              <a:defRPr/>
            </a:lvl6pPr>
            <a:lvl7pPr lvl="6" rtl="0" algn="r">
              <a:lnSpc>
                <a:spcPct val="100000"/>
              </a:lnSpc>
              <a:spcBef>
                <a:spcPts val="0"/>
              </a:spcBef>
              <a:spcAft>
                <a:spcPts val="0"/>
              </a:spcAft>
              <a:buNone/>
              <a:defRPr/>
            </a:lvl7pPr>
            <a:lvl8pPr lvl="7" rtl="0" algn="r">
              <a:lnSpc>
                <a:spcPct val="100000"/>
              </a:lnSpc>
              <a:spcBef>
                <a:spcPts val="0"/>
              </a:spcBef>
              <a:spcAft>
                <a:spcPts val="0"/>
              </a:spcAft>
              <a:buNone/>
              <a:defRPr/>
            </a:lvl8pPr>
            <a:lvl9pPr lvl="8" rtl="0" algn="r">
              <a:lnSpc>
                <a:spcPct val="100000"/>
              </a:lnSpc>
              <a:spcBef>
                <a:spcPts val="0"/>
              </a:spcBef>
              <a:spcAft>
                <a:spcPts val="0"/>
              </a:spcAft>
              <a:buNone/>
              <a:defRPr/>
            </a:lvl9pPr>
          </a:lstStyle>
          <a:p/>
        </p:txBody>
      </p:sp>
      <p:sp>
        <p:nvSpPr>
          <p:cNvPr id="135" name="Google Shape;135;p18"/>
          <p:cNvSpPr txBox="1"/>
          <p:nvPr>
            <p:ph hasCustomPrompt="1" idx="3" type="title"/>
          </p:nvPr>
        </p:nvSpPr>
        <p:spPr>
          <a:xfrm flipH="1">
            <a:off x="2891411" y="3429355"/>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36" name="Google Shape;136;p18"/>
          <p:cNvSpPr txBox="1"/>
          <p:nvPr>
            <p:ph idx="4" type="subTitle"/>
          </p:nvPr>
        </p:nvSpPr>
        <p:spPr>
          <a:xfrm flipH="1">
            <a:off x="720131" y="3208214"/>
            <a:ext cx="20445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latin typeface="Convergence"/>
                <a:ea typeface="Convergence"/>
                <a:cs typeface="Convergence"/>
                <a:sym typeface="Convergence"/>
              </a:defRPr>
            </a:lvl1pPr>
            <a:lvl2pPr lvl="1" rtl="0" algn="r">
              <a:lnSpc>
                <a:spcPct val="100000"/>
              </a:lnSpc>
              <a:spcBef>
                <a:spcPts val="0"/>
              </a:spcBef>
              <a:spcAft>
                <a:spcPts val="0"/>
              </a:spcAft>
              <a:buNone/>
              <a:defRPr b="1" sz="2200">
                <a:latin typeface="Convergence"/>
                <a:ea typeface="Convergence"/>
                <a:cs typeface="Convergence"/>
                <a:sym typeface="Convergence"/>
              </a:defRPr>
            </a:lvl2pPr>
            <a:lvl3pPr lvl="2" rtl="0" algn="r">
              <a:lnSpc>
                <a:spcPct val="100000"/>
              </a:lnSpc>
              <a:spcBef>
                <a:spcPts val="0"/>
              </a:spcBef>
              <a:spcAft>
                <a:spcPts val="0"/>
              </a:spcAft>
              <a:buNone/>
              <a:defRPr b="1" sz="2200">
                <a:latin typeface="Convergence"/>
                <a:ea typeface="Convergence"/>
                <a:cs typeface="Convergence"/>
                <a:sym typeface="Convergence"/>
              </a:defRPr>
            </a:lvl3pPr>
            <a:lvl4pPr lvl="3" rtl="0" algn="r">
              <a:lnSpc>
                <a:spcPct val="100000"/>
              </a:lnSpc>
              <a:spcBef>
                <a:spcPts val="0"/>
              </a:spcBef>
              <a:spcAft>
                <a:spcPts val="0"/>
              </a:spcAft>
              <a:buNone/>
              <a:defRPr b="1" sz="2200">
                <a:latin typeface="Convergence"/>
                <a:ea typeface="Convergence"/>
                <a:cs typeface="Convergence"/>
                <a:sym typeface="Convergence"/>
              </a:defRPr>
            </a:lvl4pPr>
            <a:lvl5pPr lvl="4" rtl="0" algn="r">
              <a:lnSpc>
                <a:spcPct val="100000"/>
              </a:lnSpc>
              <a:spcBef>
                <a:spcPts val="0"/>
              </a:spcBef>
              <a:spcAft>
                <a:spcPts val="0"/>
              </a:spcAft>
              <a:buNone/>
              <a:defRPr b="1" sz="2200">
                <a:latin typeface="Convergence"/>
                <a:ea typeface="Convergence"/>
                <a:cs typeface="Convergence"/>
                <a:sym typeface="Convergence"/>
              </a:defRPr>
            </a:lvl5pPr>
            <a:lvl6pPr lvl="5" rtl="0" algn="r">
              <a:lnSpc>
                <a:spcPct val="100000"/>
              </a:lnSpc>
              <a:spcBef>
                <a:spcPts val="0"/>
              </a:spcBef>
              <a:spcAft>
                <a:spcPts val="0"/>
              </a:spcAft>
              <a:buNone/>
              <a:defRPr b="1" sz="2200">
                <a:latin typeface="Convergence"/>
                <a:ea typeface="Convergence"/>
                <a:cs typeface="Convergence"/>
                <a:sym typeface="Convergence"/>
              </a:defRPr>
            </a:lvl6pPr>
            <a:lvl7pPr lvl="6" rtl="0" algn="r">
              <a:lnSpc>
                <a:spcPct val="100000"/>
              </a:lnSpc>
              <a:spcBef>
                <a:spcPts val="0"/>
              </a:spcBef>
              <a:spcAft>
                <a:spcPts val="0"/>
              </a:spcAft>
              <a:buNone/>
              <a:defRPr b="1" sz="2200">
                <a:latin typeface="Convergence"/>
                <a:ea typeface="Convergence"/>
                <a:cs typeface="Convergence"/>
                <a:sym typeface="Convergence"/>
              </a:defRPr>
            </a:lvl7pPr>
            <a:lvl8pPr lvl="7" rtl="0" algn="r">
              <a:lnSpc>
                <a:spcPct val="100000"/>
              </a:lnSpc>
              <a:spcBef>
                <a:spcPts val="0"/>
              </a:spcBef>
              <a:spcAft>
                <a:spcPts val="0"/>
              </a:spcAft>
              <a:buNone/>
              <a:defRPr b="1" sz="2200">
                <a:latin typeface="Convergence"/>
                <a:ea typeface="Convergence"/>
                <a:cs typeface="Convergence"/>
                <a:sym typeface="Convergence"/>
              </a:defRPr>
            </a:lvl8pPr>
            <a:lvl9pPr lvl="8" rtl="0" algn="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37" name="Google Shape;137;p18"/>
          <p:cNvSpPr txBox="1"/>
          <p:nvPr>
            <p:ph idx="5" type="subTitle"/>
          </p:nvPr>
        </p:nvSpPr>
        <p:spPr>
          <a:xfrm flipH="1">
            <a:off x="720131" y="3564734"/>
            <a:ext cx="2044500" cy="69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a:lvl1pPr>
            <a:lvl2pPr lvl="1" rtl="0" algn="r">
              <a:lnSpc>
                <a:spcPct val="100000"/>
              </a:lnSpc>
              <a:spcBef>
                <a:spcPts val="0"/>
              </a:spcBef>
              <a:spcAft>
                <a:spcPts val="0"/>
              </a:spcAft>
              <a:buNone/>
              <a:defRPr/>
            </a:lvl2pPr>
            <a:lvl3pPr lvl="2" rtl="0" algn="r">
              <a:lnSpc>
                <a:spcPct val="100000"/>
              </a:lnSpc>
              <a:spcBef>
                <a:spcPts val="0"/>
              </a:spcBef>
              <a:spcAft>
                <a:spcPts val="0"/>
              </a:spcAft>
              <a:buNone/>
              <a:defRPr/>
            </a:lvl3pPr>
            <a:lvl4pPr lvl="3" rtl="0" algn="r">
              <a:lnSpc>
                <a:spcPct val="100000"/>
              </a:lnSpc>
              <a:spcBef>
                <a:spcPts val="0"/>
              </a:spcBef>
              <a:spcAft>
                <a:spcPts val="0"/>
              </a:spcAft>
              <a:buNone/>
              <a:defRPr/>
            </a:lvl4pPr>
            <a:lvl5pPr lvl="4" rtl="0" algn="r">
              <a:lnSpc>
                <a:spcPct val="100000"/>
              </a:lnSpc>
              <a:spcBef>
                <a:spcPts val="0"/>
              </a:spcBef>
              <a:spcAft>
                <a:spcPts val="0"/>
              </a:spcAft>
              <a:buNone/>
              <a:defRPr/>
            </a:lvl5pPr>
            <a:lvl6pPr lvl="5" rtl="0" algn="r">
              <a:lnSpc>
                <a:spcPct val="100000"/>
              </a:lnSpc>
              <a:spcBef>
                <a:spcPts val="0"/>
              </a:spcBef>
              <a:spcAft>
                <a:spcPts val="0"/>
              </a:spcAft>
              <a:buNone/>
              <a:defRPr/>
            </a:lvl6pPr>
            <a:lvl7pPr lvl="6" rtl="0" algn="r">
              <a:lnSpc>
                <a:spcPct val="100000"/>
              </a:lnSpc>
              <a:spcBef>
                <a:spcPts val="0"/>
              </a:spcBef>
              <a:spcAft>
                <a:spcPts val="0"/>
              </a:spcAft>
              <a:buNone/>
              <a:defRPr/>
            </a:lvl7pPr>
            <a:lvl8pPr lvl="7" rtl="0" algn="r">
              <a:lnSpc>
                <a:spcPct val="100000"/>
              </a:lnSpc>
              <a:spcBef>
                <a:spcPts val="0"/>
              </a:spcBef>
              <a:spcAft>
                <a:spcPts val="0"/>
              </a:spcAft>
              <a:buNone/>
              <a:defRPr/>
            </a:lvl8pPr>
            <a:lvl9pPr lvl="8" rtl="0" algn="r">
              <a:lnSpc>
                <a:spcPct val="100000"/>
              </a:lnSpc>
              <a:spcBef>
                <a:spcPts val="0"/>
              </a:spcBef>
              <a:spcAft>
                <a:spcPts val="0"/>
              </a:spcAft>
              <a:buNone/>
              <a:defRPr/>
            </a:lvl9pPr>
          </a:lstStyle>
          <a:p/>
        </p:txBody>
      </p:sp>
      <p:sp>
        <p:nvSpPr>
          <p:cNvPr id="138" name="Google Shape;138;p18"/>
          <p:cNvSpPr txBox="1"/>
          <p:nvPr>
            <p:ph hasCustomPrompt="1" idx="6" type="title"/>
          </p:nvPr>
        </p:nvSpPr>
        <p:spPr>
          <a:xfrm>
            <a:off x="5484589" y="1902534"/>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39" name="Google Shape;139;p18"/>
          <p:cNvSpPr txBox="1"/>
          <p:nvPr>
            <p:ph idx="7" type="subTitle"/>
          </p:nvPr>
        </p:nvSpPr>
        <p:spPr>
          <a:xfrm>
            <a:off x="6379369" y="1681400"/>
            <a:ext cx="2044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40" name="Google Shape;140;p18"/>
          <p:cNvSpPr txBox="1"/>
          <p:nvPr>
            <p:ph idx="8" type="subTitle"/>
          </p:nvPr>
        </p:nvSpPr>
        <p:spPr>
          <a:xfrm>
            <a:off x="6379369" y="2037920"/>
            <a:ext cx="2044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1" name="Google Shape;141;p18"/>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42" name="Google Shape;142;p18"/>
          <p:cNvSpPr txBox="1"/>
          <p:nvPr>
            <p:ph hasCustomPrompt="1" idx="13" type="title"/>
          </p:nvPr>
        </p:nvSpPr>
        <p:spPr>
          <a:xfrm>
            <a:off x="5484596" y="3429367"/>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43" name="Google Shape;143;p18"/>
          <p:cNvSpPr txBox="1"/>
          <p:nvPr>
            <p:ph idx="14" type="subTitle"/>
          </p:nvPr>
        </p:nvSpPr>
        <p:spPr>
          <a:xfrm>
            <a:off x="6379369" y="3208227"/>
            <a:ext cx="2044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44" name="Google Shape;144;p18"/>
          <p:cNvSpPr txBox="1"/>
          <p:nvPr>
            <p:ph idx="15" type="subTitle"/>
          </p:nvPr>
        </p:nvSpPr>
        <p:spPr>
          <a:xfrm>
            <a:off x="6379369" y="3564759"/>
            <a:ext cx="2044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145" name="Google Shape;145;p18"/>
          <p:cNvGrpSpPr/>
          <p:nvPr/>
        </p:nvGrpSpPr>
        <p:grpSpPr>
          <a:xfrm>
            <a:off x="-132947" y="-148837"/>
            <a:ext cx="9410902" cy="5441239"/>
            <a:chOff x="-132947" y="-148837"/>
            <a:chExt cx="9410902" cy="5441239"/>
          </a:xfrm>
        </p:grpSpPr>
        <p:sp>
          <p:nvSpPr>
            <p:cNvPr id="146" name="Google Shape;146;p18"/>
            <p:cNvSpPr/>
            <p:nvPr/>
          </p:nvSpPr>
          <p:spPr>
            <a:xfrm>
              <a:off x="-132947" y="3907925"/>
              <a:ext cx="1712652" cy="1384412"/>
            </a:xfrm>
            <a:custGeom>
              <a:rect b="b" l="l" r="r" t="t"/>
              <a:pathLst>
                <a:path extrusionOk="0" h="98816" w="122245">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7511416" y="3525867"/>
              <a:ext cx="1812825" cy="1720243"/>
            </a:xfrm>
            <a:custGeom>
              <a:rect b="b" l="l" r="r" t="t"/>
              <a:pathLst>
                <a:path extrusionOk="0" h="109867" w="115780">
                  <a:moveTo>
                    <a:pt x="4693" y="1"/>
                  </a:moveTo>
                  <a:lnTo>
                    <a:pt x="4693" y="1"/>
                  </a:lnTo>
                  <a:cubicBezTo>
                    <a:pt x="4689" y="1"/>
                    <a:pt x="4684" y="5"/>
                    <a:pt x="4678" y="12"/>
                  </a:cubicBezTo>
                  <a:lnTo>
                    <a:pt x="4704" y="12"/>
                  </a:lnTo>
                  <a:cubicBezTo>
                    <a:pt x="4701" y="5"/>
                    <a:pt x="4698" y="1"/>
                    <a:pt x="4693" y="1"/>
                  </a:cubicBezTo>
                  <a:close/>
                  <a:moveTo>
                    <a:pt x="4704" y="12"/>
                  </a:moveTo>
                  <a:cubicBezTo>
                    <a:pt x="4732" y="101"/>
                    <a:pt x="4634" y="661"/>
                    <a:pt x="4686" y="661"/>
                  </a:cubicBezTo>
                  <a:cubicBezTo>
                    <a:pt x="4690" y="661"/>
                    <a:pt x="4696" y="657"/>
                    <a:pt x="4702" y="649"/>
                  </a:cubicBezTo>
                  <a:lnTo>
                    <a:pt x="4702" y="649"/>
                  </a:lnTo>
                  <a:cubicBezTo>
                    <a:pt x="1004" y="7457"/>
                    <a:pt x="0" y="15881"/>
                    <a:pt x="2792" y="23129"/>
                  </a:cubicBezTo>
                  <a:cubicBezTo>
                    <a:pt x="5608" y="30353"/>
                    <a:pt x="12416" y="36083"/>
                    <a:pt x="20129" y="36842"/>
                  </a:cubicBezTo>
                  <a:cubicBezTo>
                    <a:pt x="20783" y="36905"/>
                    <a:pt x="21435" y="36935"/>
                    <a:pt x="22086" y="36935"/>
                  </a:cubicBezTo>
                  <a:cubicBezTo>
                    <a:pt x="31165" y="36935"/>
                    <a:pt x="39952" y="31223"/>
                    <a:pt x="48903" y="31223"/>
                  </a:cubicBezTo>
                  <a:cubicBezTo>
                    <a:pt x="50051" y="31223"/>
                    <a:pt x="51201" y="31316"/>
                    <a:pt x="52356" y="31528"/>
                  </a:cubicBezTo>
                  <a:cubicBezTo>
                    <a:pt x="62322" y="33365"/>
                    <a:pt x="68738" y="43479"/>
                    <a:pt x="70771" y="53421"/>
                  </a:cubicBezTo>
                  <a:cubicBezTo>
                    <a:pt x="72803" y="63338"/>
                    <a:pt x="71677" y="73648"/>
                    <a:pt x="73048" y="83688"/>
                  </a:cubicBezTo>
                  <a:cubicBezTo>
                    <a:pt x="73685" y="88414"/>
                    <a:pt x="74933" y="93140"/>
                    <a:pt x="77554" y="97132"/>
                  </a:cubicBezTo>
                  <a:cubicBezTo>
                    <a:pt x="83798" y="106584"/>
                    <a:pt x="96311" y="109620"/>
                    <a:pt x="107625" y="109865"/>
                  </a:cubicBezTo>
                  <a:cubicBezTo>
                    <a:pt x="107691" y="109866"/>
                    <a:pt x="107757" y="109867"/>
                    <a:pt x="107822" y="109867"/>
                  </a:cubicBezTo>
                  <a:cubicBezTo>
                    <a:pt x="110892" y="109867"/>
                    <a:pt x="112854" y="108733"/>
                    <a:pt x="114628" y="106143"/>
                  </a:cubicBezTo>
                  <a:cubicBezTo>
                    <a:pt x="115779" y="104454"/>
                    <a:pt x="115706" y="104796"/>
                    <a:pt x="114212" y="103352"/>
                  </a:cubicBezTo>
                  <a:lnTo>
                    <a:pt x="113673" y="1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rot="10800000">
              <a:off x="7565303" y="-148837"/>
              <a:ext cx="1712652" cy="1384412"/>
            </a:xfrm>
            <a:custGeom>
              <a:rect b="b" l="l" r="r" t="t"/>
              <a:pathLst>
                <a:path extrusionOk="0" h="98816" w="122245">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0_1">
    <p:spTree>
      <p:nvGrpSpPr>
        <p:cNvPr id="150" name="Shape 150"/>
        <p:cNvGrpSpPr/>
        <p:nvPr/>
      </p:nvGrpSpPr>
      <p:grpSpPr>
        <a:xfrm>
          <a:off x="0" y="0"/>
          <a:ext cx="0" cy="0"/>
          <a:chOff x="0" y="0"/>
          <a:chExt cx="0" cy="0"/>
        </a:xfrm>
      </p:grpSpPr>
      <p:sp>
        <p:nvSpPr>
          <p:cNvPr id="151" name="Google Shape;151;p19"/>
          <p:cNvSpPr txBox="1"/>
          <p:nvPr>
            <p:ph idx="1" type="subTitle"/>
          </p:nvPr>
        </p:nvSpPr>
        <p:spPr>
          <a:xfrm>
            <a:off x="3536550" y="3669794"/>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52" name="Google Shape;152;p19"/>
          <p:cNvSpPr txBox="1"/>
          <p:nvPr>
            <p:ph idx="2" type="subTitle"/>
          </p:nvPr>
        </p:nvSpPr>
        <p:spPr>
          <a:xfrm>
            <a:off x="3536550" y="4020175"/>
            <a:ext cx="2070900" cy="50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3" name="Google Shape;153;p19"/>
          <p:cNvSpPr txBox="1"/>
          <p:nvPr>
            <p:ph idx="3" type="subTitle"/>
          </p:nvPr>
        </p:nvSpPr>
        <p:spPr>
          <a:xfrm>
            <a:off x="3536550" y="1977083"/>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54" name="Google Shape;154;p19"/>
          <p:cNvSpPr txBox="1"/>
          <p:nvPr>
            <p:ph idx="4" type="subTitle"/>
          </p:nvPr>
        </p:nvSpPr>
        <p:spPr>
          <a:xfrm>
            <a:off x="3536550" y="2327463"/>
            <a:ext cx="2070900" cy="50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5" name="Google Shape;155;p19"/>
          <p:cNvSpPr txBox="1"/>
          <p:nvPr>
            <p:ph idx="5" type="subTitle"/>
          </p:nvPr>
        </p:nvSpPr>
        <p:spPr>
          <a:xfrm>
            <a:off x="6190712" y="3669794"/>
            <a:ext cx="20709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56" name="Google Shape;156;p19"/>
          <p:cNvSpPr txBox="1"/>
          <p:nvPr>
            <p:ph idx="6" type="subTitle"/>
          </p:nvPr>
        </p:nvSpPr>
        <p:spPr>
          <a:xfrm>
            <a:off x="6190712" y="4020175"/>
            <a:ext cx="2070900" cy="50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7" name="Google Shape;157;p19"/>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158" name="Google Shape;158;p19"/>
          <p:cNvSpPr txBox="1"/>
          <p:nvPr>
            <p:ph idx="7" type="subTitle"/>
          </p:nvPr>
        </p:nvSpPr>
        <p:spPr>
          <a:xfrm>
            <a:off x="882388" y="1977083"/>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59" name="Google Shape;159;p19"/>
          <p:cNvSpPr txBox="1"/>
          <p:nvPr>
            <p:ph idx="8" type="subTitle"/>
          </p:nvPr>
        </p:nvSpPr>
        <p:spPr>
          <a:xfrm>
            <a:off x="882388" y="2327463"/>
            <a:ext cx="2070900" cy="50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0" name="Google Shape;160;p19"/>
          <p:cNvSpPr txBox="1"/>
          <p:nvPr>
            <p:ph idx="9" type="subTitle"/>
          </p:nvPr>
        </p:nvSpPr>
        <p:spPr>
          <a:xfrm>
            <a:off x="6190712" y="1977083"/>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61" name="Google Shape;161;p19"/>
          <p:cNvSpPr txBox="1"/>
          <p:nvPr>
            <p:ph idx="13" type="subTitle"/>
          </p:nvPr>
        </p:nvSpPr>
        <p:spPr>
          <a:xfrm>
            <a:off x="6190712" y="2327463"/>
            <a:ext cx="2070900" cy="50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2" name="Google Shape;162;p19"/>
          <p:cNvSpPr/>
          <p:nvPr/>
        </p:nvSpPr>
        <p:spPr>
          <a:xfrm>
            <a:off x="0" y="3345751"/>
            <a:ext cx="4232365" cy="1797888"/>
          </a:xfrm>
          <a:custGeom>
            <a:rect b="b" l="l" r="r" t="t"/>
            <a:pathLst>
              <a:path extrusionOk="0" h="61693" w="14523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a:off x="7833700" y="-354125"/>
            <a:ext cx="2369850" cy="1233250"/>
          </a:xfrm>
          <a:custGeom>
            <a:rect b="b" l="l" r="r" t="t"/>
            <a:pathLst>
              <a:path extrusionOk="0" h="49330" w="94794">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65" name="Shape 165"/>
        <p:cNvGrpSpPr/>
        <p:nvPr/>
      </p:nvGrpSpPr>
      <p:grpSpPr>
        <a:xfrm>
          <a:off x="0" y="0"/>
          <a:ext cx="0" cy="0"/>
          <a:chOff x="0" y="0"/>
          <a:chExt cx="0" cy="0"/>
        </a:xfrm>
      </p:grpSpPr>
      <p:grpSp>
        <p:nvGrpSpPr>
          <p:cNvPr id="166" name="Google Shape;166;p20"/>
          <p:cNvGrpSpPr/>
          <p:nvPr/>
        </p:nvGrpSpPr>
        <p:grpSpPr>
          <a:xfrm>
            <a:off x="-330775" y="-175887"/>
            <a:ext cx="9805550" cy="5495268"/>
            <a:chOff x="-330775" y="-175887"/>
            <a:chExt cx="9805550" cy="5495268"/>
          </a:xfrm>
        </p:grpSpPr>
        <p:sp>
          <p:nvSpPr>
            <p:cNvPr id="167" name="Google Shape;167;p20"/>
            <p:cNvSpPr/>
            <p:nvPr/>
          </p:nvSpPr>
          <p:spPr>
            <a:xfrm>
              <a:off x="-330775" y="4154802"/>
              <a:ext cx="2070959" cy="1164579"/>
            </a:xfrm>
            <a:custGeom>
              <a:rect b="b" l="l" r="r" t="t"/>
              <a:pathLst>
                <a:path extrusionOk="0" h="71359" w="126897">
                  <a:moveTo>
                    <a:pt x="4310" y="1"/>
                  </a:moveTo>
                  <a:cubicBezTo>
                    <a:pt x="4041" y="1"/>
                    <a:pt x="3208" y="760"/>
                    <a:pt x="2939" y="760"/>
                  </a:cubicBezTo>
                  <a:cubicBezTo>
                    <a:pt x="2841" y="2401"/>
                    <a:pt x="2841" y="4041"/>
                    <a:pt x="2963" y="5658"/>
                  </a:cubicBezTo>
                  <a:lnTo>
                    <a:pt x="0" y="71359"/>
                  </a:lnTo>
                  <a:lnTo>
                    <a:pt x="126578" y="71359"/>
                  </a:lnTo>
                  <a:cubicBezTo>
                    <a:pt x="125770" y="69645"/>
                    <a:pt x="126211" y="66020"/>
                    <a:pt x="126897" y="64257"/>
                  </a:cubicBezTo>
                  <a:lnTo>
                    <a:pt x="126897" y="64257"/>
                  </a:lnTo>
                  <a:cubicBezTo>
                    <a:pt x="126059" y="64277"/>
                    <a:pt x="125221" y="64286"/>
                    <a:pt x="124384" y="64286"/>
                  </a:cubicBezTo>
                  <a:cubicBezTo>
                    <a:pt x="116828" y="64286"/>
                    <a:pt x="109306" y="63489"/>
                    <a:pt x="101943" y="61857"/>
                  </a:cubicBezTo>
                  <a:cubicBezTo>
                    <a:pt x="95797" y="60511"/>
                    <a:pt x="89699" y="58551"/>
                    <a:pt x="84434" y="55050"/>
                  </a:cubicBezTo>
                  <a:cubicBezTo>
                    <a:pt x="72019" y="46724"/>
                    <a:pt x="66264" y="31003"/>
                    <a:pt x="54143" y="22236"/>
                  </a:cubicBezTo>
                  <a:cubicBezTo>
                    <a:pt x="51302" y="20228"/>
                    <a:pt x="48241" y="18563"/>
                    <a:pt x="45009" y="17289"/>
                  </a:cubicBezTo>
                  <a:cubicBezTo>
                    <a:pt x="40209" y="15355"/>
                    <a:pt x="35165" y="14130"/>
                    <a:pt x="29998" y="13641"/>
                  </a:cubicBezTo>
                  <a:cubicBezTo>
                    <a:pt x="25076" y="13175"/>
                    <a:pt x="19982" y="13371"/>
                    <a:pt x="15354" y="11608"/>
                  </a:cubicBezTo>
                  <a:cubicBezTo>
                    <a:pt x="10114" y="9600"/>
                    <a:pt x="6049" y="5339"/>
                    <a:pt x="43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p:nvPr/>
          </p:nvSpPr>
          <p:spPr>
            <a:xfrm rot="10800000">
              <a:off x="6555510" y="-175887"/>
              <a:ext cx="2919265" cy="1641614"/>
            </a:xfrm>
            <a:custGeom>
              <a:rect b="b" l="l" r="r" t="t"/>
              <a:pathLst>
                <a:path extrusionOk="0" h="71359" w="126897">
                  <a:moveTo>
                    <a:pt x="4310" y="1"/>
                  </a:moveTo>
                  <a:cubicBezTo>
                    <a:pt x="4041" y="1"/>
                    <a:pt x="3208" y="760"/>
                    <a:pt x="2939" y="760"/>
                  </a:cubicBezTo>
                  <a:cubicBezTo>
                    <a:pt x="2841" y="2401"/>
                    <a:pt x="2841" y="4041"/>
                    <a:pt x="2963" y="5658"/>
                  </a:cubicBezTo>
                  <a:lnTo>
                    <a:pt x="0" y="71359"/>
                  </a:lnTo>
                  <a:lnTo>
                    <a:pt x="126578" y="71359"/>
                  </a:lnTo>
                  <a:cubicBezTo>
                    <a:pt x="125770" y="69645"/>
                    <a:pt x="126211" y="66020"/>
                    <a:pt x="126897" y="64257"/>
                  </a:cubicBezTo>
                  <a:lnTo>
                    <a:pt x="126897" y="64257"/>
                  </a:lnTo>
                  <a:cubicBezTo>
                    <a:pt x="126059" y="64277"/>
                    <a:pt x="125221" y="64286"/>
                    <a:pt x="124384" y="64286"/>
                  </a:cubicBezTo>
                  <a:cubicBezTo>
                    <a:pt x="116828" y="64286"/>
                    <a:pt x="109306" y="63489"/>
                    <a:pt x="101943" y="61857"/>
                  </a:cubicBezTo>
                  <a:cubicBezTo>
                    <a:pt x="95797" y="60511"/>
                    <a:pt x="89699" y="58551"/>
                    <a:pt x="84434" y="55050"/>
                  </a:cubicBezTo>
                  <a:cubicBezTo>
                    <a:pt x="72019" y="46724"/>
                    <a:pt x="66264" y="31003"/>
                    <a:pt x="54143" y="22236"/>
                  </a:cubicBezTo>
                  <a:cubicBezTo>
                    <a:pt x="51302" y="20228"/>
                    <a:pt x="48241" y="18563"/>
                    <a:pt x="45009" y="17289"/>
                  </a:cubicBezTo>
                  <a:cubicBezTo>
                    <a:pt x="40209" y="15355"/>
                    <a:pt x="35165" y="14130"/>
                    <a:pt x="29998" y="13641"/>
                  </a:cubicBezTo>
                  <a:cubicBezTo>
                    <a:pt x="25076" y="13175"/>
                    <a:pt x="19982" y="13371"/>
                    <a:pt x="15354" y="11608"/>
                  </a:cubicBezTo>
                  <a:cubicBezTo>
                    <a:pt x="10114" y="9600"/>
                    <a:pt x="6049" y="5339"/>
                    <a:pt x="43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0"/>
          <p:cNvSpPr txBox="1"/>
          <p:nvPr>
            <p:ph idx="1" type="subTitle"/>
          </p:nvPr>
        </p:nvSpPr>
        <p:spPr>
          <a:xfrm>
            <a:off x="883987" y="3666194"/>
            <a:ext cx="2070900" cy="37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70" name="Google Shape;170;p20"/>
          <p:cNvSpPr txBox="1"/>
          <p:nvPr>
            <p:ph idx="2" type="subTitle"/>
          </p:nvPr>
        </p:nvSpPr>
        <p:spPr>
          <a:xfrm>
            <a:off x="883987" y="4024075"/>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71" name="Google Shape;171;p20"/>
          <p:cNvSpPr txBox="1"/>
          <p:nvPr>
            <p:ph idx="3" type="subTitle"/>
          </p:nvPr>
        </p:nvSpPr>
        <p:spPr>
          <a:xfrm>
            <a:off x="3534168" y="3666194"/>
            <a:ext cx="2070900" cy="37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72" name="Google Shape;172;p20"/>
          <p:cNvSpPr txBox="1"/>
          <p:nvPr>
            <p:ph idx="4" type="subTitle"/>
          </p:nvPr>
        </p:nvSpPr>
        <p:spPr>
          <a:xfrm>
            <a:off x="3536557" y="4024075"/>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73" name="Google Shape;173;p20"/>
          <p:cNvSpPr txBox="1"/>
          <p:nvPr>
            <p:ph idx="5" type="subTitle"/>
          </p:nvPr>
        </p:nvSpPr>
        <p:spPr>
          <a:xfrm>
            <a:off x="6185550" y="3666194"/>
            <a:ext cx="2070900" cy="375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74" name="Google Shape;174;p20"/>
          <p:cNvSpPr txBox="1"/>
          <p:nvPr>
            <p:ph idx="6" type="subTitle"/>
          </p:nvPr>
        </p:nvSpPr>
        <p:spPr>
          <a:xfrm>
            <a:off x="6187925" y="4024075"/>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75" name="Google Shape;175;p20"/>
          <p:cNvSpPr txBox="1"/>
          <p:nvPr>
            <p:ph type="title"/>
          </p:nvPr>
        </p:nvSpPr>
        <p:spPr>
          <a:xfrm>
            <a:off x="717625"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176" name="Google Shape;176;p20"/>
          <p:cNvSpPr txBox="1"/>
          <p:nvPr>
            <p:ph idx="7" type="subTitle"/>
          </p:nvPr>
        </p:nvSpPr>
        <p:spPr>
          <a:xfrm>
            <a:off x="883987" y="1973483"/>
            <a:ext cx="2070900" cy="37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77" name="Google Shape;177;p20"/>
          <p:cNvSpPr txBox="1"/>
          <p:nvPr>
            <p:ph idx="8" type="subTitle"/>
          </p:nvPr>
        </p:nvSpPr>
        <p:spPr>
          <a:xfrm>
            <a:off x="883987" y="2331363"/>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78" name="Google Shape;178;p20"/>
          <p:cNvSpPr txBox="1"/>
          <p:nvPr>
            <p:ph idx="9" type="subTitle"/>
          </p:nvPr>
        </p:nvSpPr>
        <p:spPr>
          <a:xfrm>
            <a:off x="3534168" y="1973483"/>
            <a:ext cx="2070900" cy="37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79" name="Google Shape;179;p20"/>
          <p:cNvSpPr txBox="1"/>
          <p:nvPr>
            <p:ph idx="13" type="subTitle"/>
          </p:nvPr>
        </p:nvSpPr>
        <p:spPr>
          <a:xfrm>
            <a:off x="3536557" y="2331363"/>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80" name="Google Shape;180;p20"/>
          <p:cNvSpPr txBox="1"/>
          <p:nvPr>
            <p:ph idx="14" type="subTitle"/>
          </p:nvPr>
        </p:nvSpPr>
        <p:spPr>
          <a:xfrm>
            <a:off x="6185550" y="1973483"/>
            <a:ext cx="2070900" cy="37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81" name="Google Shape;181;p20"/>
          <p:cNvSpPr txBox="1"/>
          <p:nvPr>
            <p:ph idx="15" type="subTitle"/>
          </p:nvPr>
        </p:nvSpPr>
        <p:spPr>
          <a:xfrm>
            <a:off x="6187925" y="2331363"/>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82" name="Google Shape;18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flipH="1">
            <a:off x="-74425" y="-58825"/>
            <a:ext cx="1813375" cy="1979875"/>
          </a:xfrm>
          <a:custGeom>
            <a:rect b="b" l="l" r="r" t="t"/>
            <a:pathLst>
              <a:path extrusionOk="0" h="79195" w="7253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type="title"/>
          </p:nvPr>
        </p:nvSpPr>
        <p:spPr>
          <a:xfrm>
            <a:off x="720275" y="2329700"/>
            <a:ext cx="4310700" cy="15120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7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21" name="Google Shape;21;p3"/>
          <p:cNvSpPr txBox="1"/>
          <p:nvPr>
            <p:ph hasCustomPrompt="1" idx="2" type="title"/>
          </p:nvPr>
        </p:nvSpPr>
        <p:spPr>
          <a:xfrm>
            <a:off x="2219075" y="876007"/>
            <a:ext cx="1313100" cy="92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500">
                <a:solidFill>
                  <a:schemeClr val="dk1"/>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22" name="Google Shape;22;p3"/>
          <p:cNvSpPr txBox="1"/>
          <p:nvPr>
            <p:ph idx="1" type="subTitle"/>
          </p:nvPr>
        </p:nvSpPr>
        <p:spPr>
          <a:xfrm>
            <a:off x="1355975" y="3882913"/>
            <a:ext cx="3039300" cy="69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23" name="Google Shape;2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3_2">
    <p:spTree>
      <p:nvGrpSpPr>
        <p:cNvPr id="183" name="Shape 183"/>
        <p:cNvGrpSpPr/>
        <p:nvPr/>
      </p:nvGrpSpPr>
      <p:grpSpPr>
        <a:xfrm>
          <a:off x="0" y="0"/>
          <a:ext cx="0" cy="0"/>
          <a:chOff x="0" y="0"/>
          <a:chExt cx="0" cy="0"/>
        </a:xfrm>
      </p:grpSpPr>
      <p:sp>
        <p:nvSpPr>
          <p:cNvPr id="184" name="Google Shape;184;p21"/>
          <p:cNvSpPr txBox="1"/>
          <p:nvPr>
            <p:ph hasCustomPrompt="1" type="title"/>
          </p:nvPr>
        </p:nvSpPr>
        <p:spPr>
          <a:xfrm>
            <a:off x="820841" y="3255914"/>
            <a:ext cx="25740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85" name="Google Shape;185;p21"/>
          <p:cNvSpPr txBox="1"/>
          <p:nvPr>
            <p:ph idx="1" type="subTitle"/>
          </p:nvPr>
        </p:nvSpPr>
        <p:spPr>
          <a:xfrm>
            <a:off x="820841" y="4064104"/>
            <a:ext cx="25740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6" name="Google Shape;186;p21"/>
          <p:cNvSpPr txBox="1"/>
          <p:nvPr>
            <p:ph hasCustomPrompt="1" idx="2" type="title"/>
          </p:nvPr>
        </p:nvSpPr>
        <p:spPr>
          <a:xfrm>
            <a:off x="3284997" y="835900"/>
            <a:ext cx="25740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87" name="Google Shape;187;p21"/>
          <p:cNvSpPr txBox="1"/>
          <p:nvPr>
            <p:ph idx="3" type="subTitle"/>
          </p:nvPr>
        </p:nvSpPr>
        <p:spPr>
          <a:xfrm>
            <a:off x="3285003" y="1644091"/>
            <a:ext cx="25740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8" name="Google Shape;188;p21"/>
          <p:cNvSpPr txBox="1"/>
          <p:nvPr>
            <p:ph hasCustomPrompt="1" idx="4" type="title"/>
          </p:nvPr>
        </p:nvSpPr>
        <p:spPr>
          <a:xfrm>
            <a:off x="5749163" y="3255914"/>
            <a:ext cx="25740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189" name="Google Shape;189;p21"/>
          <p:cNvSpPr txBox="1"/>
          <p:nvPr>
            <p:ph idx="5" type="subTitle"/>
          </p:nvPr>
        </p:nvSpPr>
        <p:spPr>
          <a:xfrm>
            <a:off x="5749163" y="4064104"/>
            <a:ext cx="25740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190" name="Google Shape;190;p21"/>
          <p:cNvGrpSpPr/>
          <p:nvPr/>
        </p:nvGrpSpPr>
        <p:grpSpPr>
          <a:xfrm>
            <a:off x="-11" y="243"/>
            <a:ext cx="9144011" cy="2571507"/>
            <a:chOff x="-11" y="243"/>
            <a:chExt cx="9144011" cy="2571507"/>
          </a:xfrm>
        </p:grpSpPr>
        <p:sp>
          <p:nvSpPr>
            <p:cNvPr id="191" name="Google Shape;191;p21"/>
            <p:cNvSpPr/>
            <p:nvPr/>
          </p:nvSpPr>
          <p:spPr>
            <a:xfrm rot="10800000">
              <a:off x="5283564" y="243"/>
              <a:ext cx="3860436" cy="2571507"/>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flipH="1" rot="10800000">
              <a:off x="-11" y="243"/>
              <a:ext cx="3860436" cy="2571507"/>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1"/>
          <p:cNvSpPr/>
          <p:nvPr/>
        </p:nvSpPr>
        <p:spPr>
          <a:xfrm flipH="1" rot="10800000">
            <a:off x="2756174" y="4263420"/>
            <a:ext cx="2869651" cy="1493342"/>
          </a:xfrm>
          <a:custGeom>
            <a:rect b="b" l="l" r="r" t="t"/>
            <a:pathLst>
              <a:path extrusionOk="0" h="49330" w="94794">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_1_1_1_1_1">
    <p:spTree>
      <p:nvGrpSpPr>
        <p:cNvPr id="195" name="Shape 195"/>
        <p:cNvGrpSpPr/>
        <p:nvPr/>
      </p:nvGrpSpPr>
      <p:grpSpPr>
        <a:xfrm>
          <a:off x="0" y="0"/>
          <a:ext cx="0" cy="0"/>
          <a:chOff x="0" y="0"/>
          <a:chExt cx="0" cy="0"/>
        </a:xfrm>
      </p:grpSpPr>
      <p:sp>
        <p:nvSpPr>
          <p:cNvPr id="196" name="Google Shape;196;p22"/>
          <p:cNvSpPr txBox="1"/>
          <p:nvPr>
            <p:ph hasCustomPrompt="1" type="title"/>
          </p:nvPr>
        </p:nvSpPr>
        <p:spPr>
          <a:xfrm>
            <a:off x="903966" y="2846644"/>
            <a:ext cx="13923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a:solidFill>
                  <a:schemeClr val="dk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97" name="Google Shape;197;p22"/>
          <p:cNvSpPr txBox="1"/>
          <p:nvPr>
            <p:ph hasCustomPrompt="1" idx="2" type="title"/>
          </p:nvPr>
        </p:nvSpPr>
        <p:spPr>
          <a:xfrm>
            <a:off x="6847734" y="2846644"/>
            <a:ext cx="13923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3200"/>
              <a:buNone/>
              <a:defRPr>
                <a:solidFill>
                  <a:schemeClr val="dk1"/>
                </a:solidFill>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198" name="Google Shape;198;p22"/>
          <p:cNvSpPr txBox="1"/>
          <p:nvPr>
            <p:ph idx="3"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99" name="Google Shape;199;p22"/>
          <p:cNvSpPr txBox="1"/>
          <p:nvPr>
            <p:ph idx="1" type="subTitle"/>
          </p:nvPr>
        </p:nvSpPr>
        <p:spPr>
          <a:xfrm flipH="1">
            <a:off x="719616" y="3531469"/>
            <a:ext cx="1761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gn="ctr">
              <a:lnSpc>
                <a:spcPct val="100000"/>
              </a:lnSpc>
              <a:spcBef>
                <a:spcPts val="0"/>
              </a:spcBef>
              <a:spcAft>
                <a:spcPts val="0"/>
              </a:spcAft>
              <a:buNone/>
              <a:defRPr b="1" sz="2200">
                <a:latin typeface="Convergence"/>
                <a:ea typeface="Convergence"/>
                <a:cs typeface="Convergence"/>
                <a:sym typeface="Convergence"/>
              </a:defRPr>
            </a:lvl2pPr>
            <a:lvl3pPr lvl="2" rtl="0" algn="ctr">
              <a:lnSpc>
                <a:spcPct val="100000"/>
              </a:lnSpc>
              <a:spcBef>
                <a:spcPts val="0"/>
              </a:spcBef>
              <a:spcAft>
                <a:spcPts val="0"/>
              </a:spcAft>
              <a:buNone/>
              <a:defRPr b="1" sz="2200">
                <a:latin typeface="Convergence"/>
                <a:ea typeface="Convergence"/>
                <a:cs typeface="Convergence"/>
                <a:sym typeface="Convergence"/>
              </a:defRPr>
            </a:lvl3pPr>
            <a:lvl4pPr lvl="3" rtl="0" algn="ctr">
              <a:lnSpc>
                <a:spcPct val="100000"/>
              </a:lnSpc>
              <a:spcBef>
                <a:spcPts val="0"/>
              </a:spcBef>
              <a:spcAft>
                <a:spcPts val="0"/>
              </a:spcAft>
              <a:buNone/>
              <a:defRPr b="1" sz="2200">
                <a:latin typeface="Convergence"/>
                <a:ea typeface="Convergence"/>
                <a:cs typeface="Convergence"/>
                <a:sym typeface="Convergence"/>
              </a:defRPr>
            </a:lvl4pPr>
            <a:lvl5pPr lvl="4" rtl="0" algn="ctr">
              <a:lnSpc>
                <a:spcPct val="100000"/>
              </a:lnSpc>
              <a:spcBef>
                <a:spcPts val="0"/>
              </a:spcBef>
              <a:spcAft>
                <a:spcPts val="0"/>
              </a:spcAft>
              <a:buNone/>
              <a:defRPr b="1" sz="2200">
                <a:latin typeface="Convergence"/>
                <a:ea typeface="Convergence"/>
                <a:cs typeface="Convergence"/>
                <a:sym typeface="Convergence"/>
              </a:defRPr>
            </a:lvl5pPr>
            <a:lvl6pPr lvl="5" rtl="0" algn="ctr">
              <a:lnSpc>
                <a:spcPct val="100000"/>
              </a:lnSpc>
              <a:spcBef>
                <a:spcPts val="0"/>
              </a:spcBef>
              <a:spcAft>
                <a:spcPts val="0"/>
              </a:spcAft>
              <a:buNone/>
              <a:defRPr b="1" sz="2200">
                <a:latin typeface="Convergence"/>
                <a:ea typeface="Convergence"/>
                <a:cs typeface="Convergence"/>
                <a:sym typeface="Convergence"/>
              </a:defRPr>
            </a:lvl6pPr>
            <a:lvl7pPr lvl="6" rtl="0" algn="ctr">
              <a:lnSpc>
                <a:spcPct val="100000"/>
              </a:lnSpc>
              <a:spcBef>
                <a:spcPts val="0"/>
              </a:spcBef>
              <a:spcAft>
                <a:spcPts val="0"/>
              </a:spcAft>
              <a:buNone/>
              <a:defRPr b="1" sz="2200">
                <a:latin typeface="Convergence"/>
                <a:ea typeface="Convergence"/>
                <a:cs typeface="Convergence"/>
                <a:sym typeface="Convergence"/>
              </a:defRPr>
            </a:lvl7pPr>
            <a:lvl8pPr lvl="7" rtl="0" algn="ctr">
              <a:lnSpc>
                <a:spcPct val="100000"/>
              </a:lnSpc>
              <a:spcBef>
                <a:spcPts val="0"/>
              </a:spcBef>
              <a:spcAft>
                <a:spcPts val="0"/>
              </a:spcAft>
              <a:buNone/>
              <a:defRPr b="1" sz="2200">
                <a:latin typeface="Convergence"/>
                <a:ea typeface="Convergence"/>
                <a:cs typeface="Convergence"/>
                <a:sym typeface="Convergence"/>
              </a:defRPr>
            </a:lvl8pPr>
            <a:lvl9pPr lvl="8" rtl="0" algn="ct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200" name="Google Shape;200;p22"/>
          <p:cNvSpPr txBox="1"/>
          <p:nvPr>
            <p:ph idx="4" type="subTitle"/>
          </p:nvPr>
        </p:nvSpPr>
        <p:spPr>
          <a:xfrm flipH="1">
            <a:off x="719616" y="3863013"/>
            <a:ext cx="17610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01" name="Google Shape;201;p22"/>
          <p:cNvSpPr txBox="1"/>
          <p:nvPr>
            <p:ph idx="5" type="subTitle"/>
          </p:nvPr>
        </p:nvSpPr>
        <p:spPr>
          <a:xfrm flipH="1">
            <a:off x="6663384" y="3531469"/>
            <a:ext cx="1761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gn="ctr">
              <a:lnSpc>
                <a:spcPct val="100000"/>
              </a:lnSpc>
              <a:spcBef>
                <a:spcPts val="0"/>
              </a:spcBef>
              <a:spcAft>
                <a:spcPts val="0"/>
              </a:spcAft>
              <a:buNone/>
              <a:defRPr b="1" sz="2200">
                <a:latin typeface="Convergence"/>
                <a:ea typeface="Convergence"/>
                <a:cs typeface="Convergence"/>
                <a:sym typeface="Convergence"/>
              </a:defRPr>
            </a:lvl2pPr>
            <a:lvl3pPr lvl="2" rtl="0" algn="ctr">
              <a:lnSpc>
                <a:spcPct val="100000"/>
              </a:lnSpc>
              <a:spcBef>
                <a:spcPts val="0"/>
              </a:spcBef>
              <a:spcAft>
                <a:spcPts val="0"/>
              </a:spcAft>
              <a:buNone/>
              <a:defRPr b="1" sz="2200">
                <a:latin typeface="Convergence"/>
                <a:ea typeface="Convergence"/>
                <a:cs typeface="Convergence"/>
                <a:sym typeface="Convergence"/>
              </a:defRPr>
            </a:lvl3pPr>
            <a:lvl4pPr lvl="3" rtl="0" algn="ctr">
              <a:lnSpc>
                <a:spcPct val="100000"/>
              </a:lnSpc>
              <a:spcBef>
                <a:spcPts val="0"/>
              </a:spcBef>
              <a:spcAft>
                <a:spcPts val="0"/>
              </a:spcAft>
              <a:buNone/>
              <a:defRPr b="1" sz="2200">
                <a:latin typeface="Convergence"/>
                <a:ea typeface="Convergence"/>
                <a:cs typeface="Convergence"/>
                <a:sym typeface="Convergence"/>
              </a:defRPr>
            </a:lvl4pPr>
            <a:lvl5pPr lvl="4" rtl="0" algn="ctr">
              <a:lnSpc>
                <a:spcPct val="100000"/>
              </a:lnSpc>
              <a:spcBef>
                <a:spcPts val="0"/>
              </a:spcBef>
              <a:spcAft>
                <a:spcPts val="0"/>
              </a:spcAft>
              <a:buNone/>
              <a:defRPr b="1" sz="2200">
                <a:latin typeface="Convergence"/>
                <a:ea typeface="Convergence"/>
                <a:cs typeface="Convergence"/>
                <a:sym typeface="Convergence"/>
              </a:defRPr>
            </a:lvl5pPr>
            <a:lvl6pPr lvl="5" rtl="0" algn="ctr">
              <a:lnSpc>
                <a:spcPct val="100000"/>
              </a:lnSpc>
              <a:spcBef>
                <a:spcPts val="0"/>
              </a:spcBef>
              <a:spcAft>
                <a:spcPts val="0"/>
              </a:spcAft>
              <a:buNone/>
              <a:defRPr b="1" sz="2200">
                <a:latin typeface="Convergence"/>
                <a:ea typeface="Convergence"/>
                <a:cs typeface="Convergence"/>
                <a:sym typeface="Convergence"/>
              </a:defRPr>
            </a:lvl6pPr>
            <a:lvl7pPr lvl="6" rtl="0" algn="ctr">
              <a:lnSpc>
                <a:spcPct val="100000"/>
              </a:lnSpc>
              <a:spcBef>
                <a:spcPts val="0"/>
              </a:spcBef>
              <a:spcAft>
                <a:spcPts val="0"/>
              </a:spcAft>
              <a:buNone/>
              <a:defRPr b="1" sz="2200">
                <a:latin typeface="Convergence"/>
                <a:ea typeface="Convergence"/>
                <a:cs typeface="Convergence"/>
                <a:sym typeface="Convergence"/>
              </a:defRPr>
            </a:lvl7pPr>
            <a:lvl8pPr lvl="7" rtl="0" algn="ctr">
              <a:lnSpc>
                <a:spcPct val="100000"/>
              </a:lnSpc>
              <a:spcBef>
                <a:spcPts val="0"/>
              </a:spcBef>
              <a:spcAft>
                <a:spcPts val="0"/>
              </a:spcAft>
              <a:buNone/>
              <a:defRPr b="1" sz="2200">
                <a:latin typeface="Convergence"/>
                <a:ea typeface="Convergence"/>
                <a:cs typeface="Convergence"/>
                <a:sym typeface="Convergence"/>
              </a:defRPr>
            </a:lvl8pPr>
            <a:lvl9pPr lvl="8" rtl="0" algn="ct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202" name="Google Shape;202;p22"/>
          <p:cNvSpPr txBox="1"/>
          <p:nvPr>
            <p:ph idx="6" type="subTitle"/>
          </p:nvPr>
        </p:nvSpPr>
        <p:spPr>
          <a:xfrm flipH="1">
            <a:off x="6663384" y="3863013"/>
            <a:ext cx="17610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03" name="Google Shape;203;p22"/>
          <p:cNvSpPr txBox="1"/>
          <p:nvPr>
            <p:ph hasCustomPrompt="1" idx="7" type="title"/>
          </p:nvPr>
        </p:nvSpPr>
        <p:spPr>
          <a:xfrm>
            <a:off x="2809022" y="2846644"/>
            <a:ext cx="13923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a:solidFill>
                  <a:schemeClr val="dk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04" name="Google Shape;204;p22"/>
          <p:cNvSpPr txBox="1"/>
          <p:nvPr>
            <p:ph idx="8" type="subTitle"/>
          </p:nvPr>
        </p:nvSpPr>
        <p:spPr>
          <a:xfrm flipH="1">
            <a:off x="2624672" y="3531469"/>
            <a:ext cx="1761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gn="ctr">
              <a:lnSpc>
                <a:spcPct val="100000"/>
              </a:lnSpc>
              <a:spcBef>
                <a:spcPts val="0"/>
              </a:spcBef>
              <a:spcAft>
                <a:spcPts val="0"/>
              </a:spcAft>
              <a:buNone/>
              <a:defRPr b="1" sz="2200">
                <a:latin typeface="Convergence"/>
                <a:ea typeface="Convergence"/>
                <a:cs typeface="Convergence"/>
                <a:sym typeface="Convergence"/>
              </a:defRPr>
            </a:lvl2pPr>
            <a:lvl3pPr lvl="2" rtl="0" algn="ctr">
              <a:lnSpc>
                <a:spcPct val="100000"/>
              </a:lnSpc>
              <a:spcBef>
                <a:spcPts val="0"/>
              </a:spcBef>
              <a:spcAft>
                <a:spcPts val="0"/>
              </a:spcAft>
              <a:buNone/>
              <a:defRPr b="1" sz="2200">
                <a:latin typeface="Convergence"/>
                <a:ea typeface="Convergence"/>
                <a:cs typeface="Convergence"/>
                <a:sym typeface="Convergence"/>
              </a:defRPr>
            </a:lvl3pPr>
            <a:lvl4pPr lvl="3" rtl="0" algn="ctr">
              <a:lnSpc>
                <a:spcPct val="100000"/>
              </a:lnSpc>
              <a:spcBef>
                <a:spcPts val="0"/>
              </a:spcBef>
              <a:spcAft>
                <a:spcPts val="0"/>
              </a:spcAft>
              <a:buNone/>
              <a:defRPr b="1" sz="2200">
                <a:latin typeface="Convergence"/>
                <a:ea typeface="Convergence"/>
                <a:cs typeface="Convergence"/>
                <a:sym typeface="Convergence"/>
              </a:defRPr>
            </a:lvl4pPr>
            <a:lvl5pPr lvl="4" rtl="0" algn="ctr">
              <a:lnSpc>
                <a:spcPct val="100000"/>
              </a:lnSpc>
              <a:spcBef>
                <a:spcPts val="0"/>
              </a:spcBef>
              <a:spcAft>
                <a:spcPts val="0"/>
              </a:spcAft>
              <a:buNone/>
              <a:defRPr b="1" sz="2200">
                <a:latin typeface="Convergence"/>
                <a:ea typeface="Convergence"/>
                <a:cs typeface="Convergence"/>
                <a:sym typeface="Convergence"/>
              </a:defRPr>
            </a:lvl5pPr>
            <a:lvl6pPr lvl="5" rtl="0" algn="ctr">
              <a:lnSpc>
                <a:spcPct val="100000"/>
              </a:lnSpc>
              <a:spcBef>
                <a:spcPts val="0"/>
              </a:spcBef>
              <a:spcAft>
                <a:spcPts val="0"/>
              </a:spcAft>
              <a:buNone/>
              <a:defRPr b="1" sz="2200">
                <a:latin typeface="Convergence"/>
                <a:ea typeface="Convergence"/>
                <a:cs typeface="Convergence"/>
                <a:sym typeface="Convergence"/>
              </a:defRPr>
            </a:lvl6pPr>
            <a:lvl7pPr lvl="6" rtl="0" algn="ctr">
              <a:lnSpc>
                <a:spcPct val="100000"/>
              </a:lnSpc>
              <a:spcBef>
                <a:spcPts val="0"/>
              </a:spcBef>
              <a:spcAft>
                <a:spcPts val="0"/>
              </a:spcAft>
              <a:buNone/>
              <a:defRPr b="1" sz="2200">
                <a:latin typeface="Convergence"/>
                <a:ea typeface="Convergence"/>
                <a:cs typeface="Convergence"/>
                <a:sym typeface="Convergence"/>
              </a:defRPr>
            </a:lvl7pPr>
            <a:lvl8pPr lvl="7" rtl="0" algn="ctr">
              <a:lnSpc>
                <a:spcPct val="100000"/>
              </a:lnSpc>
              <a:spcBef>
                <a:spcPts val="0"/>
              </a:spcBef>
              <a:spcAft>
                <a:spcPts val="0"/>
              </a:spcAft>
              <a:buNone/>
              <a:defRPr b="1" sz="2200">
                <a:latin typeface="Convergence"/>
                <a:ea typeface="Convergence"/>
                <a:cs typeface="Convergence"/>
                <a:sym typeface="Convergence"/>
              </a:defRPr>
            </a:lvl8pPr>
            <a:lvl9pPr lvl="8" rtl="0" algn="ct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205" name="Google Shape;205;p22"/>
          <p:cNvSpPr txBox="1"/>
          <p:nvPr>
            <p:ph idx="9" type="subTitle"/>
          </p:nvPr>
        </p:nvSpPr>
        <p:spPr>
          <a:xfrm flipH="1">
            <a:off x="2624672" y="3863013"/>
            <a:ext cx="17610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06" name="Google Shape;206;p22"/>
          <p:cNvSpPr txBox="1"/>
          <p:nvPr>
            <p:ph hasCustomPrompt="1" idx="13" type="title"/>
          </p:nvPr>
        </p:nvSpPr>
        <p:spPr>
          <a:xfrm>
            <a:off x="4942678" y="2846644"/>
            <a:ext cx="13923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a:solidFill>
                  <a:schemeClr val="dk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07" name="Google Shape;207;p22"/>
          <p:cNvSpPr txBox="1"/>
          <p:nvPr>
            <p:ph idx="14" type="subTitle"/>
          </p:nvPr>
        </p:nvSpPr>
        <p:spPr>
          <a:xfrm flipH="1">
            <a:off x="4758328" y="3531469"/>
            <a:ext cx="1761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gn="ctr">
              <a:lnSpc>
                <a:spcPct val="100000"/>
              </a:lnSpc>
              <a:spcBef>
                <a:spcPts val="0"/>
              </a:spcBef>
              <a:spcAft>
                <a:spcPts val="0"/>
              </a:spcAft>
              <a:buNone/>
              <a:defRPr b="1" sz="2200">
                <a:latin typeface="Convergence"/>
                <a:ea typeface="Convergence"/>
                <a:cs typeface="Convergence"/>
                <a:sym typeface="Convergence"/>
              </a:defRPr>
            </a:lvl2pPr>
            <a:lvl3pPr lvl="2" rtl="0" algn="ctr">
              <a:lnSpc>
                <a:spcPct val="100000"/>
              </a:lnSpc>
              <a:spcBef>
                <a:spcPts val="0"/>
              </a:spcBef>
              <a:spcAft>
                <a:spcPts val="0"/>
              </a:spcAft>
              <a:buNone/>
              <a:defRPr b="1" sz="2200">
                <a:latin typeface="Convergence"/>
                <a:ea typeface="Convergence"/>
                <a:cs typeface="Convergence"/>
                <a:sym typeface="Convergence"/>
              </a:defRPr>
            </a:lvl3pPr>
            <a:lvl4pPr lvl="3" rtl="0" algn="ctr">
              <a:lnSpc>
                <a:spcPct val="100000"/>
              </a:lnSpc>
              <a:spcBef>
                <a:spcPts val="0"/>
              </a:spcBef>
              <a:spcAft>
                <a:spcPts val="0"/>
              </a:spcAft>
              <a:buNone/>
              <a:defRPr b="1" sz="2200">
                <a:latin typeface="Convergence"/>
                <a:ea typeface="Convergence"/>
                <a:cs typeface="Convergence"/>
                <a:sym typeface="Convergence"/>
              </a:defRPr>
            </a:lvl4pPr>
            <a:lvl5pPr lvl="4" rtl="0" algn="ctr">
              <a:lnSpc>
                <a:spcPct val="100000"/>
              </a:lnSpc>
              <a:spcBef>
                <a:spcPts val="0"/>
              </a:spcBef>
              <a:spcAft>
                <a:spcPts val="0"/>
              </a:spcAft>
              <a:buNone/>
              <a:defRPr b="1" sz="2200">
                <a:latin typeface="Convergence"/>
                <a:ea typeface="Convergence"/>
                <a:cs typeface="Convergence"/>
                <a:sym typeface="Convergence"/>
              </a:defRPr>
            </a:lvl5pPr>
            <a:lvl6pPr lvl="5" rtl="0" algn="ctr">
              <a:lnSpc>
                <a:spcPct val="100000"/>
              </a:lnSpc>
              <a:spcBef>
                <a:spcPts val="0"/>
              </a:spcBef>
              <a:spcAft>
                <a:spcPts val="0"/>
              </a:spcAft>
              <a:buNone/>
              <a:defRPr b="1" sz="2200">
                <a:latin typeface="Convergence"/>
                <a:ea typeface="Convergence"/>
                <a:cs typeface="Convergence"/>
                <a:sym typeface="Convergence"/>
              </a:defRPr>
            </a:lvl6pPr>
            <a:lvl7pPr lvl="6" rtl="0" algn="ctr">
              <a:lnSpc>
                <a:spcPct val="100000"/>
              </a:lnSpc>
              <a:spcBef>
                <a:spcPts val="0"/>
              </a:spcBef>
              <a:spcAft>
                <a:spcPts val="0"/>
              </a:spcAft>
              <a:buNone/>
              <a:defRPr b="1" sz="2200">
                <a:latin typeface="Convergence"/>
                <a:ea typeface="Convergence"/>
                <a:cs typeface="Convergence"/>
                <a:sym typeface="Convergence"/>
              </a:defRPr>
            </a:lvl7pPr>
            <a:lvl8pPr lvl="7" rtl="0" algn="ctr">
              <a:lnSpc>
                <a:spcPct val="100000"/>
              </a:lnSpc>
              <a:spcBef>
                <a:spcPts val="0"/>
              </a:spcBef>
              <a:spcAft>
                <a:spcPts val="0"/>
              </a:spcAft>
              <a:buNone/>
              <a:defRPr b="1" sz="2200">
                <a:latin typeface="Convergence"/>
                <a:ea typeface="Convergence"/>
                <a:cs typeface="Convergence"/>
                <a:sym typeface="Convergence"/>
              </a:defRPr>
            </a:lvl8pPr>
            <a:lvl9pPr lvl="8" rtl="0" algn="ct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208" name="Google Shape;208;p22"/>
          <p:cNvSpPr txBox="1"/>
          <p:nvPr>
            <p:ph idx="15" type="subTitle"/>
          </p:nvPr>
        </p:nvSpPr>
        <p:spPr>
          <a:xfrm flipH="1">
            <a:off x="4758328" y="3863013"/>
            <a:ext cx="17610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09" name="Google Shape;209;p22"/>
          <p:cNvSpPr/>
          <p:nvPr/>
        </p:nvSpPr>
        <p:spPr>
          <a:xfrm flipH="1" rot="10800000">
            <a:off x="0" y="3956208"/>
            <a:ext cx="2127326" cy="1187292"/>
          </a:xfrm>
          <a:custGeom>
            <a:rect b="b" l="l" r="r" t="t"/>
            <a:pathLst>
              <a:path extrusionOk="0" h="100853" w="180703">
                <a:moveTo>
                  <a:pt x="0" y="0"/>
                </a:moveTo>
                <a:lnTo>
                  <a:pt x="0" y="100853"/>
                </a:lnTo>
                <a:cubicBezTo>
                  <a:pt x="0" y="100853"/>
                  <a:pt x="61" y="76384"/>
                  <a:pt x="20821" y="71186"/>
                </a:cubicBezTo>
                <a:cubicBezTo>
                  <a:pt x="41612" y="66019"/>
                  <a:pt x="54834" y="62463"/>
                  <a:pt x="63223" y="41125"/>
                </a:cubicBezTo>
                <a:cubicBezTo>
                  <a:pt x="69828" y="24362"/>
                  <a:pt x="80380" y="9787"/>
                  <a:pt x="100266" y="9787"/>
                </a:cubicBezTo>
                <a:cubicBezTo>
                  <a:pt x="105728" y="9787"/>
                  <a:pt x="111895" y="10887"/>
                  <a:pt x="118878" y="13344"/>
                </a:cubicBezTo>
                <a:cubicBezTo>
                  <a:pt x="129509" y="17084"/>
                  <a:pt x="139198" y="18795"/>
                  <a:pt x="147623" y="18795"/>
                </a:cubicBezTo>
                <a:cubicBezTo>
                  <a:pt x="164874" y="18795"/>
                  <a:pt x="176822" y="11620"/>
                  <a:pt x="180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rot="10800000">
            <a:off x="6839130" y="-6"/>
            <a:ext cx="2609670" cy="1738506"/>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7">
    <p:spTree>
      <p:nvGrpSpPr>
        <p:cNvPr id="212" name="Shape 212"/>
        <p:cNvGrpSpPr/>
        <p:nvPr/>
      </p:nvGrpSpPr>
      <p:grpSpPr>
        <a:xfrm>
          <a:off x="0" y="0"/>
          <a:ext cx="0" cy="0"/>
          <a:chOff x="0" y="0"/>
          <a:chExt cx="0" cy="0"/>
        </a:xfrm>
      </p:grpSpPr>
      <p:sp>
        <p:nvSpPr>
          <p:cNvPr id="213" name="Google Shape;213;p23"/>
          <p:cNvSpPr/>
          <p:nvPr/>
        </p:nvSpPr>
        <p:spPr>
          <a:xfrm>
            <a:off x="0" y="0"/>
            <a:ext cx="1911489" cy="1858428"/>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rot="10800000">
            <a:off x="4524294" y="2565221"/>
            <a:ext cx="4619706" cy="2578279"/>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txBox="1"/>
          <p:nvPr>
            <p:ph idx="1" type="body"/>
          </p:nvPr>
        </p:nvSpPr>
        <p:spPr>
          <a:xfrm>
            <a:off x="1850850" y="1684490"/>
            <a:ext cx="5442300" cy="2664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60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16" name="Google Shape;216;p23"/>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217" name="Google Shape;21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
    <p:spTree>
      <p:nvGrpSpPr>
        <p:cNvPr id="218" name="Shape 218"/>
        <p:cNvGrpSpPr/>
        <p:nvPr/>
      </p:nvGrpSpPr>
      <p:grpSpPr>
        <a:xfrm>
          <a:off x="0" y="0"/>
          <a:ext cx="0" cy="0"/>
          <a:chOff x="0" y="0"/>
          <a:chExt cx="0" cy="0"/>
        </a:xfrm>
      </p:grpSpPr>
      <p:sp>
        <p:nvSpPr>
          <p:cNvPr id="219" name="Google Shape;219;p24"/>
          <p:cNvSpPr txBox="1"/>
          <p:nvPr>
            <p:ph type="title"/>
          </p:nvPr>
        </p:nvSpPr>
        <p:spPr>
          <a:xfrm>
            <a:off x="829975" y="1561120"/>
            <a:ext cx="3122700" cy="919200"/>
          </a:xfrm>
          <a:prstGeom prst="rect">
            <a:avLst/>
          </a:prstGeom>
        </p:spPr>
        <p:txBody>
          <a:bodyPr anchorCtr="0" anchor="ctr" bIns="91425" lIns="91425" spcFirstLastPara="1" rIns="91425" wrap="square" tIns="91425">
            <a:noAutofit/>
          </a:bodyPr>
          <a:lstStyle>
            <a:lvl1pPr lvl="0" rtl="0" algn="l">
              <a:lnSpc>
                <a:spcPct val="90000"/>
              </a:lnSpc>
              <a:spcBef>
                <a:spcPts val="0"/>
              </a:spcBef>
              <a:spcAft>
                <a:spcPts val="0"/>
              </a:spcAft>
              <a:buSzPts val="32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20" name="Google Shape;220;p24"/>
          <p:cNvSpPr txBox="1"/>
          <p:nvPr>
            <p:ph idx="1" type="subTitle"/>
          </p:nvPr>
        </p:nvSpPr>
        <p:spPr>
          <a:xfrm>
            <a:off x="829975" y="2515238"/>
            <a:ext cx="2783100" cy="115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1" name="Google Shape;221;p24"/>
          <p:cNvSpPr/>
          <p:nvPr/>
        </p:nvSpPr>
        <p:spPr>
          <a:xfrm rot="10800000">
            <a:off x="3250975" y="-78"/>
            <a:ext cx="5893019" cy="3925802"/>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flipH="1" rot="10800000">
            <a:off x="0" y="3366409"/>
            <a:ext cx="1827830" cy="1777091"/>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224" name="Shape 224"/>
        <p:cNvGrpSpPr/>
        <p:nvPr/>
      </p:nvGrpSpPr>
      <p:grpSpPr>
        <a:xfrm>
          <a:off x="0" y="0"/>
          <a:ext cx="0" cy="0"/>
          <a:chOff x="0" y="0"/>
          <a:chExt cx="0" cy="0"/>
        </a:xfrm>
      </p:grpSpPr>
      <p:grpSp>
        <p:nvGrpSpPr>
          <p:cNvPr id="225" name="Google Shape;225;p25"/>
          <p:cNvGrpSpPr/>
          <p:nvPr/>
        </p:nvGrpSpPr>
        <p:grpSpPr>
          <a:xfrm>
            <a:off x="0" y="0"/>
            <a:ext cx="9144041" cy="5158191"/>
            <a:chOff x="0" y="0"/>
            <a:chExt cx="9144041" cy="5158191"/>
          </a:xfrm>
        </p:grpSpPr>
        <p:sp>
          <p:nvSpPr>
            <p:cNvPr id="226" name="Google Shape;226;p25"/>
            <p:cNvSpPr/>
            <p:nvPr/>
          </p:nvSpPr>
          <p:spPr>
            <a:xfrm>
              <a:off x="0" y="0"/>
              <a:ext cx="1728602" cy="1680618"/>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6501375" y="4126024"/>
              <a:ext cx="2642666" cy="1032168"/>
            </a:xfrm>
            <a:custGeom>
              <a:rect b="b" l="l" r="r" t="t"/>
              <a:pathLst>
                <a:path extrusionOk="0" h="30701" w="78604">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229" name="Google Shape;22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spTree>
      <p:nvGrpSpPr>
        <p:cNvPr id="230" name="Shape 230"/>
        <p:cNvGrpSpPr/>
        <p:nvPr/>
      </p:nvGrpSpPr>
      <p:grpSpPr>
        <a:xfrm>
          <a:off x="0" y="0"/>
          <a:ext cx="0" cy="0"/>
          <a:chOff x="0" y="0"/>
          <a:chExt cx="0" cy="0"/>
        </a:xfrm>
      </p:grpSpPr>
      <p:sp>
        <p:nvSpPr>
          <p:cNvPr id="231" name="Google Shape;231;p26"/>
          <p:cNvSpPr/>
          <p:nvPr/>
        </p:nvSpPr>
        <p:spPr>
          <a:xfrm rot="10800000">
            <a:off x="-138297" y="-116599"/>
            <a:ext cx="1834731" cy="1245436"/>
          </a:xfrm>
          <a:custGeom>
            <a:rect b="b" l="l" r="r" t="t"/>
            <a:pathLst>
              <a:path extrusionOk="0" h="78626" w="115829">
                <a:moveTo>
                  <a:pt x="53387" y="0"/>
                </a:moveTo>
                <a:cubicBezTo>
                  <a:pt x="48480" y="0"/>
                  <a:pt x="43568" y="971"/>
                  <a:pt x="39328" y="3374"/>
                </a:cubicBezTo>
                <a:cubicBezTo>
                  <a:pt x="31883" y="7611"/>
                  <a:pt x="27500" y="17014"/>
                  <a:pt x="29263" y="25413"/>
                </a:cubicBezTo>
                <a:cubicBezTo>
                  <a:pt x="30243" y="30042"/>
                  <a:pt x="31932" y="34670"/>
                  <a:pt x="31394" y="39347"/>
                </a:cubicBezTo>
                <a:cubicBezTo>
                  <a:pt x="30806" y="44269"/>
                  <a:pt x="27769" y="48653"/>
                  <a:pt x="23974" y="51836"/>
                </a:cubicBezTo>
                <a:cubicBezTo>
                  <a:pt x="18880" y="56121"/>
                  <a:pt x="12513" y="58178"/>
                  <a:pt x="7493" y="62562"/>
                </a:cubicBezTo>
                <a:cubicBezTo>
                  <a:pt x="5192" y="64594"/>
                  <a:pt x="3012" y="66969"/>
                  <a:pt x="1837" y="69835"/>
                </a:cubicBezTo>
                <a:cubicBezTo>
                  <a:pt x="1494" y="70667"/>
                  <a:pt x="0" y="78356"/>
                  <a:pt x="1788" y="78356"/>
                </a:cubicBezTo>
                <a:lnTo>
                  <a:pt x="115828" y="78626"/>
                </a:lnTo>
                <a:lnTo>
                  <a:pt x="113992" y="4476"/>
                </a:lnTo>
                <a:cubicBezTo>
                  <a:pt x="110245" y="8272"/>
                  <a:pt x="104539" y="9251"/>
                  <a:pt x="99201" y="9398"/>
                </a:cubicBezTo>
                <a:cubicBezTo>
                  <a:pt x="98778" y="9411"/>
                  <a:pt x="98359" y="9417"/>
                  <a:pt x="97941" y="9417"/>
                </a:cubicBezTo>
                <a:cubicBezTo>
                  <a:pt x="90272" y="9417"/>
                  <a:pt x="83374" y="7332"/>
                  <a:pt x="76035" y="4917"/>
                </a:cubicBezTo>
                <a:cubicBezTo>
                  <a:pt x="70036" y="2909"/>
                  <a:pt x="63987" y="926"/>
                  <a:pt x="57694" y="240"/>
                </a:cubicBezTo>
                <a:cubicBezTo>
                  <a:pt x="56270" y="84"/>
                  <a:pt x="54829" y="0"/>
                  <a:pt x="533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233" name="Google Shape;233;p26"/>
          <p:cNvSpPr/>
          <p:nvPr/>
        </p:nvSpPr>
        <p:spPr>
          <a:xfrm>
            <a:off x="7943674" y="4351425"/>
            <a:ext cx="1338694" cy="908720"/>
          </a:xfrm>
          <a:custGeom>
            <a:rect b="b" l="l" r="r" t="t"/>
            <a:pathLst>
              <a:path extrusionOk="0" h="78626" w="115829">
                <a:moveTo>
                  <a:pt x="53387" y="0"/>
                </a:moveTo>
                <a:cubicBezTo>
                  <a:pt x="48480" y="0"/>
                  <a:pt x="43568" y="971"/>
                  <a:pt x="39328" y="3374"/>
                </a:cubicBezTo>
                <a:cubicBezTo>
                  <a:pt x="31883" y="7611"/>
                  <a:pt x="27500" y="17014"/>
                  <a:pt x="29263" y="25413"/>
                </a:cubicBezTo>
                <a:cubicBezTo>
                  <a:pt x="30243" y="30042"/>
                  <a:pt x="31932" y="34670"/>
                  <a:pt x="31394" y="39347"/>
                </a:cubicBezTo>
                <a:cubicBezTo>
                  <a:pt x="30806" y="44269"/>
                  <a:pt x="27769" y="48653"/>
                  <a:pt x="23974" y="51836"/>
                </a:cubicBezTo>
                <a:cubicBezTo>
                  <a:pt x="18880" y="56121"/>
                  <a:pt x="12513" y="58178"/>
                  <a:pt x="7493" y="62562"/>
                </a:cubicBezTo>
                <a:cubicBezTo>
                  <a:pt x="5192" y="64594"/>
                  <a:pt x="3012" y="66969"/>
                  <a:pt x="1837" y="69835"/>
                </a:cubicBezTo>
                <a:cubicBezTo>
                  <a:pt x="1494" y="70667"/>
                  <a:pt x="0" y="78356"/>
                  <a:pt x="1788" y="78356"/>
                </a:cubicBezTo>
                <a:lnTo>
                  <a:pt x="115828" y="78626"/>
                </a:lnTo>
                <a:lnTo>
                  <a:pt x="113992" y="4476"/>
                </a:lnTo>
                <a:cubicBezTo>
                  <a:pt x="110245" y="8272"/>
                  <a:pt x="104539" y="9251"/>
                  <a:pt x="99201" y="9398"/>
                </a:cubicBezTo>
                <a:cubicBezTo>
                  <a:pt x="98778" y="9411"/>
                  <a:pt x="98359" y="9417"/>
                  <a:pt x="97941" y="9417"/>
                </a:cubicBezTo>
                <a:cubicBezTo>
                  <a:pt x="90272" y="9417"/>
                  <a:pt x="83374" y="7332"/>
                  <a:pt x="76035" y="4917"/>
                </a:cubicBezTo>
                <a:cubicBezTo>
                  <a:pt x="70036" y="2909"/>
                  <a:pt x="63987" y="926"/>
                  <a:pt x="57694" y="240"/>
                </a:cubicBezTo>
                <a:cubicBezTo>
                  <a:pt x="56270" y="84"/>
                  <a:pt x="54829" y="0"/>
                  <a:pt x="533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235" name="Shape 235"/>
        <p:cNvGrpSpPr/>
        <p:nvPr/>
      </p:nvGrpSpPr>
      <p:grpSpPr>
        <a:xfrm>
          <a:off x="0" y="0"/>
          <a:ext cx="0" cy="0"/>
          <a:chOff x="0" y="0"/>
          <a:chExt cx="0" cy="0"/>
        </a:xfrm>
      </p:grpSpPr>
      <p:sp>
        <p:nvSpPr>
          <p:cNvPr id="236" name="Google Shape;236;p27"/>
          <p:cNvSpPr txBox="1"/>
          <p:nvPr>
            <p:ph type="title"/>
          </p:nvPr>
        </p:nvSpPr>
        <p:spPr>
          <a:xfrm>
            <a:off x="4570975" y="972455"/>
            <a:ext cx="3852000" cy="761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000"/>
              <a:buNone/>
              <a:defRPr sz="5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7" name="Google Shape;237;p27"/>
          <p:cNvSpPr txBox="1"/>
          <p:nvPr>
            <p:ph idx="1" type="subTitle"/>
          </p:nvPr>
        </p:nvSpPr>
        <p:spPr>
          <a:xfrm>
            <a:off x="4570975" y="1773200"/>
            <a:ext cx="3852000" cy="101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8" name="Google Shape;238;p27"/>
          <p:cNvSpPr/>
          <p:nvPr/>
        </p:nvSpPr>
        <p:spPr>
          <a:xfrm>
            <a:off x="625" y="0"/>
            <a:ext cx="4570241" cy="2550672"/>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056226" y="2992422"/>
            <a:ext cx="4088048" cy="2165903"/>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txBox="1"/>
          <p:nvPr/>
        </p:nvSpPr>
        <p:spPr>
          <a:xfrm>
            <a:off x="4570975" y="3192995"/>
            <a:ext cx="3318600" cy="6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Lato"/>
                <a:ea typeface="Lato"/>
                <a:cs typeface="Lato"/>
                <a:sym typeface="Lato"/>
              </a:rPr>
              <a:t>CREDITS: This presentation template was created by </a:t>
            </a:r>
            <a:r>
              <a:rPr b="1" lang="en" sz="12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1"/>
                </a:solidFill>
                <a:latin typeface="Lato"/>
                <a:ea typeface="Lato"/>
                <a:cs typeface="Lato"/>
                <a:sym typeface="Lato"/>
              </a:rPr>
              <a:t>, including icons by </a:t>
            </a:r>
            <a:r>
              <a:rPr b="1" lang="en" sz="12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a:solidFill>
                  <a:schemeClr val="dk1"/>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1"/>
              </a:solidFill>
              <a:latin typeface="Lato"/>
              <a:ea typeface="Lato"/>
              <a:cs typeface="Lato"/>
              <a:sym typeface="Lato"/>
            </a:endParaRPr>
          </a:p>
        </p:txBody>
      </p:sp>
      <p:sp>
        <p:nvSpPr>
          <p:cNvPr id="241" name="Google Shape;24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242" name="Shape 242"/>
        <p:cNvGrpSpPr/>
        <p:nvPr/>
      </p:nvGrpSpPr>
      <p:grpSpPr>
        <a:xfrm>
          <a:off x="0" y="0"/>
          <a:ext cx="0" cy="0"/>
          <a:chOff x="0" y="0"/>
          <a:chExt cx="0" cy="0"/>
        </a:xfrm>
      </p:grpSpPr>
      <p:grpSp>
        <p:nvGrpSpPr>
          <p:cNvPr id="243" name="Google Shape;243;p28"/>
          <p:cNvGrpSpPr/>
          <p:nvPr/>
        </p:nvGrpSpPr>
        <p:grpSpPr>
          <a:xfrm>
            <a:off x="0" y="0"/>
            <a:ext cx="9144041" cy="5158191"/>
            <a:chOff x="0" y="0"/>
            <a:chExt cx="9144041" cy="5158191"/>
          </a:xfrm>
        </p:grpSpPr>
        <p:sp>
          <p:nvSpPr>
            <p:cNvPr id="244" name="Google Shape;244;p28"/>
            <p:cNvSpPr/>
            <p:nvPr/>
          </p:nvSpPr>
          <p:spPr>
            <a:xfrm>
              <a:off x="0" y="0"/>
              <a:ext cx="1728602" cy="1680618"/>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6501375" y="4126024"/>
              <a:ext cx="2642666" cy="1032168"/>
            </a:xfrm>
            <a:custGeom>
              <a:rect b="b" l="l" r="r" t="t"/>
              <a:pathLst>
                <a:path extrusionOk="0" h="30701" w="78604">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247" name="Shape 247"/>
        <p:cNvGrpSpPr/>
        <p:nvPr/>
      </p:nvGrpSpPr>
      <p:grpSpPr>
        <a:xfrm>
          <a:off x="0" y="0"/>
          <a:ext cx="0" cy="0"/>
          <a:chOff x="0" y="0"/>
          <a:chExt cx="0" cy="0"/>
        </a:xfrm>
      </p:grpSpPr>
      <p:sp>
        <p:nvSpPr>
          <p:cNvPr id="248" name="Google Shape;248;p29"/>
          <p:cNvSpPr/>
          <p:nvPr/>
        </p:nvSpPr>
        <p:spPr>
          <a:xfrm>
            <a:off x="625" y="0"/>
            <a:ext cx="5172714" cy="2886915"/>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1067475" y="879125"/>
            <a:ext cx="8076532" cy="4279056"/>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idx="1" type="body"/>
          </p:nvPr>
        </p:nvSpPr>
        <p:spPr>
          <a:xfrm>
            <a:off x="720000" y="1098957"/>
            <a:ext cx="7704000" cy="34710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Font typeface="Lato Black"/>
              <a:buAutoNum type="arabicPeriod"/>
              <a:defRPr sz="1200"/>
            </a:lvl1pPr>
            <a:lvl2pPr indent="-304800" lvl="1" marL="914400">
              <a:lnSpc>
                <a:spcPct val="100000"/>
              </a:lnSpc>
              <a:spcBef>
                <a:spcPts val="0"/>
              </a:spcBef>
              <a:spcAft>
                <a:spcPts val="0"/>
              </a:spcAft>
              <a:buClr>
                <a:srgbClr val="434343"/>
              </a:buClr>
              <a:buSzPts val="1200"/>
              <a:buFont typeface="Roboto Condensed Light"/>
              <a:buAutoNum type="alphaLcPeriod"/>
              <a:defRPr sz="1200"/>
            </a:lvl2pPr>
            <a:lvl3pPr indent="-304800" lvl="2" marL="1371600">
              <a:lnSpc>
                <a:spcPct val="100000"/>
              </a:lnSpc>
              <a:spcBef>
                <a:spcPts val="0"/>
              </a:spcBef>
              <a:spcAft>
                <a:spcPts val="0"/>
              </a:spcAft>
              <a:buClr>
                <a:srgbClr val="434343"/>
              </a:buClr>
              <a:buSzPts val="1200"/>
              <a:buFont typeface="Roboto Condensed Light"/>
              <a:buAutoNum type="romanLcPeriod"/>
              <a:defRPr sz="1200"/>
            </a:lvl3pPr>
            <a:lvl4pPr indent="-304800" lvl="3" marL="1828800">
              <a:lnSpc>
                <a:spcPct val="100000"/>
              </a:lnSpc>
              <a:spcBef>
                <a:spcPts val="0"/>
              </a:spcBef>
              <a:spcAft>
                <a:spcPts val="0"/>
              </a:spcAft>
              <a:buClr>
                <a:srgbClr val="434343"/>
              </a:buClr>
              <a:buSzPts val="1200"/>
              <a:buFont typeface="Roboto Condensed Light"/>
              <a:buAutoNum type="arabicPeriod"/>
              <a:defRPr sz="1200"/>
            </a:lvl4pPr>
            <a:lvl5pPr indent="-304800" lvl="4" marL="2286000">
              <a:lnSpc>
                <a:spcPct val="100000"/>
              </a:lnSpc>
              <a:spcBef>
                <a:spcPts val="0"/>
              </a:spcBef>
              <a:spcAft>
                <a:spcPts val="0"/>
              </a:spcAft>
              <a:buClr>
                <a:srgbClr val="434343"/>
              </a:buClr>
              <a:buSzPts val="1200"/>
              <a:buFont typeface="Roboto Condensed Light"/>
              <a:buAutoNum type="alphaLcPeriod"/>
              <a:defRPr sz="1200"/>
            </a:lvl5pPr>
            <a:lvl6pPr indent="-304800" lvl="5" marL="2743200">
              <a:lnSpc>
                <a:spcPct val="100000"/>
              </a:lnSpc>
              <a:spcBef>
                <a:spcPts val="0"/>
              </a:spcBef>
              <a:spcAft>
                <a:spcPts val="0"/>
              </a:spcAft>
              <a:buClr>
                <a:srgbClr val="434343"/>
              </a:buClr>
              <a:buSzPts val="1200"/>
              <a:buFont typeface="Roboto Condensed Light"/>
              <a:buAutoNum type="romanLcPeriod"/>
              <a:defRPr sz="1200"/>
            </a:lvl6pPr>
            <a:lvl7pPr indent="-304800" lvl="6" marL="3200400">
              <a:lnSpc>
                <a:spcPct val="100000"/>
              </a:lnSpc>
              <a:spcBef>
                <a:spcPts val="0"/>
              </a:spcBef>
              <a:spcAft>
                <a:spcPts val="0"/>
              </a:spcAft>
              <a:buClr>
                <a:srgbClr val="434343"/>
              </a:buClr>
              <a:buSzPts val="1200"/>
              <a:buFont typeface="Roboto Condensed Light"/>
              <a:buAutoNum type="arabicPeriod"/>
              <a:defRPr sz="1200"/>
            </a:lvl7pPr>
            <a:lvl8pPr indent="-304800" lvl="7" marL="3657600">
              <a:lnSpc>
                <a:spcPct val="100000"/>
              </a:lnSpc>
              <a:spcBef>
                <a:spcPts val="0"/>
              </a:spcBef>
              <a:spcAft>
                <a:spcPts val="0"/>
              </a:spcAft>
              <a:buClr>
                <a:srgbClr val="434343"/>
              </a:buClr>
              <a:buSzPts val="1200"/>
              <a:buFont typeface="Roboto Condensed Light"/>
              <a:buAutoNum type="alphaLcPeriod"/>
              <a:defRPr sz="1200"/>
            </a:lvl8pPr>
            <a:lvl9pPr indent="-304800" lvl="8" marL="411480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6" name="Google Shape;26;p4"/>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27" name="Google Shape;27;p4"/>
          <p:cNvSpPr/>
          <p:nvPr/>
        </p:nvSpPr>
        <p:spPr>
          <a:xfrm>
            <a:off x="4421250" y="2655825"/>
            <a:ext cx="4722750" cy="2502350"/>
          </a:xfrm>
          <a:custGeom>
            <a:rect b="b" l="l" r="r" t="t"/>
            <a:pathLst>
              <a:path extrusionOk="0" h="100094" w="18891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idx="1" type="subTitle"/>
          </p:nvPr>
        </p:nvSpPr>
        <p:spPr>
          <a:xfrm>
            <a:off x="1254775" y="2759316"/>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31" name="Google Shape;31;p5"/>
          <p:cNvSpPr txBox="1"/>
          <p:nvPr>
            <p:ph idx="2" type="subTitle"/>
          </p:nvPr>
        </p:nvSpPr>
        <p:spPr>
          <a:xfrm>
            <a:off x="1254775" y="3130716"/>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2" name="Google Shape;32;p5"/>
          <p:cNvSpPr txBox="1"/>
          <p:nvPr>
            <p:ph idx="3" type="subTitle"/>
          </p:nvPr>
        </p:nvSpPr>
        <p:spPr>
          <a:xfrm>
            <a:off x="5112400" y="2759316"/>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33" name="Google Shape;33;p5"/>
          <p:cNvSpPr txBox="1"/>
          <p:nvPr>
            <p:ph idx="4" type="subTitle"/>
          </p:nvPr>
        </p:nvSpPr>
        <p:spPr>
          <a:xfrm>
            <a:off x="5112400" y="3130716"/>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4" name="Google Shape;34;p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35" name="Google Shape;35;p5"/>
          <p:cNvSpPr txBox="1"/>
          <p:nvPr>
            <p:ph hasCustomPrompt="1" idx="5" type="title"/>
          </p:nvPr>
        </p:nvSpPr>
        <p:spPr>
          <a:xfrm>
            <a:off x="2200225" y="1891446"/>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 name="Google Shape;36;p5"/>
          <p:cNvSpPr txBox="1"/>
          <p:nvPr>
            <p:ph hasCustomPrompt="1" idx="6" type="title"/>
          </p:nvPr>
        </p:nvSpPr>
        <p:spPr>
          <a:xfrm>
            <a:off x="6057850" y="1891446"/>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7" name="Google Shape;37;p5"/>
          <p:cNvSpPr/>
          <p:nvPr/>
        </p:nvSpPr>
        <p:spPr>
          <a:xfrm>
            <a:off x="0" y="2881750"/>
            <a:ext cx="3395336" cy="2261900"/>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flipH="1">
            <a:off x="7355820" y="0"/>
            <a:ext cx="1788180" cy="1738542"/>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42" name="Google Shape;42;p6"/>
          <p:cNvSpPr/>
          <p:nvPr/>
        </p:nvSpPr>
        <p:spPr>
          <a:xfrm>
            <a:off x="4421250" y="2655825"/>
            <a:ext cx="4722750" cy="2502350"/>
          </a:xfrm>
          <a:custGeom>
            <a:rect b="b" l="l" r="r" t="t"/>
            <a:pathLst>
              <a:path extrusionOk="0" h="100094" w="18891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p:nvPr/>
        </p:nvSpPr>
        <p:spPr>
          <a:xfrm flipH="1">
            <a:off x="2531240" y="0"/>
            <a:ext cx="6612760" cy="3690611"/>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flipH="1">
            <a:off x="794" y="2571750"/>
            <a:ext cx="4881596" cy="2586336"/>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type="title"/>
          </p:nvPr>
        </p:nvSpPr>
        <p:spPr>
          <a:xfrm>
            <a:off x="1193225" y="1296225"/>
            <a:ext cx="3101700" cy="1431300"/>
          </a:xfrm>
          <a:prstGeom prst="rect">
            <a:avLst/>
          </a:prstGeom>
        </p:spPr>
        <p:txBody>
          <a:bodyPr anchorCtr="0" anchor="ctr" bIns="91425" lIns="91425" spcFirstLastPara="1" rIns="91425" wrap="square" tIns="91425">
            <a:noAutofit/>
          </a:bodyPr>
          <a:lstStyle>
            <a:lvl1pPr lvl="0" rtl="0" algn="l">
              <a:lnSpc>
                <a:spcPct val="90000"/>
              </a:lnSpc>
              <a:spcBef>
                <a:spcPts val="0"/>
              </a:spcBef>
              <a:spcAft>
                <a:spcPts val="0"/>
              </a:spcAft>
              <a:buSzPts val="32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8" name="Google Shape;48;p7"/>
          <p:cNvSpPr txBox="1"/>
          <p:nvPr>
            <p:ph idx="1" type="subTitle"/>
          </p:nvPr>
        </p:nvSpPr>
        <p:spPr>
          <a:xfrm>
            <a:off x="1193225" y="2747462"/>
            <a:ext cx="3101700" cy="115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9" name="Google Shape;4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txBox="1"/>
          <p:nvPr>
            <p:ph type="title"/>
          </p:nvPr>
        </p:nvSpPr>
        <p:spPr>
          <a:xfrm>
            <a:off x="1124550" y="1527000"/>
            <a:ext cx="6894900" cy="222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p:txBody>
      </p:sp>
      <p:grpSp>
        <p:nvGrpSpPr>
          <p:cNvPr id="52" name="Google Shape;52;p8"/>
          <p:cNvGrpSpPr/>
          <p:nvPr/>
        </p:nvGrpSpPr>
        <p:grpSpPr>
          <a:xfrm>
            <a:off x="-1142222" y="0"/>
            <a:ext cx="11428444" cy="5143508"/>
            <a:chOff x="-1142222" y="0"/>
            <a:chExt cx="11428444" cy="5143508"/>
          </a:xfrm>
        </p:grpSpPr>
        <p:sp>
          <p:nvSpPr>
            <p:cNvPr id="53" name="Google Shape;53;p8"/>
            <p:cNvSpPr/>
            <p:nvPr/>
          </p:nvSpPr>
          <p:spPr>
            <a:xfrm>
              <a:off x="-1142222" y="3153600"/>
              <a:ext cx="4684394" cy="1989908"/>
            </a:xfrm>
            <a:custGeom>
              <a:rect b="b" l="l" r="r" t="t"/>
              <a:pathLst>
                <a:path extrusionOk="0" h="61693" w="14523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rot="10800000">
              <a:off x="5601828" y="0"/>
              <a:ext cx="4684394" cy="1989908"/>
            </a:xfrm>
            <a:custGeom>
              <a:rect b="b" l="l" r="r" t="t"/>
              <a:pathLst>
                <a:path extrusionOk="0" h="61693" w="14523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9"/>
          <p:cNvSpPr/>
          <p:nvPr/>
        </p:nvSpPr>
        <p:spPr>
          <a:xfrm>
            <a:off x="625" y="0"/>
            <a:ext cx="5172714" cy="2886915"/>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1067475" y="879125"/>
            <a:ext cx="8076532" cy="4279056"/>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303100" y="2151975"/>
            <a:ext cx="4537800" cy="154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60" name="Google Shape;60;p9"/>
          <p:cNvSpPr txBox="1"/>
          <p:nvPr>
            <p:ph type="title"/>
          </p:nvPr>
        </p:nvSpPr>
        <p:spPr>
          <a:xfrm>
            <a:off x="2303100" y="1380862"/>
            <a:ext cx="4537800" cy="7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p:txBody>
      </p:sp>
      <p:sp>
        <p:nvSpPr>
          <p:cNvPr id="61" name="Google Shape;6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10"/>
          <p:cNvSpPr txBox="1"/>
          <p:nvPr>
            <p:ph type="title"/>
          </p:nvPr>
        </p:nvSpPr>
        <p:spPr>
          <a:xfrm>
            <a:off x="2642625" y="387600"/>
            <a:ext cx="5778900" cy="116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64" name="Google Shape;64;p10"/>
          <p:cNvSpPr/>
          <p:nvPr/>
        </p:nvSpPr>
        <p:spPr>
          <a:xfrm flipH="1" rot="10800000">
            <a:off x="7378425" y="3163625"/>
            <a:ext cx="1813375" cy="1979875"/>
          </a:xfrm>
          <a:custGeom>
            <a:rect b="b" l="l" r="r" t="t"/>
            <a:pathLst>
              <a:path extrusionOk="0" h="79195" w="7253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3200"/>
              <a:buFont typeface="Convergence"/>
              <a:buNone/>
              <a:defRPr b="1" sz="3200">
                <a:solidFill>
                  <a:schemeClr val="accent6"/>
                </a:solidFill>
                <a:latin typeface="Convergence"/>
                <a:ea typeface="Convergence"/>
                <a:cs typeface="Convergence"/>
                <a:sym typeface="Convergence"/>
              </a:defRPr>
            </a:lvl1pPr>
            <a:lvl2pPr lvl="1"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2pPr>
            <a:lvl3pPr lvl="2"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3pPr>
            <a:lvl4pPr lvl="3"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4pPr>
            <a:lvl5pPr lvl="4"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5pPr>
            <a:lvl6pPr lvl="5"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6pPr>
            <a:lvl7pPr lvl="6"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7pPr>
            <a:lvl8pPr lvl="7"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8pPr>
            <a:lvl9pPr lvl="8"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23850" lvl="0" marL="457200">
              <a:lnSpc>
                <a:spcPct val="100000"/>
              </a:lnSpc>
              <a:spcBef>
                <a:spcPts val="0"/>
              </a:spcBef>
              <a:spcAft>
                <a:spcPts val="0"/>
              </a:spcAft>
              <a:buClr>
                <a:schemeClr val="lt2"/>
              </a:buClr>
              <a:buSzPts val="1500"/>
              <a:buFont typeface="Lato"/>
              <a:buChar char="●"/>
              <a:defRPr sz="1500">
                <a:solidFill>
                  <a:schemeClr val="dk1"/>
                </a:solidFill>
                <a:latin typeface="Lato"/>
                <a:ea typeface="Lato"/>
                <a:cs typeface="Lato"/>
                <a:sym typeface="Lato"/>
              </a:defRPr>
            </a:lvl1pPr>
            <a:lvl2pPr indent="-323850" lvl="1" marL="9144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indent="-323850" lvl="2" marL="13716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indent="-323850" lvl="3" marL="18288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indent="-323850" lvl="4" marL="22860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indent="-323850" lvl="5" marL="27432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indent="-323850" lvl="6" marL="32004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indent="-323850" lvl="7" marL="36576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indent="-323850" lvl="8" marL="41148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Lato"/>
                <a:ea typeface="Lato"/>
                <a:cs typeface="Lato"/>
                <a:sym typeface="Lato"/>
              </a:defRPr>
            </a:lvl1pPr>
            <a:lvl2pPr lvl="1" algn="r">
              <a:buNone/>
              <a:defRPr sz="1300">
                <a:solidFill>
                  <a:schemeClr val="dk1"/>
                </a:solidFill>
                <a:latin typeface="Lato"/>
                <a:ea typeface="Lato"/>
                <a:cs typeface="Lato"/>
                <a:sym typeface="Lato"/>
              </a:defRPr>
            </a:lvl2pPr>
            <a:lvl3pPr lvl="2" algn="r">
              <a:buNone/>
              <a:defRPr sz="1300">
                <a:solidFill>
                  <a:schemeClr val="dk1"/>
                </a:solidFill>
                <a:latin typeface="Lato"/>
                <a:ea typeface="Lato"/>
                <a:cs typeface="Lato"/>
                <a:sym typeface="Lato"/>
              </a:defRPr>
            </a:lvl3pPr>
            <a:lvl4pPr lvl="3" algn="r">
              <a:buNone/>
              <a:defRPr sz="1300">
                <a:solidFill>
                  <a:schemeClr val="dk1"/>
                </a:solidFill>
                <a:latin typeface="Lato"/>
                <a:ea typeface="Lato"/>
                <a:cs typeface="Lato"/>
                <a:sym typeface="Lato"/>
              </a:defRPr>
            </a:lvl4pPr>
            <a:lvl5pPr lvl="4" algn="r">
              <a:buNone/>
              <a:defRPr sz="1300">
                <a:solidFill>
                  <a:schemeClr val="dk1"/>
                </a:solidFill>
                <a:latin typeface="Lato"/>
                <a:ea typeface="Lato"/>
                <a:cs typeface="Lato"/>
                <a:sym typeface="Lato"/>
              </a:defRPr>
            </a:lvl5pPr>
            <a:lvl6pPr lvl="5" algn="r">
              <a:buNone/>
              <a:defRPr sz="1300">
                <a:solidFill>
                  <a:schemeClr val="dk1"/>
                </a:solidFill>
                <a:latin typeface="Lato"/>
                <a:ea typeface="Lato"/>
                <a:cs typeface="Lato"/>
                <a:sym typeface="Lato"/>
              </a:defRPr>
            </a:lvl6pPr>
            <a:lvl7pPr lvl="6" algn="r">
              <a:buNone/>
              <a:defRPr sz="1300">
                <a:solidFill>
                  <a:schemeClr val="dk1"/>
                </a:solidFill>
                <a:latin typeface="Lato"/>
                <a:ea typeface="Lato"/>
                <a:cs typeface="Lato"/>
                <a:sym typeface="Lato"/>
              </a:defRPr>
            </a:lvl7pPr>
            <a:lvl8pPr lvl="7" algn="r">
              <a:buNone/>
              <a:defRPr sz="1300">
                <a:solidFill>
                  <a:schemeClr val="dk1"/>
                </a:solidFill>
                <a:latin typeface="Lato"/>
                <a:ea typeface="Lato"/>
                <a:cs typeface="Lato"/>
                <a:sym typeface="Lato"/>
              </a:defRPr>
            </a:lvl8pPr>
            <a:lvl9pPr lvl="8" algn="r">
              <a:buNone/>
              <a:defRPr sz="13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mc:AlternateContent>
    <mc:Choice Requires="p14">
      <p:transition spd="slow" p14:dur="10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ubmed.ncbi.nlm.nih.gov/10863872/#:~:text=Overall%2C%20it%20appears%20that%20men's,their%20increased%20risk%20for%20CHD."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atagy.io/python-combinations-of-a-list/" TargetMode="External"/><Relationship Id="rId4" Type="http://schemas.openxmlformats.org/officeDocument/2006/relationships/hyperlink" Target="https://colab.research.google.com/drive/1AkkG3KI_G-r1KTJ7TTdTYFowzvvPiUk7?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ics.uci.edu/ml/datasets/Heart+Dise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ctrTitle"/>
          </p:nvPr>
        </p:nvSpPr>
        <p:spPr>
          <a:xfrm>
            <a:off x="3882057" y="1016425"/>
            <a:ext cx="4086900" cy="23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CORONARY HEART</a:t>
            </a:r>
            <a:r>
              <a:rPr lang="en"/>
              <a:t> DISEASE</a:t>
            </a:r>
            <a:endParaRPr/>
          </a:p>
        </p:txBody>
      </p:sp>
      <p:sp>
        <p:nvSpPr>
          <p:cNvPr id="256" name="Google Shape;256;p30"/>
          <p:cNvSpPr txBox="1"/>
          <p:nvPr>
            <p:ph idx="1" type="subTitle"/>
          </p:nvPr>
        </p:nvSpPr>
        <p:spPr>
          <a:xfrm>
            <a:off x="3882057" y="3393325"/>
            <a:ext cx="2894100" cy="6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By: Koushik Jandhyala</a:t>
            </a:r>
            <a:endParaRPr/>
          </a:p>
        </p:txBody>
      </p:sp>
      <p:grpSp>
        <p:nvGrpSpPr>
          <p:cNvPr id="257" name="Google Shape;257;p30"/>
          <p:cNvGrpSpPr/>
          <p:nvPr/>
        </p:nvGrpSpPr>
        <p:grpSpPr>
          <a:xfrm>
            <a:off x="1175043" y="804477"/>
            <a:ext cx="2104731" cy="3534547"/>
            <a:chOff x="1175043" y="804477"/>
            <a:chExt cx="2104731" cy="3534547"/>
          </a:xfrm>
        </p:grpSpPr>
        <p:grpSp>
          <p:nvGrpSpPr>
            <p:cNvPr id="258" name="Google Shape;258;p30"/>
            <p:cNvGrpSpPr/>
            <p:nvPr/>
          </p:nvGrpSpPr>
          <p:grpSpPr>
            <a:xfrm>
              <a:off x="1175043" y="804477"/>
              <a:ext cx="2104731" cy="3534547"/>
              <a:chOff x="1175043" y="804879"/>
              <a:chExt cx="2104731" cy="3534547"/>
            </a:xfrm>
          </p:grpSpPr>
          <p:sp>
            <p:nvSpPr>
              <p:cNvPr id="259" name="Google Shape;259;p30"/>
              <p:cNvSpPr/>
              <p:nvPr/>
            </p:nvSpPr>
            <p:spPr>
              <a:xfrm>
                <a:off x="1429542" y="813135"/>
                <a:ext cx="588486" cy="1117608"/>
              </a:xfrm>
              <a:custGeom>
                <a:rect b="b" l="l" r="r" t="t"/>
                <a:pathLst>
                  <a:path extrusionOk="0" h="50760" w="26719">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1175043" y="1754670"/>
                <a:ext cx="664715" cy="1185136"/>
              </a:xfrm>
              <a:custGeom>
                <a:rect b="b" l="l" r="r" t="t"/>
                <a:pathLst>
                  <a:path extrusionOk="0" h="53827" w="3018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2542024" y="1733203"/>
                <a:ext cx="736670" cy="641964"/>
              </a:xfrm>
              <a:custGeom>
                <a:rect b="b" l="l" r="r" t="t"/>
                <a:pathLst>
                  <a:path extrusionOk="0" h="29157" w="33447">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1720558" y="885088"/>
                <a:ext cx="1357335" cy="1475040"/>
              </a:xfrm>
              <a:custGeom>
                <a:rect b="b" l="l" r="r" t="t"/>
                <a:pathLst>
                  <a:path extrusionOk="0" h="66994" w="61627">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1702299" y="2062760"/>
                <a:ext cx="344713" cy="366063"/>
              </a:xfrm>
              <a:custGeom>
                <a:rect b="b" l="l" r="r" t="t"/>
                <a:pathLst>
                  <a:path extrusionOk="0" h="16626" w="15651">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1238409" y="2206601"/>
                <a:ext cx="1955468" cy="1715626"/>
              </a:xfrm>
              <a:custGeom>
                <a:rect b="b" l="l" r="r" t="t"/>
                <a:pathLst>
                  <a:path extrusionOk="0" h="77921" w="88784">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1561625" y="3450744"/>
                <a:ext cx="423100" cy="580139"/>
              </a:xfrm>
              <a:custGeom>
                <a:rect b="b" l="l" r="r" t="t"/>
                <a:pathLst>
                  <a:path extrusionOk="0" h="26349" w="1921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1906317" y="3581704"/>
                <a:ext cx="436007" cy="756918"/>
              </a:xfrm>
              <a:custGeom>
                <a:rect b="b" l="l" r="r" t="t"/>
                <a:pathLst>
                  <a:path extrusionOk="0" h="34378" w="19796">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1271700" y="2354050"/>
                <a:ext cx="1821471" cy="957931"/>
              </a:xfrm>
              <a:custGeom>
                <a:rect b="b" l="l" r="r" t="t"/>
                <a:pathLst>
                  <a:path extrusionOk="0" h="44738" w="85030">
                    <a:moveTo>
                      <a:pt x="37170" y="1"/>
                    </a:moveTo>
                    <a:cubicBezTo>
                      <a:pt x="36104" y="1"/>
                      <a:pt x="35041" y="66"/>
                      <a:pt x="33983" y="227"/>
                    </a:cubicBezTo>
                    <a:cubicBezTo>
                      <a:pt x="30277" y="861"/>
                      <a:pt x="26865" y="2664"/>
                      <a:pt x="23695" y="4615"/>
                    </a:cubicBezTo>
                    <a:cubicBezTo>
                      <a:pt x="16870" y="8808"/>
                      <a:pt x="9898" y="13634"/>
                      <a:pt x="5315" y="20314"/>
                    </a:cubicBezTo>
                    <a:cubicBezTo>
                      <a:pt x="0" y="27968"/>
                      <a:pt x="488" y="38353"/>
                      <a:pt x="9654" y="42936"/>
                    </a:cubicBezTo>
                    <a:cubicBezTo>
                      <a:pt x="11401" y="43819"/>
                      <a:pt x="13363" y="44258"/>
                      <a:pt x="15318" y="44258"/>
                    </a:cubicBezTo>
                    <a:cubicBezTo>
                      <a:pt x="18546" y="44258"/>
                      <a:pt x="21753" y="43062"/>
                      <a:pt x="23939" y="40694"/>
                    </a:cubicBezTo>
                    <a:cubicBezTo>
                      <a:pt x="25402" y="39085"/>
                      <a:pt x="26377" y="37134"/>
                      <a:pt x="27498" y="35330"/>
                    </a:cubicBezTo>
                    <a:cubicBezTo>
                      <a:pt x="31935" y="28456"/>
                      <a:pt x="39492" y="23922"/>
                      <a:pt x="47439" y="22118"/>
                    </a:cubicBezTo>
                    <a:cubicBezTo>
                      <a:pt x="50426" y="21446"/>
                      <a:pt x="53490" y="21030"/>
                      <a:pt x="56484" y="21030"/>
                    </a:cubicBezTo>
                    <a:cubicBezTo>
                      <a:pt x="63264" y="21030"/>
                      <a:pt x="69681" y="23163"/>
                      <a:pt x="74011" y="29285"/>
                    </a:cubicBezTo>
                    <a:cubicBezTo>
                      <a:pt x="76643" y="33185"/>
                      <a:pt x="78252" y="37768"/>
                      <a:pt x="78642" y="42497"/>
                    </a:cubicBezTo>
                    <a:cubicBezTo>
                      <a:pt x="78691" y="43180"/>
                      <a:pt x="78789" y="44009"/>
                      <a:pt x="79325" y="44448"/>
                    </a:cubicBezTo>
                    <a:cubicBezTo>
                      <a:pt x="79620" y="44644"/>
                      <a:pt x="79955" y="44738"/>
                      <a:pt x="80291" y="44738"/>
                    </a:cubicBezTo>
                    <a:cubicBezTo>
                      <a:pt x="80787" y="44738"/>
                      <a:pt x="81287" y="44533"/>
                      <a:pt x="81665" y="44155"/>
                    </a:cubicBezTo>
                    <a:cubicBezTo>
                      <a:pt x="82202" y="43521"/>
                      <a:pt x="82592" y="42741"/>
                      <a:pt x="82738" y="41912"/>
                    </a:cubicBezTo>
                    <a:cubicBezTo>
                      <a:pt x="84200" y="36988"/>
                      <a:pt x="85029" y="31820"/>
                      <a:pt x="84688" y="26750"/>
                    </a:cubicBezTo>
                    <a:cubicBezTo>
                      <a:pt x="84152" y="21094"/>
                      <a:pt x="82445" y="15633"/>
                      <a:pt x="79715" y="10709"/>
                    </a:cubicBezTo>
                    <a:cubicBezTo>
                      <a:pt x="76351" y="5005"/>
                      <a:pt x="68843" y="3835"/>
                      <a:pt x="62943" y="3054"/>
                    </a:cubicBezTo>
                    <a:lnTo>
                      <a:pt x="43685" y="568"/>
                    </a:lnTo>
                    <a:cubicBezTo>
                      <a:pt x="41525" y="273"/>
                      <a:pt x="39344" y="1"/>
                      <a:pt x="37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1430092" y="2415943"/>
                <a:ext cx="810212" cy="653810"/>
              </a:xfrm>
              <a:custGeom>
                <a:rect b="b" l="l" r="r" t="t"/>
                <a:pathLst>
                  <a:path extrusionOk="0" h="29695" w="36786">
                    <a:moveTo>
                      <a:pt x="24563" y="1"/>
                    </a:moveTo>
                    <a:cubicBezTo>
                      <a:pt x="12835" y="1"/>
                      <a:pt x="0" y="12167"/>
                      <a:pt x="4071" y="23987"/>
                    </a:cubicBezTo>
                    <a:cubicBezTo>
                      <a:pt x="5160" y="27175"/>
                      <a:pt x="8320" y="29695"/>
                      <a:pt x="11506" y="29695"/>
                    </a:cubicBezTo>
                    <a:cubicBezTo>
                      <a:pt x="12169" y="29695"/>
                      <a:pt x="12834" y="29586"/>
                      <a:pt x="13481" y="29350"/>
                    </a:cubicBezTo>
                    <a:cubicBezTo>
                      <a:pt x="15333" y="28668"/>
                      <a:pt x="16698" y="27156"/>
                      <a:pt x="17966" y="25742"/>
                    </a:cubicBezTo>
                    <a:cubicBezTo>
                      <a:pt x="20696" y="22671"/>
                      <a:pt x="23475" y="19551"/>
                      <a:pt x="26986" y="17454"/>
                    </a:cubicBezTo>
                    <a:cubicBezTo>
                      <a:pt x="28985" y="16235"/>
                      <a:pt x="31227" y="15455"/>
                      <a:pt x="33178" y="14139"/>
                    </a:cubicBezTo>
                    <a:cubicBezTo>
                      <a:pt x="35128" y="12774"/>
                      <a:pt x="36786" y="10677"/>
                      <a:pt x="36737" y="8337"/>
                    </a:cubicBezTo>
                    <a:cubicBezTo>
                      <a:pt x="36688" y="5850"/>
                      <a:pt x="34787" y="3803"/>
                      <a:pt x="32739" y="2389"/>
                    </a:cubicBezTo>
                    <a:cubicBezTo>
                      <a:pt x="30258" y="735"/>
                      <a:pt x="27444" y="1"/>
                      <a:pt x="24563" y="1"/>
                    </a:cubicBezTo>
                    <a:close/>
                  </a:path>
                </a:pathLst>
              </a:custGeom>
              <a:solidFill>
                <a:srgbClr val="FFFFFF">
                  <a:alpha val="3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1495044" y="2696094"/>
                <a:ext cx="1733191" cy="1225428"/>
              </a:xfrm>
              <a:custGeom>
                <a:rect b="b" l="l" r="r" t="t"/>
                <a:pathLst>
                  <a:path extrusionOk="0" h="55657" w="78692">
                    <a:moveTo>
                      <a:pt x="74840" y="1"/>
                    </a:moveTo>
                    <a:cubicBezTo>
                      <a:pt x="75425" y="11702"/>
                      <a:pt x="73962" y="21794"/>
                      <a:pt x="69330" y="32618"/>
                    </a:cubicBezTo>
                    <a:cubicBezTo>
                      <a:pt x="67721" y="36323"/>
                      <a:pt x="65771" y="40029"/>
                      <a:pt x="62748" y="42662"/>
                    </a:cubicBezTo>
                    <a:cubicBezTo>
                      <a:pt x="60067" y="44915"/>
                      <a:pt x="56705" y="46116"/>
                      <a:pt x="53254" y="46116"/>
                    </a:cubicBezTo>
                    <a:cubicBezTo>
                      <a:pt x="52375" y="46116"/>
                      <a:pt x="51490" y="46038"/>
                      <a:pt x="50608" y="45880"/>
                    </a:cubicBezTo>
                    <a:cubicBezTo>
                      <a:pt x="48512" y="45538"/>
                      <a:pt x="46464" y="44904"/>
                      <a:pt x="44563" y="44027"/>
                    </a:cubicBezTo>
                    <a:cubicBezTo>
                      <a:pt x="43002" y="43295"/>
                      <a:pt x="41101" y="42954"/>
                      <a:pt x="40126" y="41443"/>
                    </a:cubicBezTo>
                    <a:cubicBezTo>
                      <a:pt x="38517" y="38956"/>
                      <a:pt x="37591" y="36177"/>
                      <a:pt x="37347" y="33301"/>
                    </a:cubicBezTo>
                    <a:cubicBezTo>
                      <a:pt x="37054" y="34715"/>
                      <a:pt x="36713" y="36275"/>
                      <a:pt x="35689" y="37299"/>
                    </a:cubicBezTo>
                    <a:cubicBezTo>
                      <a:pt x="35348" y="37591"/>
                      <a:pt x="34958" y="37884"/>
                      <a:pt x="34519" y="38079"/>
                    </a:cubicBezTo>
                    <a:cubicBezTo>
                      <a:pt x="33510" y="38474"/>
                      <a:pt x="32422" y="38671"/>
                      <a:pt x="31326" y="38671"/>
                    </a:cubicBezTo>
                    <a:cubicBezTo>
                      <a:pt x="31204" y="38671"/>
                      <a:pt x="31082" y="38669"/>
                      <a:pt x="30960" y="38664"/>
                    </a:cubicBezTo>
                    <a:cubicBezTo>
                      <a:pt x="27645" y="38517"/>
                      <a:pt x="24427" y="37542"/>
                      <a:pt x="21209" y="36519"/>
                    </a:cubicBezTo>
                    <a:cubicBezTo>
                      <a:pt x="17747" y="35446"/>
                      <a:pt x="13993" y="33739"/>
                      <a:pt x="10385" y="33447"/>
                    </a:cubicBezTo>
                    <a:cubicBezTo>
                      <a:pt x="6875" y="33154"/>
                      <a:pt x="3316" y="33398"/>
                      <a:pt x="1" y="31887"/>
                    </a:cubicBezTo>
                    <a:lnTo>
                      <a:pt x="1" y="31887"/>
                    </a:lnTo>
                    <a:cubicBezTo>
                      <a:pt x="9508" y="37640"/>
                      <a:pt x="20526" y="39200"/>
                      <a:pt x="30667" y="43393"/>
                    </a:cubicBezTo>
                    <a:cubicBezTo>
                      <a:pt x="36372" y="45684"/>
                      <a:pt x="41247" y="48756"/>
                      <a:pt x="46318" y="52071"/>
                    </a:cubicBezTo>
                    <a:cubicBezTo>
                      <a:pt x="47293" y="52656"/>
                      <a:pt x="48219" y="53290"/>
                      <a:pt x="49243" y="53827"/>
                    </a:cubicBezTo>
                    <a:cubicBezTo>
                      <a:pt x="51239" y="54802"/>
                      <a:pt x="53637" y="55657"/>
                      <a:pt x="55889" y="55657"/>
                    </a:cubicBezTo>
                    <a:cubicBezTo>
                      <a:pt x="56113" y="55657"/>
                      <a:pt x="56336" y="55648"/>
                      <a:pt x="56556" y="55631"/>
                    </a:cubicBezTo>
                    <a:cubicBezTo>
                      <a:pt x="61676" y="55289"/>
                      <a:pt x="66015" y="51974"/>
                      <a:pt x="68745" y="47830"/>
                    </a:cubicBezTo>
                    <a:cubicBezTo>
                      <a:pt x="78691" y="33057"/>
                      <a:pt x="77619" y="16626"/>
                      <a:pt x="74840"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2534492" y="2281658"/>
                <a:ext cx="579918" cy="430574"/>
              </a:xfrm>
              <a:custGeom>
                <a:rect b="b" l="l" r="r" t="t"/>
                <a:pathLst>
                  <a:path extrusionOk="0" h="19556" w="26330">
                    <a:moveTo>
                      <a:pt x="1172" y="4100"/>
                    </a:moveTo>
                    <a:lnTo>
                      <a:pt x="2634" y="4831"/>
                    </a:lnTo>
                    <a:cubicBezTo>
                      <a:pt x="2386" y="4707"/>
                      <a:pt x="2154" y="4562"/>
                      <a:pt x="1941" y="4400"/>
                    </a:cubicBezTo>
                    <a:lnTo>
                      <a:pt x="1941" y="4400"/>
                    </a:lnTo>
                    <a:cubicBezTo>
                      <a:pt x="1686" y="4297"/>
                      <a:pt x="1430" y="4197"/>
                      <a:pt x="1172" y="4100"/>
                    </a:cubicBezTo>
                    <a:close/>
                    <a:moveTo>
                      <a:pt x="26101" y="15251"/>
                    </a:moveTo>
                    <a:cubicBezTo>
                      <a:pt x="26178" y="15451"/>
                      <a:pt x="26254" y="15651"/>
                      <a:pt x="26329" y="15850"/>
                    </a:cubicBezTo>
                    <a:cubicBezTo>
                      <a:pt x="26265" y="15643"/>
                      <a:pt x="26188" y="15444"/>
                      <a:pt x="26101" y="15251"/>
                    </a:cubicBezTo>
                    <a:close/>
                    <a:moveTo>
                      <a:pt x="1519" y="0"/>
                    </a:moveTo>
                    <a:cubicBezTo>
                      <a:pt x="1110" y="0"/>
                      <a:pt x="700" y="34"/>
                      <a:pt x="294" y="102"/>
                    </a:cubicBezTo>
                    <a:cubicBezTo>
                      <a:pt x="1" y="1776"/>
                      <a:pt x="642" y="3415"/>
                      <a:pt x="1941" y="4400"/>
                    </a:cubicBezTo>
                    <a:lnTo>
                      <a:pt x="1941" y="4400"/>
                    </a:lnTo>
                    <a:cubicBezTo>
                      <a:pt x="8997" y="7268"/>
                      <a:pt x="14698" y="12685"/>
                      <a:pt x="17992" y="19555"/>
                    </a:cubicBezTo>
                    <a:cubicBezTo>
                      <a:pt x="17309" y="17459"/>
                      <a:pt x="17017" y="15216"/>
                      <a:pt x="17114" y="13022"/>
                    </a:cubicBezTo>
                    <a:cubicBezTo>
                      <a:pt x="17163" y="11998"/>
                      <a:pt x="17358" y="10828"/>
                      <a:pt x="18236" y="10292"/>
                    </a:cubicBezTo>
                    <a:cubicBezTo>
                      <a:pt x="18536" y="10114"/>
                      <a:pt x="18859" y="10040"/>
                      <a:pt x="19191" y="10040"/>
                    </a:cubicBezTo>
                    <a:cubicBezTo>
                      <a:pt x="20046" y="10040"/>
                      <a:pt x="20960" y="10531"/>
                      <a:pt x="21697" y="11023"/>
                    </a:cubicBezTo>
                    <a:cubicBezTo>
                      <a:pt x="23420" y="12171"/>
                      <a:pt x="25262" y="13399"/>
                      <a:pt x="26101" y="15251"/>
                    </a:cubicBezTo>
                    <a:lnTo>
                      <a:pt x="26101" y="15251"/>
                    </a:lnTo>
                    <a:cubicBezTo>
                      <a:pt x="24787" y="11828"/>
                      <a:pt x="23224" y="8331"/>
                      <a:pt x="20137" y="6489"/>
                    </a:cubicBezTo>
                    <a:cubicBezTo>
                      <a:pt x="16481" y="4295"/>
                      <a:pt x="11654" y="4977"/>
                      <a:pt x="7949" y="2832"/>
                    </a:cubicBezTo>
                    <a:cubicBezTo>
                      <a:pt x="6778" y="2198"/>
                      <a:pt x="5803" y="1272"/>
                      <a:pt x="4584" y="687"/>
                    </a:cubicBezTo>
                    <a:cubicBezTo>
                      <a:pt x="3634" y="229"/>
                      <a:pt x="2581" y="0"/>
                      <a:pt x="1519" y="0"/>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1224445" y="2822761"/>
                <a:ext cx="681894" cy="738577"/>
              </a:xfrm>
              <a:custGeom>
                <a:rect b="b" l="l" r="r" t="t"/>
                <a:pathLst>
                  <a:path extrusionOk="0" h="33545" w="30960">
                    <a:moveTo>
                      <a:pt x="4778" y="1"/>
                    </a:moveTo>
                    <a:cubicBezTo>
                      <a:pt x="1463" y="2536"/>
                      <a:pt x="0" y="7070"/>
                      <a:pt x="488" y="11215"/>
                    </a:cubicBezTo>
                    <a:cubicBezTo>
                      <a:pt x="975" y="15408"/>
                      <a:pt x="3169" y="19211"/>
                      <a:pt x="6046" y="22282"/>
                    </a:cubicBezTo>
                    <a:cubicBezTo>
                      <a:pt x="7460" y="23794"/>
                      <a:pt x="9069" y="25110"/>
                      <a:pt x="10873" y="26183"/>
                    </a:cubicBezTo>
                    <a:cubicBezTo>
                      <a:pt x="12384" y="26963"/>
                      <a:pt x="13944" y="27645"/>
                      <a:pt x="15553" y="28181"/>
                    </a:cubicBezTo>
                    <a:cubicBezTo>
                      <a:pt x="20624" y="30034"/>
                      <a:pt x="25792" y="31838"/>
                      <a:pt x="30960" y="33545"/>
                    </a:cubicBezTo>
                    <a:lnTo>
                      <a:pt x="18625" y="28377"/>
                    </a:lnTo>
                    <a:cubicBezTo>
                      <a:pt x="16869" y="27645"/>
                      <a:pt x="15163" y="26865"/>
                      <a:pt x="13554" y="25939"/>
                    </a:cubicBezTo>
                    <a:cubicBezTo>
                      <a:pt x="5024" y="20888"/>
                      <a:pt x="1245" y="10574"/>
                      <a:pt x="4447" y="1233"/>
                    </a:cubicBezTo>
                    <a:lnTo>
                      <a:pt x="4447" y="1233"/>
                    </a:lnTo>
                    <a:cubicBezTo>
                      <a:pt x="4810" y="966"/>
                      <a:pt x="4964" y="483"/>
                      <a:pt x="4778"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2764323" y="3361661"/>
                <a:ext cx="153558" cy="210421"/>
              </a:xfrm>
              <a:custGeom>
                <a:rect b="b" l="l" r="r" t="t"/>
                <a:pathLst>
                  <a:path extrusionOk="0" h="9557" w="6972">
                    <a:moveTo>
                      <a:pt x="1761" y="7324"/>
                    </a:moveTo>
                    <a:cubicBezTo>
                      <a:pt x="1547" y="7532"/>
                      <a:pt x="1370" y="7766"/>
                      <a:pt x="1257" y="8031"/>
                    </a:cubicBezTo>
                    <a:lnTo>
                      <a:pt x="1257" y="8031"/>
                    </a:lnTo>
                    <a:cubicBezTo>
                      <a:pt x="1430" y="7799"/>
                      <a:pt x="1597" y="7563"/>
                      <a:pt x="1761" y="7324"/>
                    </a:cubicBezTo>
                    <a:close/>
                    <a:moveTo>
                      <a:pt x="5802" y="0"/>
                    </a:moveTo>
                    <a:lnTo>
                      <a:pt x="5217" y="1170"/>
                    </a:lnTo>
                    <a:cubicBezTo>
                      <a:pt x="4140" y="3254"/>
                      <a:pt x="3088" y="5388"/>
                      <a:pt x="1761" y="7324"/>
                    </a:cubicBezTo>
                    <a:lnTo>
                      <a:pt x="1761" y="7324"/>
                    </a:lnTo>
                    <a:cubicBezTo>
                      <a:pt x="2066" y="7028"/>
                      <a:pt x="2447" y="6785"/>
                      <a:pt x="2828" y="6582"/>
                    </a:cubicBezTo>
                    <a:cubicBezTo>
                      <a:pt x="3359" y="6240"/>
                      <a:pt x="3950" y="6046"/>
                      <a:pt x="4554" y="6046"/>
                    </a:cubicBezTo>
                    <a:cubicBezTo>
                      <a:pt x="4725" y="6046"/>
                      <a:pt x="4898" y="6062"/>
                      <a:pt x="5071" y="6094"/>
                    </a:cubicBezTo>
                    <a:cubicBezTo>
                      <a:pt x="5704" y="6290"/>
                      <a:pt x="6192" y="6777"/>
                      <a:pt x="6436" y="7411"/>
                    </a:cubicBezTo>
                    <a:cubicBezTo>
                      <a:pt x="6679" y="7996"/>
                      <a:pt x="6826" y="8630"/>
                      <a:pt x="6826" y="9312"/>
                    </a:cubicBezTo>
                    <a:cubicBezTo>
                      <a:pt x="6972" y="7752"/>
                      <a:pt x="6923" y="6192"/>
                      <a:pt x="6582" y="4681"/>
                    </a:cubicBezTo>
                    <a:cubicBezTo>
                      <a:pt x="6338" y="3120"/>
                      <a:pt x="6046" y="1560"/>
                      <a:pt x="5802" y="0"/>
                    </a:cubicBezTo>
                    <a:close/>
                    <a:moveTo>
                      <a:pt x="1257" y="8031"/>
                    </a:moveTo>
                    <a:cubicBezTo>
                      <a:pt x="865" y="8559"/>
                      <a:pt x="448" y="9069"/>
                      <a:pt x="0" y="9556"/>
                    </a:cubicBezTo>
                    <a:lnTo>
                      <a:pt x="1170" y="8288"/>
                    </a:lnTo>
                    <a:cubicBezTo>
                      <a:pt x="1192" y="8200"/>
                      <a:pt x="1222" y="8114"/>
                      <a:pt x="1257" y="803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2928607" y="2654239"/>
                <a:ext cx="95588" cy="235103"/>
              </a:xfrm>
              <a:custGeom>
                <a:rect b="b" l="l" r="r" t="t"/>
                <a:pathLst>
                  <a:path extrusionOk="0" h="10678" w="4340">
                    <a:moveTo>
                      <a:pt x="1" y="0"/>
                    </a:moveTo>
                    <a:lnTo>
                      <a:pt x="1" y="0"/>
                    </a:lnTo>
                    <a:cubicBezTo>
                      <a:pt x="586" y="1756"/>
                      <a:pt x="927" y="3560"/>
                      <a:pt x="976" y="5412"/>
                    </a:cubicBezTo>
                    <a:lnTo>
                      <a:pt x="1414" y="10678"/>
                    </a:lnTo>
                    <a:cubicBezTo>
                      <a:pt x="1523" y="10272"/>
                      <a:pt x="1556" y="9851"/>
                      <a:pt x="1522" y="9432"/>
                    </a:cubicBezTo>
                    <a:lnTo>
                      <a:pt x="1522" y="9432"/>
                    </a:lnTo>
                    <a:lnTo>
                      <a:pt x="1658" y="10093"/>
                    </a:lnTo>
                    <a:cubicBezTo>
                      <a:pt x="1561" y="9264"/>
                      <a:pt x="1463" y="8435"/>
                      <a:pt x="1414" y="7606"/>
                    </a:cubicBezTo>
                    <a:cubicBezTo>
                      <a:pt x="1219" y="6631"/>
                      <a:pt x="1414" y="5705"/>
                      <a:pt x="1902" y="4827"/>
                    </a:cubicBezTo>
                    <a:cubicBezTo>
                      <a:pt x="2224" y="4358"/>
                      <a:pt x="2811" y="4065"/>
                      <a:pt x="3366" y="4065"/>
                    </a:cubicBezTo>
                    <a:cubicBezTo>
                      <a:pt x="3733" y="4065"/>
                      <a:pt x="4087" y="4194"/>
                      <a:pt x="4340" y="4486"/>
                    </a:cubicBezTo>
                    <a:cubicBezTo>
                      <a:pt x="3218" y="2731"/>
                      <a:pt x="1707" y="1219"/>
                      <a:pt x="1" y="0"/>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2190880" y="2897906"/>
                <a:ext cx="402705" cy="353205"/>
              </a:xfrm>
              <a:custGeom>
                <a:rect b="b" l="l" r="r" t="t"/>
                <a:pathLst>
                  <a:path extrusionOk="0" h="16042" w="18284">
                    <a:moveTo>
                      <a:pt x="18177" y="4482"/>
                    </a:moveTo>
                    <a:lnTo>
                      <a:pt x="18177" y="4482"/>
                    </a:lnTo>
                    <a:cubicBezTo>
                      <a:pt x="18212" y="4500"/>
                      <a:pt x="18248" y="4517"/>
                      <a:pt x="18284" y="4535"/>
                    </a:cubicBezTo>
                    <a:cubicBezTo>
                      <a:pt x="18248" y="4517"/>
                      <a:pt x="18213" y="4500"/>
                      <a:pt x="18177" y="4482"/>
                    </a:cubicBezTo>
                    <a:close/>
                    <a:moveTo>
                      <a:pt x="1" y="1"/>
                    </a:moveTo>
                    <a:lnTo>
                      <a:pt x="1" y="1"/>
                    </a:lnTo>
                    <a:cubicBezTo>
                      <a:pt x="2789" y="4618"/>
                      <a:pt x="4849" y="9707"/>
                      <a:pt x="6100" y="14985"/>
                    </a:cubicBezTo>
                    <a:lnTo>
                      <a:pt x="6100" y="14985"/>
                    </a:lnTo>
                    <a:cubicBezTo>
                      <a:pt x="5497" y="12325"/>
                      <a:pt x="4894" y="9697"/>
                      <a:pt x="4291" y="7070"/>
                    </a:cubicBezTo>
                    <a:cubicBezTo>
                      <a:pt x="4145" y="6485"/>
                      <a:pt x="4096" y="5754"/>
                      <a:pt x="4633" y="5461"/>
                    </a:cubicBezTo>
                    <a:cubicBezTo>
                      <a:pt x="4754" y="5413"/>
                      <a:pt x="4901" y="5388"/>
                      <a:pt x="5053" y="5388"/>
                    </a:cubicBezTo>
                    <a:cubicBezTo>
                      <a:pt x="5205" y="5388"/>
                      <a:pt x="5364" y="5413"/>
                      <a:pt x="5510" y="5461"/>
                    </a:cubicBezTo>
                    <a:cubicBezTo>
                      <a:pt x="8484" y="6144"/>
                      <a:pt x="10971" y="8192"/>
                      <a:pt x="12190" y="10971"/>
                    </a:cubicBezTo>
                    <a:lnTo>
                      <a:pt x="12823" y="10727"/>
                    </a:lnTo>
                    <a:cubicBezTo>
                      <a:pt x="11556" y="9752"/>
                      <a:pt x="9118" y="5754"/>
                      <a:pt x="10629" y="4243"/>
                    </a:cubicBezTo>
                    <a:cubicBezTo>
                      <a:pt x="11117" y="3852"/>
                      <a:pt x="11751" y="3609"/>
                      <a:pt x="12385" y="3560"/>
                    </a:cubicBezTo>
                    <a:cubicBezTo>
                      <a:pt x="12850" y="3492"/>
                      <a:pt x="13318" y="3458"/>
                      <a:pt x="13786" y="3458"/>
                    </a:cubicBezTo>
                    <a:cubicBezTo>
                      <a:pt x="15288" y="3458"/>
                      <a:pt x="16786" y="3806"/>
                      <a:pt x="18177" y="4482"/>
                    </a:cubicBezTo>
                    <a:lnTo>
                      <a:pt x="18177" y="4482"/>
                    </a:lnTo>
                    <a:cubicBezTo>
                      <a:pt x="12311" y="1608"/>
                      <a:pt x="6252" y="1455"/>
                      <a:pt x="1" y="1"/>
                    </a:cubicBezTo>
                    <a:close/>
                    <a:moveTo>
                      <a:pt x="6100" y="14985"/>
                    </a:moveTo>
                    <a:lnTo>
                      <a:pt x="6100" y="14985"/>
                    </a:lnTo>
                    <a:cubicBezTo>
                      <a:pt x="6180" y="15337"/>
                      <a:pt x="6259" y="15689"/>
                      <a:pt x="6339" y="16041"/>
                    </a:cubicBezTo>
                    <a:cubicBezTo>
                      <a:pt x="6263" y="15689"/>
                      <a:pt x="6183" y="15337"/>
                      <a:pt x="6100" y="14985"/>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1909532" y="2936789"/>
                <a:ext cx="403784" cy="461377"/>
              </a:xfrm>
              <a:custGeom>
                <a:rect b="b" l="l" r="r" t="t"/>
                <a:pathLst>
                  <a:path extrusionOk="0" h="20955" w="18333">
                    <a:moveTo>
                      <a:pt x="12413" y="1"/>
                    </a:moveTo>
                    <a:cubicBezTo>
                      <a:pt x="12183" y="1"/>
                      <a:pt x="11978" y="91"/>
                      <a:pt x="11800" y="234"/>
                    </a:cubicBezTo>
                    <a:cubicBezTo>
                      <a:pt x="5900" y="4085"/>
                      <a:pt x="1707" y="9985"/>
                      <a:pt x="1" y="16762"/>
                    </a:cubicBezTo>
                    <a:cubicBezTo>
                      <a:pt x="1220" y="13788"/>
                      <a:pt x="2926" y="11009"/>
                      <a:pt x="5120" y="8620"/>
                    </a:cubicBezTo>
                    <a:cubicBezTo>
                      <a:pt x="5315" y="8327"/>
                      <a:pt x="5608" y="8132"/>
                      <a:pt x="5949" y="7986"/>
                    </a:cubicBezTo>
                    <a:cubicBezTo>
                      <a:pt x="5985" y="7983"/>
                      <a:pt x="6020" y="7982"/>
                      <a:pt x="6055" y="7982"/>
                    </a:cubicBezTo>
                    <a:cubicBezTo>
                      <a:pt x="6642" y="7982"/>
                      <a:pt x="7130" y="8360"/>
                      <a:pt x="7314" y="8912"/>
                    </a:cubicBezTo>
                    <a:cubicBezTo>
                      <a:pt x="7509" y="9497"/>
                      <a:pt x="7558" y="10082"/>
                      <a:pt x="7607" y="10667"/>
                    </a:cubicBezTo>
                    <a:cubicBezTo>
                      <a:pt x="7879" y="13059"/>
                      <a:pt x="9581" y="14981"/>
                      <a:pt x="10925" y="17005"/>
                    </a:cubicBezTo>
                    <a:lnTo>
                      <a:pt x="10925" y="17005"/>
                    </a:lnTo>
                    <a:cubicBezTo>
                      <a:pt x="9376" y="13985"/>
                      <a:pt x="8591" y="10640"/>
                      <a:pt x="8679" y="7255"/>
                    </a:cubicBezTo>
                    <a:cubicBezTo>
                      <a:pt x="8679" y="6036"/>
                      <a:pt x="8972" y="4622"/>
                      <a:pt x="10093" y="4134"/>
                    </a:cubicBezTo>
                    <a:cubicBezTo>
                      <a:pt x="10332" y="4023"/>
                      <a:pt x="10575" y="3974"/>
                      <a:pt x="10819" y="3974"/>
                    </a:cubicBezTo>
                    <a:cubicBezTo>
                      <a:pt x="11966" y="3974"/>
                      <a:pt x="13115" y="5079"/>
                      <a:pt x="13799" y="6084"/>
                    </a:cubicBezTo>
                    <a:cubicBezTo>
                      <a:pt x="15846" y="9058"/>
                      <a:pt x="17358" y="12374"/>
                      <a:pt x="18333" y="15884"/>
                    </a:cubicBezTo>
                    <a:cubicBezTo>
                      <a:pt x="17699" y="10424"/>
                      <a:pt x="15895" y="5158"/>
                      <a:pt x="13067" y="478"/>
                    </a:cubicBezTo>
                    <a:cubicBezTo>
                      <a:pt x="12970" y="283"/>
                      <a:pt x="12824" y="136"/>
                      <a:pt x="12677" y="39"/>
                    </a:cubicBezTo>
                    <a:cubicBezTo>
                      <a:pt x="12586" y="13"/>
                      <a:pt x="12498" y="1"/>
                      <a:pt x="12413" y="1"/>
                    </a:cubicBezTo>
                    <a:close/>
                    <a:moveTo>
                      <a:pt x="10925" y="17005"/>
                    </a:moveTo>
                    <a:lnTo>
                      <a:pt x="10925" y="17005"/>
                    </a:lnTo>
                    <a:cubicBezTo>
                      <a:pt x="11094" y="17334"/>
                      <a:pt x="11272" y="17660"/>
                      <a:pt x="11458" y="17981"/>
                    </a:cubicBezTo>
                    <a:lnTo>
                      <a:pt x="12580" y="20955"/>
                    </a:lnTo>
                    <a:cubicBezTo>
                      <a:pt x="12432" y="19514"/>
                      <a:pt x="11745" y="18240"/>
                      <a:pt x="10925" y="17005"/>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2325783" y="3297238"/>
                <a:ext cx="72374" cy="250141"/>
              </a:xfrm>
              <a:custGeom>
                <a:rect b="b" l="l" r="r" t="t"/>
                <a:pathLst>
                  <a:path extrusionOk="0" h="11361" w="3286">
                    <a:moveTo>
                      <a:pt x="165" y="1"/>
                    </a:moveTo>
                    <a:lnTo>
                      <a:pt x="165" y="1"/>
                    </a:lnTo>
                    <a:cubicBezTo>
                      <a:pt x="0" y="2571"/>
                      <a:pt x="81" y="5164"/>
                      <a:pt x="406" y="7719"/>
                    </a:cubicBezTo>
                    <a:lnTo>
                      <a:pt x="406" y="7719"/>
                    </a:lnTo>
                    <a:cubicBezTo>
                      <a:pt x="407" y="7698"/>
                      <a:pt x="408" y="7677"/>
                      <a:pt x="409" y="7655"/>
                    </a:cubicBezTo>
                    <a:cubicBezTo>
                      <a:pt x="409" y="6729"/>
                      <a:pt x="604" y="5656"/>
                      <a:pt x="1433" y="5315"/>
                    </a:cubicBezTo>
                    <a:cubicBezTo>
                      <a:pt x="1629" y="5270"/>
                      <a:pt x="1825" y="5248"/>
                      <a:pt x="2020" y="5248"/>
                    </a:cubicBezTo>
                    <a:cubicBezTo>
                      <a:pt x="2454" y="5248"/>
                      <a:pt x="2882" y="5357"/>
                      <a:pt x="3286" y="5559"/>
                    </a:cubicBezTo>
                    <a:cubicBezTo>
                      <a:pt x="1872" y="3901"/>
                      <a:pt x="848" y="2048"/>
                      <a:pt x="165" y="1"/>
                    </a:cubicBezTo>
                    <a:close/>
                    <a:moveTo>
                      <a:pt x="406" y="7719"/>
                    </a:moveTo>
                    <a:cubicBezTo>
                      <a:pt x="365" y="8675"/>
                      <a:pt x="462" y="9676"/>
                      <a:pt x="653" y="10629"/>
                    </a:cubicBezTo>
                    <a:lnTo>
                      <a:pt x="1043" y="11361"/>
                    </a:lnTo>
                    <a:cubicBezTo>
                      <a:pt x="774" y="10160"/>
                      <a:pt x="562" y="8944"/>
                      <a:pt x="406" y="7719"/>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2899622" y="2858187"/>
                <a:ext cx="195450" cy="396139"/>
              </a:xfrm>
              <a:custGeom>
                <a:rect b="b" l="l" r="r" t="t"/>
                <a:pathLst>
                  <a:path extrusionOk="0" h="17992" w="8874">
                    <a:moveTo>
                      <a:pt x="4832" y="7099"/>
                    </a:moveTo>
                    <a:cubicBezTo>
                      <a:pt x="5248" y="8017"/>
                      <a:pt x="5702" y="8919"/>
                      <a:pt x="6192" y="9801"/>
                    </a:cubicBezTo>
                    <a:cubicBezTo>
                      <a:pt x="5739" y="8894"/>
                      <a:pt x="5285" y="7987"/>
                      <a:pt x="4832" y="7099"/>
                    </a:cubicBezTo>
                    <a:close/>
                    <a:moveTo>
                      <a:pt x="398" y="17077"/>
                    </a:moveTo>
                    <a:lnTo>
                      <a:pt x="0" y="17943"/>
                    </a:lnTo>
                    <a:cubicBezTo>
                      <a:pt x="177" y="17672"/>
                      <a:pt x="305" y="17381"/>
                      <a:pt x="398" y="17077"/>
                    </a:cubicBezTo>
                    <a:close/>
                    <a:moveTo>
                      <a:pt x="2438" y="1"/>
                    </a:moveTo>
                    <a:cubicBezTo>
                      <a:pt x="1122" y="4535"/>
                      <a:pt x="536" y="9264"/>
                      <a:pt x="634" y="13994"/>
                    </a:cubicBezTo>
                    <a:cubicBezTo>
                      <a:pt x="634" y="15029"/>
                      <a:pt x="690" y="16121"/>
                      <a:pt x="398" y="17077"/>
                    </a:cubicBezTo>
                    <a:lnTo>
                      <a:pt x="398" y="17077"/>
                    </a:lnTo>
                    <a:lnTo>
                      <a:pt x="829" y="16139"/>
                    </a:lnTo>
                    <a:cubicBezTo>
                      <a:pt x="1170" y="15408"/>
                      <a:pt x="829" y="14530"/>
                      <a:pt x="829" y="13750"/>
                    </a:cubicBezTo>
                    <a:cubicBezTo>
                      <a:pt x="786" y="13024"/>
                      <a:pt x="1267" y="12185"/>
                      <a:pt x="1912" y="12185"/>
                    </a:cubicBezTo>
                    <a:cubicBezTo>
                      <a:pt x="2003" y="12185"/>
                      <a:pt x="2097" y="12202"/>
                      <a:pt x="2194" y="12238"/>
                    </a:cubicBezTo>
                    <a:cubicBezTo>
                      <a:pt x="2340" y="12336"/>
                      <a:pt x="2487" y="12433"/>
                      <a:pt x="2633" y="12531"/>
                    </a:cubicBezTo>
                    <a:lnTo>
                      <a:pt x="8874" y="17992"/>
                    </a:lnTo>
                    <a:cubicBezTo>
                      <a:pt x="7362" y="15310"/>
                      <a:pt x="4339" y="13652"/>
                      <a:pt x="3169" y="10825"/>
                    </a:cubicBezTo>
                    <a:cubicBezTo>
                      <a:pt x="2730" y="9654"/>
                      <a:pt x="2487" y="8436"/>
                      <a:pt x="2438" y="7217"/>
                    </a:cubicBezTo>
                    <a:cubicBezTo>
                      <a:pt x="2340" y="6729"/>
                      <a:pt x="2340" y="6290"/>
                      <a:pt x="2487" y="5852"/>
                    </a:cubicBezTo>
                    <a:cubicBezTo>
                      <a:pt x="2621" y="5450"/>
                      <a:pt x="3000" y="5212"/>
                      <a:pt x="3399" y="5212"/>
                    </a:cubicBezTo>
                    <a:cubicBezTo>
                      <a:pt x="3436" y="5212"/>
                      <a:pt x="3473" y="5214"/>
                      <a:pt x="3511" y="5218"/>
                    </a:cubicBezTo>
                    <a:cubicBezTo>
                      <a:pt x="3901" y="5315"/>
                      <a:pt x="4144" y="5705"/>
                      <a:pt x="4291" y="6047"/>
                    </a:cubicBezTo>
                    <a:cubicBezTo>
                      <a:pt x="4471" y="6394"/>
                      <a:pt x="4652" y="6745"/>
                      <a:pt x="4832" y="7099"/>
                    </a:cubicBezTo>
                    <a:lnTo>
                      <a:pt x="4832" y="7099"/>
                    </a:lnTo>
                    <a:cubicBezTo>
                      <a:pt x="3798" y="4818"/>
                      <a:pt x="2994" y="2434"/>
                      <a:pt x="2438"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2780423" y="2620948"/>
                <a:ext cx="164306" cy="198620"/>
              </a:xfrm>
              <a:custGeom>
                <a:rect b="b" l="l" r="r" t="t"/>
                <a:pathLst>
                  <a:path extrusionOk="0" h="9021" w="7460">
                    <a:moveTo>
                      <a:pt x="2269" y="5384"/>
                    </a:moveTo>
                    <a:cubicBezTo>
                      <a:pt x="1730" y="5851"/>
                      <a:pt x="1276" y="6411"/>
                      <a:pt x="919" y="7043"/>
                    </a:cubicBezTo>
                    <a:lnTo>
                      <a:pt x="919" y="7043"/>
                    </a:lnTo>
                    <a:cubicBezTo>
                      <a:pt x="1390" y="6505"/>
                      <a:pt x="1840" y="5951"/>
                      <a:pt x="2269" y="5384"/>
                    </a:cubicBezTo>
                    <a:close/>
                    <a:moveTo>
                      <a:pt x="919" y="7043"/>
                    </a:moveTo>
                    <a:cubicBezTo>
                      <a:pt x="621" y="7383"/>
                      <a:pt x="315" y="7718"/>
                      <a:pt x="0" y="8046"/>
                    </a:cubicBezTo>
                    <a:lnTo>
                      <a:pt x="634" y="7607"/>
                    </a:lnTo>
                    <a:cubicBezTo>
                      <a:pt x="721" y="7413"/>
                      <a:pt x="816" y="7225"/>
                      <a:pt x="919" y="7043"/>
                    </a:cubicBezTo>
                    <a:close/>
                    <a:moveTo>
                      <a:pt x="5510" y="1"/>
                    </a:moveTo>
                    <a:cubicBezTo>
                      <a:pt x="4628" y="1890"/>
                      <a:pt x="3543" y="3697"/>
                      <a:pt x="2269" y="5384"/>
                    </a:cubicBezTo>
                    <a:lnTo>
                      <a:pt x="2269" y="5384"/>
                    </a:lnTo>
                    <a:cubicBezTo>
                      <a:pt x="2709" y="5003"/>
                      <a:pt x="3206" y="4684"/>
                      <a:pt x="3754" y="4438"/>
                    </a:cubicBezTo>
                    <a:cubicBezTo>
                      <a:pt x="3961" y="4320"/>
                      <a:pt x="4204" y="4255"/>
                      <a:pt x="4449" y="4255"/>
                    </a:cubicBezTo>
                    <a:cubicBezTo>
                      <a:pt x="4609" y="4255"/>
                      <a:pt x="4771" y="4282"/>
                      <a:pt x="4925" y="4340"/>
                    </a:cubicBezTo>
                    <a:cubicBezTo>
                      <a:pt x="5217" y="4438"/>
                      <a:pt x="5461" y="4681"/>
                      <a:pt x="5656" y="4974"/>
                    </a:cubicBezTo>
                    <a:cubicBezTo>
                      <a:pt x="6485" y="6193"/>
                      <a:pt x="7021" y="7558"/>
                      <a:pt x="7265" y="9021"/>
                    </a:cubicBezTo>
                    <a:cubicBezTo>
                      <a:pt x="7460" y="7802"/>
                      <a:pt x="7411" y="6583"/>
                      <a:pt x="7070" y="5413"/>
                    </a:cubicBezTo>
                    <a:cubicBezTo>
                      <a:pt x="6631" y="3560"/>
                      <a:pt x="6143" y="1756"/>
                      <a:pt x="5510"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1832225" y="2725091"/>
                <a:ext cx="278132" cy="427250"/>
              </a:xfrm>
              <a:custGeom>
                <a:rect b="b" l="l" r="r" t="t"/>
                <a:pathLst>
                  <a:path extrusionOk="0" h="19405" w="12628">
                    <a:moveTo>
                      <a:pt x="10214" y="4785"/>
                    </a:moveTo>
                    <a:cubicBezTo>
                      <a:pt x="10919" y="5100"/>
                      <a:pt x="11628" y="5404"/>
                      <a:pt x="12336" y="5705"/>
                    </a:cubicBezTo>
                    <a:cubicBezTo>
                      <a:pt x="12401" y="5705"/>
                      <a:pt x="12466" y="5726"/>
                      <a:pt x="12516" y="5726"/>
                    </a:cubicBezTo>
                    <a:cubicBezTo>
                      <a:pt x="12541" y="5726"/>
                      <a:pt x="12563" y="5721"/>
                      <a:pt x="12579" y="5705"/>
                    </a:cubicBezTo>
                    <a:cubicBezTo>
                      <a:pt x="12621" y="5663"/>
                      <a:pt x="12627" y="5549"/>
                      <a:pt x="12566" y="5549"/>
                    </a:cubicBezTo>
                    <a:cubicBezTo>
                      <a:pt x="12556" y="5549"/>
                      <a:pt x="12544" y="5552"/>
                      <a:pt x="12531" y="5558"/>
                    </a:cubicBezTo>
                    <a:lnTo>
                      <a:pt x="12336" y="5558"/>
                    </a:lnTo>
                    <a:cubicBezTo>
                      <a:pt x="12287" y="5120"/>
                      <a:pt x="11751" y="4925"/>
                      <a:pt x="11312" y="4876"/>
                    </a:cubicBezTo>
                    <a:cubicBezTo>
                      <a:pt x="10953" y="4837"/>
                      <a:pt x="10585" y="4802"/>
                      <a:pt x="10214" y="4785"/>
                    </a:cubicBezTo>
                    <a:close/>
                    <a:moveTo>
                      <a:pt x="2341" y="0"/>
                    </a:moveTo>
                    <a:lnTo>
                      <a:pt x="2341" y="0"/>
                    </a:lnTo>
                    <a:cubicBezTo>
                      <a:pt x="3755" y="3218"/>
                      <a:pt x="3852" y="6826"/>
                      <a:pt x="2633" y="10093"/>
                    </a:cubicBezTo>
                    <a:cubicBezTo>
                      <a:pt x="1463" y="13115"/>
                      <a:pt x="586" y="16236"/>
                      <a:pt x="1" y="19405"/>
                    </a:cubicBezTo>
                    <a:cubicBezTo>
                      <a:pt x="976" y="14773"/>
                      <a:pt x="2975" y="10434"/>
                      <a:pt x="5851" y="6728"/>
                    </a:cubicBezTo>
                    <a:cubicBezTo>
                      <a:pt x="6241" y="6192"/>
                      <a:pt x="6680" y="5753"/>
                      <a:pt x="7216" y="5363"/>
                    </a:cubicBezTo>
                    <a:cubicBezTo>
                      <a:pt x="7978" y="4906"/>
                      <a:pt x="8854" y="4773"/>
                      <a:pt x="9737" y="4773"/>
                    </a:cubicBezTo>
                    <a:cubicBezTo>
                      <a:pt x="9896" y="4773"/>
                      <a:pt x="10055" y="4777"/>
                      <a:pt x="10214" y="4785"/>
                    </a:cubicBezTo>
                    <a:lnTo>
                      <a:pt x="10214" y="4785"/>
                    </a:lnTo>
                    <a:cubicBezTo>
                      <a:pt x="7373" y="3515"/>
                      <a:pt x="4606" y="2071"/>
                      <a:pt x="2341" y="0"/>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1558410" y="2516365"/>
                <a:ext cx="325375" cy="297831"/>
              </a:xfrm>
              <a:custGeom>
                <a:rect b="b" l="l" r="r" t="t"/>
                <a:pathLst>
                  <a:path extrusionOk="0" h="13527" w="14773">
                    <a:moveTo>
                      <a:pt x="6508" y="0"/>
                    </a:moveTo>
                    <a:cubicBezTo>
                      <a:pt x="6419" y="0"/>
                      <a:pt x="6330" y="22"/>
                      <a:pt x="6241" y="70"/>
                    </a:cubicBezTo>
                    <a:cubicBezTo>
                      <a:pt x="3608" y="4166"/>
                      <a:pt x="1511" y="8603"/>
                      <a:pt x="0" y="13186"/>
                    </a:cubicBezTo>
                    <a:lnTo>
                      <a:pt x="146" y="13527"/>
                    </a:lnTo>
                    <a:cubicBezTo>
                      <a:pt x="634" y="11089"/>
                      <a:pt x="2048" y="8993"/>
                      <a:pt x="3462" y="6945"/>
                    </a:cubicBezTo>
                    <a:cubicBezTo>
                      <a:pt x="4388" y="5677"/>
                      <a:pt x="5509" y="4263"/>
                      <a:pt x="7021" y="4215"/>
                    </a:cubicBezTo>
                    <a:cubicBezTo>
                      <a:pt x="7996" y="4263"/>
                      <a:pt x="8873" y="4702"/>
                      <a:pt x="9507" y="5385"/>
                    </a:cubicBezTo>
                    <a:cubicBezTo>
                      <a:pt x="10141" y="6116"/>
                      <a:pt x="10677" y="6847"/>
                      <a:pt x="11116" y="7676"/>
                    </a:cubicBezTo>
                    <a:cubicBezTo>
                      <a:pt x="12189" y="9383"/>
                      <a:pt x="13408" y="10992"/>
                      <a:pt x="14773" y="12454"/>
                    </a:cubicBezTo>
                    <a:lnTo>
                      <a:pt x="12676" y="7189"/>
                    </a:lnTo>
                    <a:cubicBezTo>
                      <a:pt x="12238" y="5824"/>
                      <a:pt x="11555" y="4507"/>
                      <a:pt x="10629" y="3435"/>
                    </a:cubicBezTo>
                    <a:cubicBezTo>
                      <a:pt x="9702" y="2508"/>
                      <a:pt x="8483" y="1923"/>
                      <a:pt x="7703" y="948"/>
                    </a:cubicBezTo>
                    <a:cubicBezTo>
                      <a:pt x="7378" y="542"/>
                      <a:pt x="6952" y="0"/>
                      <a:pt x="6508" y="0"/>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1266314" y="1771425"/>
                <a:ext cx="605665" cy="957981"/>
              </a:xfrm>
              <a:custGeom>
                <a:rect b="b" l="l" r="r" t="t"/>
                <a:pathLst>
                  <a:path extrusionOk="0" h="43510" w="27499">
                    <a:moveTo>
                      <a:pt x="20158" y="0"/>
                    </a:moveTo>
                    <a:cubicBezTo>
                      <a:pt x="20072" y="0"/>
                      <a:pt x="19984" y="7"/>
                      <a:pt x="19893" y="20"/>
                    </a:cubicBezTo>
                    <a:cubicBezTo>
                      <a:pt x="17809" y="193"/>
                      <a:pt x="15840" y="1063"/>
                      <a:pt x="14333" y="2525"/>
                    </a:cubicBezTo>
                    <a:lnTo>
                      <a:pt x="14333" y="2525"/>
                    </a:lnTo>
                    <a:lnTo>
                      <a:pt x="15456" y="1336"/>
                    </a:lnTo>
                    <a:lnTo>
                      <a:pt x="15456" y="1336"/>
                    </a:lnTo>
                    <a:cubicBezTo>
                      <a:pt x="13945" y="2165"/>
                      <a:pt x="8630" y="5870"/>
                      <a:pt x="11556" y="7869"/>
                    </a:cubicBezTo>
                    <a:cubicBezTo>
                      <a:pt x="12144" y="8251"/>
                      <a:pt x="12856" y="8368"/>
                      <a:pt x="13585" y="8368"/>
                    </a:cubicBezTo>
                    <a:cubicBezTo>
                      <a:pt x="14065" y="8368"/>
                      <a:pt x="14553" y="8317"/>
                      <a:pt x="15017" y="8259"/>
                    </a:cubicBezTo>
                    <a:lnTo>
                      <a:pt x="15017" y="8259"/>
                    </a:lnTo>
                    <a:cubicBezTo>
                      <a:pt x="12336" y="9673"/>
                      <a:pt x="9995" y="11672"/>
                      <a:pt x="8143" y="14110"/>
                    </a:cubicBezTo>
                    <a:cubicBezTo>
                      <a:pt x="7997" y="14256"/>
                      <a:pt x="7899" y="14500"/>
                      <a:pt x="7899" y="14744"/>
                    </a:cubicBezTo>
                    <a:cubicBezTo>
                      <a:pt x="7997" y="15085"/>
                      <a:pt x="8435" y="15182"/>
                      <a:pt x="8777" y="15182"/>
                    </a:cubicBezTo>
                    <a:cubicBezTo>
                      <a:pt x="9277" y="15217"/>
                      <a:pt x="9778" y="15233"/>
                      <a:pt x="10279" y="15233"/>
                    </a:cubicBezTo>
                    <a:cubicBezTo>
                      <a:pt x="11192" y="15233"/>
                      <a:pt x="12105" y="15179"/>
                      <a:pt x="13018" y="15085"/>
                    </a:cubicBezTo>
                    <a:lnTo>
                      <a:pt x="13018" y="15085"/>
                    </a:lnTo>
                    <a:cubicBezTo>
                      <a:pt x="9849" y="16158"/>
                      <a:pt x="7460" y="18693"/>
                      <a:pt x="5169" y="21179"/>
                    </a:cubicBezTo>
                    <a:cubicBezTo>
                      <a:pt x="3852" y="22593"/>
                      <a:pt x="2438" y="24202"/>
                      <a:pt x="2390" y="26104"/>
                    </a:cubicBezTo>
                    <a:cubicBezTo>
                      <a:pt x="2731" y="26152"/>
                      <a:pt x="3075" y="26177"/>
                      <a:pt x="3420" y="26177"/>
                    </a:cubicBezTo>
                    <a:cubicBezTo>
                      <a:pt x="4453" y="26177"/>
                      <a:pt x="5486" y="25957"/>
                      <a:pt x="6436" y="25519"/>
                    </a:cubicBezTo>
                    <a:lnTo>
                      <a:pt x="6436" y="25519"/>
                    </a:lnTo>
                    <a:cubicBezTo>
                      <a:pt x="3267" y="26981"/>
                      <a:pt x="635" y="31613"/>
                      <a:pt x="2487" y="34928"/>
                    </a:cubicBezTo>
                    <a:cubicBezTo>
                      <a:pt x="1366" y="36245"/>
                      <a:pt x="342" y="37756"/>
                      <a:pt x="196" y="39463"/>
                    </a:cubicBezTo>
                    <a:cubicBezTo>
                      <a:pt x="1" y="41169"/>
                      <a:pt x="976" y="43070"/>
                      <a:pt x="2633" y="43509"/>
                    </a:cubicBezTo>
                    <a:cubicBezTo>
                      <a:pt x="6729" y="34343"/>
                      <a:pt x="18820" y="31125"/>
                      <a:pt x="23598" y="22252"/>
                    </a:cubicBezTo>
                    <a:cubicBezTo>
                      <a:pt x="27499" y="15036"/>
                      <a:pt x="25646" y="7187"/>
                      <a:pt x="21355" y="751"/>
                    </a:cubicBezTo>
                    <a:cubicBezTo>
                      <a:pt x="21258" y="507"/>
                      <a:pt x="21063" y="312"/>
                      <a:pt x="20819" y="117"/>
                    </a:cubicBezTo>
                    <a:cubicBezTo>
                      <a:pt x="20605" y="46"/>
                      <a:pt x="20391" y="0"/>
                      <a:pt x="201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1651818" y="1568952"/>
                <a:ext cx="211572" cy="867401"/>
              </a:xfrm>
              <a:custGeom>
                <a:rect b="b" l="l" r="r" t="t"/>
                <a:pathLst>
                  <a:path extrusionOk="0" h="39396" w="9606">
                    <a:moveTo>
                      <a:pt x="4096" y="1"/>
                    </a:moveTo>
                    <a:cubicBezTo>
                      <a:pt x="3965" y="676"/>
                      <a:pt x="3843" y="1366"/>
                      <a:pt x="3743" y="2062"/>
                    </a:cubicBezTo>
                    <a:lnTo>
                      <a:pt x="3743" y="2062"/>
                    </a:lnTo>
                    <a:cubicBezTo>
                      <a:pt x="3974" y="1779"/>
                      <a:pt x="4206" y="1499"/>
                      <a:pt x="4437" y="1220"/>
                    </a:cubicBezTo>
                    <a:lnTo>
                      <a:pt x="4096" y="1"/>
                    </a:lnTo>
                    <a:close/>
                    <a:moveTo>
                      <a:pt x="3743" y="2062"/>
                    </a:moveTo>
                    <a:cubicBezTo>
                      <a:pt x="2564" y="3509"/>
                      <a:pt x="1433" y="5024"/>
                      <a:pt x="781" y="6778"/>
                    </a:cubicBezTo>
                    <a:cubicBezTo>
                      <a:pt x="1" y="8874"/>
                      <a:pt x="50" y="11410"/>
                      <a:pt x="1366" y="13165"/>
                    </a:cubicBezTo>
                    <a:cubicBezTo>
                      <a:pt x="2243" y="14189"/>
                      <a:pt x="3462" y="14920"/>
                      <a:pt x="4047" y="16090"/>
                    </a:cubicBezTo>
                    <a:cubicBezTo>
                      <a:pt x="4486" y="17065"/>
                      <a:pt x="4681" y="18187"/>
                      <a:pt x="4632" y="19259"/>
                    </a:cubicBezTo>
                    <a:cubicBezTo>
                      <a:pt x="4584" y="26085"/>
                      <a:pt x="3560" y="32862"/>
                      <a:pt x="1561" y="39395"/>
                    </a:cubicBezTo>
                    <a:cubicBezTo>
                      <a:pt x="3755" y="36031"/>
                      <a:pt x="5559" y="32423"/>
                      <a:pt x="6924" y="28669"/>
                    </a:cubicBezTo>
                    <a:cubicBezTo>
                      <a:pt x="8728" y="23550"/>
                      <a:pt x="9606" y="17455"/>
                      <a:pt x="6583" y="12921"/>
                    </a:cubicBezTo>
                    <a:cubicBezTo>
                      <a:pt x="5998" y="12092"/>
                      <a:pt x="5315" y="11312"/>
                      <a:pt x="4779" y="10434"/>
                    </a:cubicBezTo>
                    <a:cubicBezTo>
                      <a:pt x="3322" y="7993"/>
                      <a:pt x="3328" y="4980"/>
                      <a:pt x="3743" y="2062"/>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1670077" y="885154"/>
                <a:ext cx="287801" cy="745006"/>
              </a:xfrm>
              <a:custGeom>
                <a:rect b="b" l="l" r="r" t="t"/>
                <a:pathLst>
                  <a:path extrusionOk="0" h="33837" w="13067">
                    <a:moveTo>
                      <a:pt x="6290" y="1"/>
                    </a:moveTo>
                    <a:cubicBezTo>
                      <a:pt x="5022" y="2536"/>
                      <a:pt x="2731" y="4437"/>
                      <a:pt x="1" y="5315"/>
                    </a:cubicBezTo>
                    <a:lnTo>
                      <a:pt x="488" y="5315"/>
                    </a:lnTo>
                    <a:cubicBezTo>
                      <a:pt x="2828" y="14627"/>
                      <a:pt x="3657" y="24232"/>
                      <a:pt x="2926" y="33837"/>
                    </a:cubicBezTo>
                    <a:cubicBezTo>
                      <a:pt x="4535" y="27694"/>
                      <a:pt x="8874" y="22672"/>
                      <a:pt x="13067" y="17894"/>
                    </a:cubicBezTo>
                    <a:cubicBezTo>
                      <a:pt x="8435" y="13408"/>
                      <a:pt x="10532" y="4925"/>
                      <a:pt x="62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1515791" y="833634"/>
                <a:ext cx="263837" cy="163458"/>
              </a:xfrm>
              <a:custGeom>
                <a:rect b="b" l="l" r="r" t="t"/>
                <a:pathLst>
                  <a:path extrusionOk="0" h="7424" w="11979">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1728125" y="1233991"/>
                <a:ext cx="560270" cy="520226"/>
              </a:xfrm>
              <a:custGeom>
                <a:rect b="b" l="l" r="r" t="t"/>
                <a:pathLst>
                  <a:path extrusionOk="0" h="25494" w="27450">
                    <a:moveTo>
                      <a:pt x="20009" y="0"/>
                    </a:moveTo>
                    <a:cubicBezTo>
                      <a:pt x="18803" y="0"/>
                      <a:pt x="17583" y="192"/>
                      <a:pt x="16431" y="553"/>
                    </a:cubicBezTo>
                    <a:cubicBezTo>
                      <a:pt x="14432" y="1187"/>
                      <a:pt x="12482" y="2796"/>
                      <a:pt x="10873" y="4112"/>
                    </a:cubicBezTo>
                    <a:cubicBezTo>
                      <a:pt x="7363" y="6940"/>
                      <a:pt x="5510" y="11133"/>
                      <a:pt x="3950" y="15228"/>
                    </a:cubicBezTo>
                    <a:cubicBezTo>
                      <a:pt x="2780" y="18446"/>
                      <a:pt x="1" y="22444"/>
                      <a:pt x="4389" y="24930"/>
                    </a:cubicBezTo>
                    <a:cubicBezTo>
                      <a:pt x="5079" y="25321"/>
                      <a:pt x="5834" y="25494"/>
                      <a:pt x="6603" y="25494"/>
                    </a:cubicBezTo>
                    <a:cubicBezTo>
                      <a:pt x="8331" y="25494"/>
                      <a:pt x="10127" y="24619"/>
                      <a:pt x="11409" y="23370"/>
                    </a:cubicBezTo>
                    <a:cubicBezTo>
                      <a:pt x="13213" y="21518"/>
                      <a:pt x="14286" y="19080"/>
                      <a:pt x="15553" y="16886"/>
                    </a:cubicBezTo>
                    <a:cubicBezTo>
                      <a:pt x="17845" y="12985"/>
                      <a:pt x="21014" y="9621"/>
                      <a:pt x="24719" y="7135"/>
                    </a:cubicBezTo>
                    <a:cubicBezTo>
                      <a:pt x="25987" y="6306"/>
                      <a:pt x="27450" y="5185"/>
                      <a:pt x="27206" y="3722"/>
                    </a:cubicBezTo>
                    <a:cubicBezTo>
                      <a:pt x="27011" y="3039"/>
                      <a:pt x="26621" y="2454"/>
                      <a:pt x="26036" y="2064"/>
                    </a:cubicBezTo>
                    <a:cubicBezTo>
                      <a:pt x="24395" y="644"/>
                      <a:pt x="22223" y="0"/>
                      <a:pt x="20009" y="0"/>
                    </a:cubicBezTo>
                    <a:close/>
                  </a:path>
                </a:pathLst>
              </a:custGeom>
              <a:solidFill>
                <a:srgbClr val="FFFFFF">
                  <a:alpha val="3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1874116" y="1401509"/>
                <a:ext cx="407000" cy="745006"/>
              </a:xfrm>
              <a:custGeom>
                <a:rect b="b" l="l" r="r" t="t"/>
                <a:pathLst>
                  <a:path extrusionOk="0" h="33837" w="18479">
                    <a:moveTo>
                      <a:pt x="18478" y="0"/>
                    </a:moveTo>
                    <a:lnTo>
                      <a:pt x="18478" y="0"/>
                    </a:lnTo>
                    <a:cubicBezTo>
                      <a:pt x="18144" y="146"/>
                      <a:pt x="17830" y="310"/>
                      <a:pt x="17536" y="491"/>
                    </a:cubicBezTo>
                    <a:lnTo>
                      <a:pt x="17536" y="491"/>
                    </a:lnTo>
                    <a:cubicBezTo>
                      <a:pt x="17844" y="318"/>
                      <a:pt x="18159" y="154"/>
                      <a:pt x="18478" y="0"/>
                    </a:cubicBezTo>
                    <a:close/>
                    <a:moveTo>
                      <a:pt x="1185" y="17138"/>
                    </a:moveTo>
                    <a:cubicBezTo>
                      <a:pt x="848" y="17138"/>
                      <a:pt x="511" y="17221"/>
                      <a:pt x="195" y="17406"/>
                    </a:cubicBezTo>
                    <a:lnTo>
                      <a:pt x="0" y="17503"/>
                    </a:lnTo>
                    <a:cubicBezTo>
                      <a:pt x="531" y="17430"/>
                      <a:pt x="1050" y="17318"/>
                      <a:pt x="1553" y="17170"/>
                    </a:cubicBezTo>
                    <a:lnTo>
                      <a:pt x="1553" y="17170"/>
                    </a:lnTo>
                    <a:cubicBezTo>
                      <a:pt x="1431" y="17149"/>
                      <a:pt x="1308" y="17138"/>
                      <a:pt x="1185" y="17138"/>
                    </a:cubicBezTo>
                    <a:close/>
                    <a:moveTo>
                      <a:pt x="17536" y="491"/>
                    </a:moveTo>
                    <a:lnTo>
                      <a:pt x="17536" y="491"/>
                    </a:lnTo>
                    <a:cubicBezTo>
                      <a:pt x="15398" y="1694"/>
                      <a:pt x="13540" y="3367"/>
                      <a:pt x="12091" y="5412"/>
                    </a:cubicBezTo>
                    <a:cubicBezTo>
                      <a:pt x="10385" y="7655"/>
                      <a:pt x="9068" y="10141"/>
                      <a:pt x="7557" y="12530"/>
                    </a:cubicBezTo>
                    <a:cubicBezTo>
                      <a:pt x="6177" y="14803"/>
                      <a:pt x="4054" y="16434"/>
                      <a:pt x="1553" y="17170"/>
                    </a:cubicBezTo>
                    <a:lnTo>
                      <a:pt x="1553" y="17170"/>
                    </a:lnTo>
                    <a:cubicBezTo>
                      <a:pt x="2597" y="17350"/>
                      <a:pt x="3566" y="18270"/>
                      <a:pt x="3803" y="19356"/>
                    </a:cubicBezTo>
                    <a:cubicBezTo>
                      <a:pt x="4144" y="20916"/>
                      <a:pt x="3364" y="22525"/>
                      <a:pt x="2292" y="23695"/>
                    </a:cubicBezTo>
                    <a:cubicBezTo>
                      <a:pt x="2490" y="23559"/>
                      <a:pt x="2699" y="23500"/>
                      <a:pt x="2910" y="23500"/>
                    </a:cubicBezTo>
                    <a:cubicBezTo>
                      <a:pt x="3685" y="23500"/>
                      <a:pt x="4482" y="24304"/>
                      <a:pt x="4827" y="25109"/>
                    </a:cubicBezTo>
                    <a:cubicBezTo>
                      <a:pt x="5997" y="28083"/>
                      <a:pt x="4486" y="31447"/>
                      <a:pt x="2438" y="33836"/>
                    </a:cubicBezTo>
                    <a:cubicBezTo>
                      <a:pt x="4583" y="33105"/>
                      <a:pt x="6143" y="31252"/>
                      <a:pt x="7557" y="29497"/>
                    </a:cubicBezTo>
                    <a:cubicBezTo>
                      <a:pt x="10824" y="25450"/>
                      <a:pt x="14090" y="21355"/>
                      <a:pt x="16821" y="16918"/>
                    </a:cubicBezTo>
                    <a:cubicBezTo>
                      <a:pt x="14822" y="15455"/>
                      <a:pt x="13798" y="12920"/>
                      <a:pt x="13603" y="10434"/>
                    </a:cubicBezTo>
                    <a:cubicBezTo>
                      <a:pt x="13379" y="6803"/>
                      <a:pt x="14185" y="2555"/>
                      <a:pt x="17536" y="49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2255325" y="1395058"/>
                <a:ext cx="724843" cy="449003"/>
              </a:xfrm>
              <a:custGeom>
                <a:rect b="b" l="l" r="r" t="t"/>
                <a:pathLst>
                  <a:path extrusionOk="0" h="20393" w="3291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2259620" y="1661271"/>
                <a:ext cx="355461" cy="383787"/>
              </a:xfrm>
              <a:custGeom>
                <a:rect b="b" l="l" r="r" t="t"/>
                <a:pathLst>
                  <a:path extrusionOk="0" h="17431" w="16139">
                    <a:moveTo>
                      <a:pt x="0" y="1"/>
                    </a:moveTo>
                    <a:cubicBezTo>
                      <a:pt x="24" y="133"/>
                      <a:pt x="50" y="264"/>
                      <a:pt x="79" y="395"/>
                    </a:cubicBezTo>
                    <a:lnTo>
                      <a:pt x="79" y="395"/>
                    </a:lnTo>
                    <a:cubicBezTo>
                      <a:pt x="52" y="263"/>
                      <a:pt x="26" y="132"/>
                      <a:pt x="0" y="1"/>
                    </a:cubicBezTo>
                    <a:close/>
                    <a:moveTo>
                      <a:pt x="79" y="395"/>
                    </a:moveTo>
                    <a:cubicBezTo>
                      <a:pt x="389" y="1965"/>
                      <a:pt x="685" y="3550"/>
                      <a:pt x="985" y="5130"/>
                    </a:cubicBezTo>
                    <a:lnTo>
                      <a:pt x="985" y="5130"/>
                    </a:lnTo>
                    <a:cubicBezTo>
                      <a:pt x="1393" y="7554"/>
                      <a:pt x="1855" y="9999"/>
                      <a:pt x="2974" y="12238"/>
                    </a:cubicBezTo>
                    <a:cubicBezTo>
                      <a:pt x="4144" y="14627"/>
                      <a:pt x="6241" y="16724"/>
                      <a:pt x="8825" y="17358"/>
                    </a:cubicBezTo>
                    <a:cubicBezTo>
                      <a:pt x="8995" y="17406"/>
                      <a:pt x="9166" y="17431"/>
                      <a:pt x="9337" y="17431"/>
                    </a:cubicBezTo>
                    <a:cubicBezTo>
                      <a:pt x="9507" y="17431"/>
                      <a:pt x="9678" y="17406"/>
                      <a:pt x="9849" y="17358"/>
                    </a:cubicBezTo>
                    <a:cubicBezTo>
                      <a:pt x="10190" y="17163"/>
                      <a:pt x="10531" y="16919"/>
                      <a:pt x="10775" y="16578"/>
                    </a:cubicBezTo>
                    <a:cubicBezTo>
                      <a:pt x="14237" y="12287"/>
                      <a:pt x="16089" y="6973"/>
                      <a:pt x="16138" y="1512"/>
                    </a:cubicBezTo>
                    <a:lnTo>
                      <a:pt x="16138" y="1512"/>
                    </a:lnTo>
                    <a:lnTo>
                      <a:pt x="11750" y="5998"/>
                    </a:lnTo>
                    <a:cubicBezTo>
                      <a:pt x="11068" y="6875"/>
                      <a:pt x="10190" y="7558"/>
                      <a:pt x="9166" y="7997"/>
                    </a:cubicBezTo>
                    <a:cubicBezTo>
                      <a:pt x="8718" y="8169"/>
                      <a:pt x="8256" y="8247"/>
                      <a:pt x="7792" y="8247"/>
                    </a:cubicBezTo>
                    <a:cubicBezTo>
                      <a:pt x="6286" y="8247"/>
                      <a:pt x="4752" y="7431"/>
                      <a:pt x="3559" y="6388"/>
                    </a:cubicBezTo>
                    <a:cubicBezTo>
                      <a:pt x="1807" y="4820"/>
                      <a:pt x="578" y="2684"/>
                      <a:pt x="79" y="395"/>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1912770" y="1778294"/>
                <a:ext cx="332908" cy="483064"/>
              </a:xfrm>
              <a:custGeom>
                <a:rect b="b" l="l" r="r" t="t"/>
                <a:pathLst>
                  <a:path extrusionOk="0" h="21940" w="15115">
                    <a:moveTo>
                      <a:pt x="15114" y="1073"/>
                    </a:moveTo>
                    <a:cubicBezTo>
                      <a:pt x="14608" y="1816"/>
                      <a:pt x="14119" y="2570"/>
                      <a:pt x="13648" y="3336"/>
                    </a:cubicBezTo>
                    <a:lnTo>
                      <a:pt x="13648" y="3336"/>
                    </a:lnTo>
                    <a:cubicBezTo>
                      <a:pt x="13582" y="3463"/>
                      <a:pt x="13515" y="3590"/>
                      <a:pt x="13447" y="3716"/>
                    </a:cubicBezTo>
                    <a:lnTo>
                      <a:pt x="13447" y="3716"/>
                    </a:lnTo>
                    <a:lnTo>
                      <a:pt x="15114" y="1073"/>
                    </a:lnTo>
                    <a:close/>
                    <a:moveTo>
                      <a:pt x="15066" y="0"/>
                    </a:moveTo>
                    <a:lnTo>
                      <a:pt x="15066" y="0"/>
                    </a:lnTo>
                    <a:cubicBezTo>
                      <a:pt x="14285" y="1512"/>
                      <a:pt x="13359" y="2974"/>
                      <a:pt x="12335" y="4339"/>
                    </a:cubicBezTo>
                    <a:lnTo>
                      <a:pt x="0" y="21257"/>
                    </a:lnTo>
                    <a:cubicBezTo>
                      <a:pt x="1377" y="21131"/>
                      <a:pt x="2759" y="21066"/>
                      <a:pt x="4141" y="21066"/>
                    </a:cubicBezTo>
                    <a:cubicBezTo>
                      <a:pt x="7017" y="21066"/>
                      <a:pt x="9893" y="21347"/>
                      <a:pt x="12725" y="21940"/>
                    </a:cubicBezTo>
                    <a:cubicBezTo>
                      <a:pt x="11263" y="20770"/>
                      <a:pt x="9069" y="20672"/>
                      <a:pt x="8094" y="19063"/>
                    </a:cubicBezTo>
                    <a:cubicBezTo>
                      <a:pt x="7362" y="17845"/>
                      <a:pt x="7752" y="16284"/>
                      <a:pt x="8191" y="14968"/>
                    </a:cubicBezTo>
                    <a:cubicBezTo>
                      <a:pt x="9291" y="11701"/>
                      <a:pt x="10691" y="8542"/>
                      <a:pt x="12362" y="5533"/>
                    </a:cubicBezTo>
                    <a:lnTo>
                      <a:pt x="12362" y="5533"/>
                    </a:lnTo>
                    <a:cubicBezTo>
                      <a:pt x="12752" y="4941"/>
                      <a:pt x="13114" y="4335"/>
                      <a:pt x="13447" y="3716"/>
                    </a:cubicBezTo>
                    <a:lnTo>
                      <a:pt x="13447" y="3716"/>
                    </a:lnTo>
                    <a:lnTo>
                      <a:pt x="12921" y="4551"/>
                    </a:lnTo>
                    <a:lnTo>
                      <a:pt x="12921" y="4551"/>
                    </a:lnTo>
                    <a:cubicBezTo>
                      <a:pt x="13158" y="4143"/>
                      <a:pt x="13400" y="3738"/>
                      <a:pt x="13648" y="3336"/>
                    </a:cubicBezTo>
                    <a:lnTo>
                      <a:pt x="13648" y="3336"/>
                    </a:lnTo>
                    <a:cubicBezTo>
                      <a:pt x="14205" y="2256"/>
                      <a:pt x="14677" y="1140"/>
                      <a:pt x="150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1714831" y="1615123"/>
                <a:ext cx="218356" cy="280723"/>
              </a:xfrm>
              <a:custGeom>
                <a:rect b="b" l="l" r="r" t="t"/>
                <a:pathLst>
                  <a:path extrusionOk="0" h="12750" w="9914">
                    <a:moveTo>
                      <a:pt x="1284" y="0"/>
                    </a:moveTo>
                    <a:cubicBezTo>
                      <a:pt x="1100" y="867"/>
                      <a:pt x="1001" y="1747"/>
                      <a:pt x="979" y="2634"/>
                    </a:cubicBezTo>
                    <a:lnTo>
                      <a:pt x="979" y="2634"/>
                    </a:lnTo>
                    <a:cubicBezTo>
                      <a:pt x="1" y="6343"/>
                      <a:pt x="1725" y="10341"/>
                      <a:pt x="5233" y="12140"/>
                    </a:cubicBezTo>
                    <a:cubicBezTo>
                      <a:pt x="5883" y="12547"/>
                      <a:pt x="6669" y="12750"/>
                      <a:pt x="7449" y="12750"/>
                    </a:cubicBezTo>
                    <a:cubicBezTo>
                      <a:pt x="7604" y="12750"/>
                      <a:pt x="7760" y="12742"/>
                      <a:pt x="7915" y="12725"/>
                    </a:cubicBezTo>
                    <a:cubicBezTo>
                      <a:pt x="8841" y="12579"/>
                      <a:pt x="9621" y="11897"/>
                      <a:pt x="9865" y="10970"/>
                    </a:cubicBezTo>
                    <a:cubicBezTo>
                      <a:pt x="9914" y="9995"/>
                      <a:pt x="9377" y="9020"/>
                      <a:pt x="8500" y="8532"/>
                    </a:cubicBezTo>
                    <a:cubicBezTo>
                      <a:pt x="7671" y="8045"/>
                      <a:pt x="6793" y="7655"/>
                      <a:pt x="5867" y="7265"/>
                    </a:cubicBezTo>
                    <a:cubicBezTo>
                      <a:pt x="3137" y="5900"/>
                      <a:pt x="1381" y="3072"/>
                      <a:pt x="1284" y="0"/>
                    </a:cubicBezTo>
                    <a:close/>
                  </a:path>
                </a:pathLst>
              </a:custGeom>
              <a:solidFill>
                <a:srgbClr val="FFFFFF">
                  <a:alpha val="3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1826851" y="1946816"/>
                <a:ext cx="143933" cy="154717"/>
              </a:xfrm>
              <a:custGeom>
                <a:rect b="b" l="l" r="r" t="t"/>
                <a:pathLst>
                  <a:path extrusionOk="0" h="7027" w="6535">
                    <a:moveTo>
                      <a:pt x="147" y="1"/>
                    </a:moveTo>
                    <a:cubicBezTo>
                      <a:pt x="1" y="488"/>
                      <a:pt x="50" y="976"/>
                      <a:pt x="147" y="1415"/>
                    </a:cubicBezTo>
                    <a:lnTo>
                      <a:pt x="732" y="488"/>
                    </a:lnTo>
                    <a:lnTo>
                      <a:pt x="732" y="488"/>
                    </a:lnTo>
                    <a:cubicBezTo>
                      <a:pt x="488" y="1853"/>
                      <a:pt x="196" y="3267"/>
                      <a:pt x="586" y="4584"/>
                    </a:cubicBezTo>
                    <a:cubicBezTo>
                      <a:pt x="914" y="5850"/>
                      <a:pt x="2055" y="7027"/>
                      <a:pt x="3401" y="7027"/>
                    </a:cubicBezTo>
                    <a:cubicBezTo>
                      <a:pt x="3454" y="7027"/>
                      <a:pt x="3507" y="7025"/>
                      <a:pt x="3560" y="7021"/>
                    </a:cubicBezTo>
                    <a:cubicBezTo>
                      <a:pt x="4730" y="6924"/>
                      <a:pt x="5656" y="5900"/>
                      <a:pt x="6095" y="4779"/>
                    </a:cubicBezTo>
                    <a:cubicBezTo>
                      <a:pt x="6436" y="4145"/>
                      <a:pt x="6534" y="3365"/>
                      <a:pt x="6436" y="2633"/>
                    </a:cubicBezTo>
                    <a:cubicBezTo>
                      <a:pt x="6339" y="1902"/>
                      <a:pt x="5851" y="1268"/>
                      <a:pt x="5169" y="976"/>
                    </a:cubicBezTo>
                    <a:cubicBezTo>
                      <a:pt x="4779" y="878"/>
                      <a:pt x="4389" y="830"/>
                      <a:pt x="3999" y="830"/>
                    </a:cubicBezTo>
                    <a:cubicBezTo>
                      <a:pt x="2682" y="732"/>
                      <a:pt x="1366" y="488"/>
                      <a:pt x="147" y="1"/>
                    </a:cubicBezTo>
                    <a:close/>
                  </a:path>
                </a:pathLst>
              </a:custGeom>
              <a:solidFill>
                <a:srgbClr val="FFFFFF">
                  <a:alpha val="3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2087803" y="893741"/>
                <a:ext cx="282427" cy="362364"/>
              </a:xfrm>
              <a:custGeom>
                <a:rect b="b" l="l" r="r" t="t"/>
                <a:pathLst>
                  <a:path extrusionOk="0" h="16458" w="12823">
                    <a:moveTo>
                      <a:pt x="1853" y="1561"/>
                    </a:moveTo>
                    <a:lnTo>
                      <a:pt x="1853" y="1853"/>
                    </a:lnTo>
                    <a:lnTo>
                      <a:pt x="2684" y="2110"/>
                    </a:lnTo>
                    <a:lnTo>
                      <a:pt x="2684" y="2110"/>
                    </a:lnTo>
                    <a:cubicBezTo>
                      <a:pt x="2388" y="1972"/>
                      <a:pt x="2107" y="1789"/>
                      <a:pt x="1853" y="1561"/>
                    </a:cubicBezTo>
                    <a:close/>
                    <a:moveTo>
                      <a:pt x="2684" y="2110"/>
                    </a:moveTo>
                    <a:lnTo>
                      <a:pt x="2684" y="2110"/>
                    </a:lnTo>
                    <a:cubicBezTo>
                      <a:pt x="2963" y="2240"/>
                      <a:pt x="3256" y="2330"/>
                      <a:pt x="3556" y="2380"/>
                    </a:cubicBezTo>
                    <a:lnTo>
                      <a:pt x="3556" y="2380"/>
                    </a:lnTo>
                    <a:lnTo>
                      <a:pt x="2684" y="2110"/>
                    </a:lnTo>
                    <a:close/>
                    <a:moveTo>
                      <a:pt x="7947" y="1"/>
                    </a:moveTo>
                    <a:cubicBezTo>
                      <a:pt x="7314" y="1025"/>
                      <a:pt x="6338" y="1853"/>
                      <a:pt x="5217" y="2244"/>
                    </a:cubicBezTo>
                    <a:cubicBezTo>
                      <a:pt x="4853" y="2365"/>
                      <a:pt x="4479" y="2425"/>
                      <a:pt x="4109" y="2425"/>
                    </a:cubicBezTo>
                    <a:cubicBezTo>
                      <a:pt x="3923" y="2425"/>
                      <a:pt x="3738" y="2410"/>
                      <a:pt x="3556" y="2380"/>
                    </a:cubicBezTo>
                    <a:lnTo>
                      <a:pt x="3556" y="2380"/>
                    </a:lnTo>
                    <a:lnTo>
                      <a:pt x="4535" y="2682"/>
                    </a:lnTo>
                    <a:cubicBezTo>
                      <a:pt x="4681" y="2682"/>
                      <a:pt x="4827" y="2780"/>
                      <a:pt x="4973" y="2877"/>
                    </a:cubicBezTo>
                    <a:cubicBezTo>
                      <a:pt x="5168" y="3072"/>
                      <a:pt x="5266" y="3316"/>
                      <a:pt x="5266" y="3560"/>
                    </a:cubicBezTo>
                    <a:cubicBezTo>
                      <a:pt x="5802" y="6875"/>
                      <a:pt x="6729" y="10142"/>
                      <a:pt x="8045" y="13213"/>
                    </a:cubicBezTo>
                    <a:cubicBezTo>
                      <a:pt x="7119" y="14432"/>
                      <a:pt x="5753" y="15212"/>
                      <a:pt x="4291" y="15359"/>
                    </a:cubicBezTo>
                    <a:cubicBezTo>
                      <a:pt x="4203" y="15364"/>
                      <a:pt x="4116" y="15367"/>
                      <a:pt x="4029" y="15367"/>
                    </a:cubicBezTo>
                    <a:cubicBezTo>
                      <a:pt x="2569" y="15367"/>
                      <a:pt x="1227" y="14602"/>
                      <a:pt x="537" y="13360"/>
                    </a:cubicBezTo>
                    <a:lnTo>
                      <a:pt x="537" y="13360"/>
                    </a:lnTo>
                    <a:cubicBezTo>
                      <a:pt x="0" y="14432"/>
                      <a:pt x="829" y="15797"/>
                      <a:pt x="1951" y="16236"/>
                    </a:cubicBezTo>
                    <a:cubicBezTo>
                      <a:pt x="2355" y="16395"/>
                      <a:pt x="2779" y="16458"/>
                      <a:pt x="3207" y="16458"/>
                    </a:cubicBezTo>
                    <a:cubicBezTo>
                      <a:pt x="3967" y="16458"/>
                      <a:pt x="4744" y="16259"/>
                      <a:pt x="5461" y="16041"/>
                    </a:cubicBezTo>
                    <a:cubicBezTo>
                      <a:pt x="8094" y="15261"/>
                      <a:pt x="10580" y="14091"/>
                      <a:pt x="12823" y="12580"/>
                    </a:cubicBezTo>
                    <a:cubicBezTo>
                      <a:pt x="9898" y="9021"/>
                      <a:pt x="8191" y="4584"/>
                      <a:pt x="79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2400293" y="1003234"/>
                <a:ext cx="107394" cy="165351"/>
              </a:xfrm>
              <a:custGeom>
                <a:rect b="b" l="l" r="r" t="t"/>
                <a:pathLst>
                  <a:path extrusionOk="0" h="7510" w="4876">
                    <a:moveTo>
                      <a:pt x="2194" y="732"/>
                    </a:moveTo>
                    <a:lnTo>
                      <a:pt x="2145" y="781"/>
                    </a:lnTo>
                    <a:cubicBezTo>
                      <a:pt x="2160" y="772"/>
                      <a:pt x="2176" y="763"/>
                      <a:pt x="2191" y="754"/>
                    </a:cubicBezTo>
                    <a:lnTo>
                      <a:pt x="2191" y="754"/>
                    </a:lnTo>
                    <a:cubicBezTo>
                      <a:pt x="2192" y="747"/>
                      <a:pt x="2193" y="740"/>
                      <a:pt x="2194" y="732"/>
                    </a:cubicBezTo>
                    <a:close/>
                    <a:moveTo>
                      <a:pt x="4876" y="1"/>
                    </a:moveTo>
                    <a:cubicBezTo>
                      <a:pt x="3918" y="1"/>
                      <a:pt x="3008" y="283"/>
                      <a:pt x="2191" y="754"/>
                    </a:cubicBezTo>
                    <a:lnTo>
                      <a:pt x="2191" y="754"/>
                    </a:lnTo>
                    <a:cubicBezTo>
                      <a:pt x="1848" y="3135"/>
                      <a:pt x="1118" y="5419"/>
                      <a:pt x="0" y="7509"/>
                    </a:cubicBezTo>
                    <a:cubicBezTo>
                      <a:pt x="1316" y="7265"/>
                      <a:pt x="2584" y="6827"/>
                      <a:pt x="3754" y="6144"/>
                    </a:cubicBezTo>
                    <a:cubicBezTo>
                      <a:pt x="3852" y="6046"/>
                      <a:pt x="3949" y="5949"/>
                      <a:pt x="4047" y="5851"/>
                    </a:cubicBezTo>
                    <a:cubicBezTo>
                      <a:pt x="4095" y="5705"/>
                      <a:pt x="4095" y="5510"/>
                      <a:pt x="4095" y="5364"/>
                    </a:cubicBezTo>
                    <a:cubicBezTo>
                      <a:pt x="3900" y="3511"/>
                      <a:pt x="4144" y="1707"/>
                      <a:pt x="4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2597329" y="1098790"/>
                <a:ext cx="149814" cy="193226"/>
              </a:xfrm>
              <a:custGeom>
                <a:rect b="b" l="l" r="r" t="t"/>
                <a:pathLst>
                  <a:path extrusionOk="0" h="8776" w="6802">
                    <a:moveTo>
                      <a:pt x="4169" y="0"/>
                    </a:moveTo>
                    <a:cubicBezTo>
                      <a:pt x="3329" y="1961"/>
                      <a:pt x="1997" y="3653"/>
                      <a:pt x="345" y="4906"/>
                    </a:cubicBezTo>
                    <a:lnTo>
                      <a:pt x="345" y="4906"/>
                    </a:lnTo>
                    <a:cubicBezTo>
                      <a:pt x="292" y="4870"/>
                      <a:pt x="210" y="4851"/>
                      <a:pt x="141" y="4851"/>
                    </a:cubicBezTo>
                    <a:cubicBezTo>
                      <a:pt x="62" y="4851"/>
                      <a:pt x="1" y="4876"/>
                      <a:pt x="25" y="4924"/>
                    </a:cubicBezTo>
                    <a:lnTo>
                      <a:pt x="122" y="5071"/>
                    </a:lnTo>
                    <a:cubicBezTo>
                      <a:pt x="197" y="5017"/>
                      <a:pt x="271" y="4962"/>
                      <a:pt x="345" y="4906"/>
                    </a:cubicBezTo>
                    <a:lnTo>
                      <a:pt x="345" y="4906"/>
                    </a:lnTo>
                    <a:cubicBezTo>
                      <a:pt x="353" y="4912"/>
                      <a:pt x="360" y="4918"/>
                      <a:pt x="366" y="4924"/>
                    </a:cubicBezTo>
                    <a:cubicBezTo>
                      <a:pt x="1634" y="6094"/>
                      <a:pt x="2707" y="7362"/>
                      <a:pt x="3730" y="8776"/>
                    </a:cubicBezTo>
                    <a:cubicBezTo>
                      <a:pt x="3292" y="6046"/>
                      <a:pt x="4510" y="3315"/>
                      <a:pt x="6802" y="1853"/>
                    </a:cubicBezTo>
                    <a:cubicBezTo>
                      <a:pt x="5778" y="1463"/>
                      <a:pt x="4852" y="829"/>
                      <a:pt x="41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2964970" y="1318063"/>
                <a:ext cx="88232" cy="139525"/>
              </a:xfrm>
              <a:custGeom>
                <a:rect b="b" l="l" r="r" t="t"/>
                <a:pathLst>
                  <a:path extrusionOk="0" h="6337" w="4006">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2527003" y="1826601"/>
                <a:ext cx="355461" cy="531877"/>
              </a:xfrm>
              <a:custGeom>
                <a:rect b="b" l="l" r="r" t="t"/>
                <a:pathLst>
                  <a:path extrusionOk="0" h="24157" w="16139">
                    <a:moveTo>
                      <a:pt x="3120" y="0"/>
                    </a:moveTo>
                    <a:cubicBezTo>
                      <a:pt x="1219" y="6046"/>
                      <a:pt x="195" y="12335"/>
                      <a:pt x="49" y="18722"/>
                    </a:cubicBezTo>
                    <a:cubicBezTo>
                      <a:pt x="0" y="19161"/>
                      <a:pt x="146" y="19648"/>
                      <a:pt x="439" y="19990"/>
                    </a:cubicBezTo>
                    <a:cubicBezTo>
                      <a:pt x="681" y="20151"/>
                      <a:pt x="991" y="20246"/>
                      <a:pt x="1284" y="20246"/>
                    </a:cubicBezTo>
                    <a:cubicBezTo>
                      <a:pt x="1344" y="20246"/>
                      <a:pt x="1404" y="20242"/>
                      <a:pt x="1463" y="20234"/>
                    </a:cubicBezTo>
                    <a:cubicBezTo>
                      <a:pt x="4291" y="20331"/>
                      <a:pt x="7021" y="21404"/>
                      <a:pt x="9215" y="23208"/>
                    </a:cubicBezTo>
                    <a:cubicBezTo>
                      <a:pt x="9605" y="23646"/>
                      <a:pt x="10092" y="23988"/>
                      <a:pt x="10629" y="24134"/>
                    </a:cubicBezTo>
                    <a:cubicBezTo>
                      <a:pt x="10716" y="24149"/>
                      <a:pt x="10803" y="24157"/>
                      <a:pt x="10888" y="24157"/>
                    </a:cubicBezTo>
                    <a:cubicBezTo>
                      <a:pt x="11611" y="24157"/>
                      <a:pt x="12256" y="23633"/>
                      <a:pt x="12823" y="23110"/>
                    </a:cubicBezTo>
                    <a:cubicBezTo>
                      <a:pt x="14529" y="21355"/>
                      <a:pt x="15651" y="19112"/>
                      <a:pt x="16138" y="16674"/>
                    </a:cubicBezTo>
                    <a:lnTo>
                      <a:pt x="16138" y="16674"/>
                    </a:lnTo>
                    <a:cubicBezTo>
                      <a:pt x="14845" y="17787"/>
                      <a:pt x="13183" y="18636"/>
                      <a:pt x="11578" y="18636"/>
                    </a:cubicBezTo>
                    <a:cubicBezTo>
                      <a:pt x="11004" y="18636"/>
                      <a:pt x="10437" y="18527"/>
                      <a:pt x="9897" y="18283"/>
                    </a:cubicBezTo>
                    <a:cubicBezTo>
                      <a:pt x="8727" y="17698"/>
                      <a:pt x="7801" y="16772"/>
                      <a:pt x="7167" y="15651"/>
                    </a:cubicBezTo>
                    <a:cubicBezTo>
                      <a:pt x="4242" y="11263"/>
                      <a:pt x="2828" y="5997"/>
                      <a:pt x="3218" y="731"/>
                    </a:cubicBezTo>
                    <a:lnTo>
                      <a:pt x="3120" y="0"/>
                    </a:ln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2596800" y="1733467"/>
                <a:ext cx="262031" cy="279930"/>
              </a:xfrm>
              <a:custGeom>
                <a:rect b="b" l="l" r="r" t="t"/>
                <a:pathLst>
                  <a:path extrusionOk="0" h="12714" w="11897">
                    <a:moveTo>
                      <a:pt x="3876" y="1"/>
                    </a:moveTo>
                    <a:cubicBezTo>
                      <a:pt x="3815" y="1"/>
                      <a:pt x="3754" y="13"/>
                      <a:pt x="3706" y="37"/>
                    </a:cubicBezTo>
                    <a:cubicBezTo>
                      <a:pt x="3511" y="135"/>
                      <a:pt x="3364" y="281"/>
                      <a:pt x="3267" y="476"/>
                    </a:cubicBezTo>
                    <a:cubicBezTo>
                      <a:pt x="3023" y="1061"/>
                      <a:pt x="2682" y="1549"/>
                      <a:pt x="2243" y="1987"/>
                    </a:cubicBezTo>
                    <a:cubicBezTo>
                      <a:pt x="2010" y="2157"/>
                      <a:pt x="1722" y="2243"/>
                      <a:pt x="1447" y="2243"/>
                    </a:cubicBezTo>
                    <a:cubicBezTo>
                      <a:pt x="1088" y="2243"/>
                      <a:pt x="751" y="2096"/>
                      <a:pt x="585" y="1792"/>
                    </a:cubicBezTo>
                    <a:lnTo>
                      <a:pt x="0" y="5351"/>
                    </a:lnTo>
                    <a:lnTo>
                      <a:pt x="195" y="4864"/>
                    </a:lnTo>
                    <a:lnTo>
                      <a:pt x="3364" y="6327"/>
                    </a:lnTo>
                    <a:cubicBezTo>
                      <a:pt x="3608" y="6424"/>
                      <a:pt x="3852" y="6619"/>
                      <a:pt x="3998" y="6814"/>
                    </a:cubicBezTo>
                    <a:cubicBezTo>
                      <a:pt x="4144" y="7058"/>
                      <a:pt x="4193" y="7302"/>
                      <a:pt x="4193" y="7545"/>
                    </a:cubicBezTo>
                    <a:cubicBezTo>
                      <a:pt x="4486" y="9593"/>
                      <a:pt x="5607" y="11446"/>
                      <a:pt x="7265" y="12714"/>
                    </a:cubicBezTo>
                    <a:cubicBezTo>
                      <a:pt x="6192" y="10763"/>
                      <a:pt x="5705" y="8569"/>
                      <a:pt x="5802" y="6375"/>
                    </a:cubicBezTo>
                    <a:cubicBezTo>
                      <a:pt x="5802" y="6034"/>
                      <a:pt x="5900" y="5644"/>
                      <a:pt x="6046" y="5351"/>
                    </a:cubicBezTo>
                    <a:cubicBezTo>
                      <a:pt x="6351" y="4970"/>
                      <a:pt x="6805" y="4768"/>
                      <a:pt x="7292" y="4768"/>
                    </a:cubicBezTo>
                    <a:cubicBezTo>
                      <a:pt x="7428" y="4768"/>
                      <a:pt x="7566" y="4783"/>
                      <a:pt x="7704" y="4815"/>
                    </a:cubicBezTo>
                    <a:cubicBezTo>
                      <a:pt x="8240" y="5010"/>
                      <a:pt x="8776" y="5351"/>
                      <a:pt x="9215" y="5790"/>
                    </a:cubicBezTo>
                    <a:cubicBezTo>
                      <a:pt x="9751" y="4718"/>
                      <a:pt x="10726" y="3889"/>
                      <a:pt x="11896" y="3499"/>
                    </a:cubicBezTo>
                    <a:cubicBezTo>
                      <a:pt x="11159" y="2725"/>
                      <a:pt x="10144" y="2285"/>
                      <a:pt x="9102" y="2285"/>
                    </a:cubicBezTo>
                    <a:cubicBezTo>
                      <a:pt x="8766" y="2285"/>
                      <a:pt x="8427" y="2331"/>
                      <a:pt x="8094" y="2426"/>
                    </a:cubicBezTo>
                    <a:cubicBezTo>
                      <a:pt x="7972" y="2475"/>
                      <a:pt x="7838" y="2499"/>
                      <a:pt x="7704" y="2499"/>
                    </a:cubicBezTo>
                    <a:cubicBezTo>
                      <a:pt x="7569" y="2499"/>
                      <a:pt x="7435" y="2475"/>
                      <a:pt x="7313" y="2426"/>
                    </a:cubicBezTo>
                    <a:cubicBezTo>
                      <a:pt x="7167" y="2329"/>
                      <a:pt x="7070" y="2182"/>
                      <a:pt x="6972" y="1987"/>
                    </a:cubicBezTo>
                    <a:cubicBezTo>
                      <a:pt x="6387" y="866"/>
                      <a:pt x="5266" y="135"/>
                      <a:pt x="4047" y="37"/>
                    </a:cubicBezTo>
                    <a:cubicBezTo>
                      <a:pt x="3998" y="13"/>
                      <a:pt x="3937" y="1"/>
                      <a:pt x="3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2835177" y="1784723"/>
                <a:ext cx="282449" cy="91659"/>
              </a:xfrm>
              <a:custGeom>
                <a:rect b="b" l="l" r="r" t="t"/>
                <a:pathLst>
                  <a:path extrusionOk="0" h="4163" w="12824">
                    <a:moveTo>
                      <a:pt x="976" y="1707"/>
                    </a:moveTo>
                    <a:cubicBezTo>
                      <a:pt x="1003" y="1724"/>
                      <a:pt x="1030" y="1740"/>
                      <a:pt x="1058" y="1756"/>
                    </a:cubicBezTo>
                    <a:lnTo>
                      <a:pt x="1058" y="1756"/>
                    </a:lnTo>
                    <a:cubicBezTo>
                      <a:pt x="1063" y="1756"/>
                      <a:pt x="1068" y="1756"/>
                      <a:pt x="1073" y="1756"/>
                    </a:cubicBezTo>
                    <a:lnTo>
                      <a:pt x="976" y="1707"/>
                    </a:lnTo>
                    <a:close/>
                    <a:moveTo>
                      <a:pt x="12823" y="1"/>
                    </a:moveTo>
                    <a:lnTo>
                      <a:pt x="12823" y="1"/>
                    </a:lnTo>
                    <a:cubicBezTo>
                      <a:pt x="9612" y="1323"/>
                      <a:pt x="6172" y="2051"/>
                      <a:pt x="2724" y="2051"/>
                    </a:cubicBezTo>
                    <a:cubicBezTo>
                      <a:pt x="2613" y="2051"/>
                      <a:pt x="2501" y="2050"/>
                      <a:pt x="2390" y="2048"/>
                    </a:cubicBezTo>
                    <a:cubicBezTo>
                      <a:pt x="2321" y="2055"/>
                      <a:pt x="2252" y="2058"/>
                      <a:pt x="2185" y="2058"/>
                    </a:cubicBezTo>
                    <a:cubicBezTo>
                      <a:pt x="1765" y="2058"/>
                      <a:pt x="1381" y="1940"/>
                      <a:pt x="1058" y="1756"/>
                    </a:cubicBezTo>
                    <a:lnTo>
                      <a:pt x="1058" y="1756"/>
                    </a:lnTo>
                    <a:cubicBezTo>
                      <a:pt x="625" y="1763"/>
                      <a:pt x="243" y="2054"/>
                      <a:pt x="98" y="2487"/>
                    </a:cubicBezTo>
                    <a:cubicBezTo>
                      <a:pt x="1" y="3072"/>
                      <a:pt x="342" y="3706"/>
                      <a:pt x="927" y="3950"/>
                    </a:cubicBezTo>
                    <a:cubicBezTo>
                      <a:pt x="1337" y="4099"/>
                      <a:pt x="1804" y="4162"/>
                      <a:pt x="2262" y="4162"/>
                    </a:cubicBezTo>
                    <a:cubicBezTo>
                      <a:pt x="2403" y="4162"/>
                      <a:pt x="2544" y="4156"/>
                      <a:pt x="2682" y="4145"/>
                    </a:cubicBezTo>
                    <a:cubicBezTo>
                      <a:pt x="5120" y="3901"/>
                      <a:pt x="7509" y="3560"/>
                      <a:pt x="9898" y="3121"/>
                    </a:cubicBezTo>
                    <a:cubicBezTo>
                      <a:pt x="10824" y="2926"/>
                      <a:pt x="11946" y="2633"/>
                      <a:pt x="12336" y="1756"/>
                    </a:cubicBezTo>
                    <a:cubicBezTo>
                      <a:pt x="12531" y="1171"/>
                      <a:pt x="12385" y="488"/>
                      <a:pt x="128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2916802" y="1968283"/>
                <a:ext cx="322160" cy="88048"/>
              </a:xfrm>
              <a:custGeom>
                <a:rect b="b" l="l" r="r" t="t"/>
                <a:pathLst>
                  <a:path extrusionOk="0" h="3999" w="14627">
                    <a:moveTo>
                      <a:pt x="293" y="1"/>
                    </a:moveTo>
                    <a:cubicBezTo>
                      <a:pt x="293" y="635"/>
                      <a:pt x="195" y="1268"/>
                      <a:pt x="0" y="1853"/>
                    </a:cubicBezTo>
                    <a:lnTo>
                      <a:pt x="390" y="1756"/>
                    </a:lnTo>
                    <a:cubicBezTo>
                      <a:pt x="4437" y="2292"/>
                      <a:pt x="8484" y="2829"/>
                      <a:pt x="12384" y="3999"/>
                    </a:cubicBezTo>
                    <a:cubicBezTo>
                      <a:pt x="13115" y="3462"/>
                      <a:pt x="13652" y="2682"/>
                      <a:pt x="14627" y="2585"/>
                    </a:cubicBezTo>
                    <a:cubicBezTo>
                      <a:pt x="12725" y="2390"/>
                      <a:pt x="10824" y="2049"/>
                      <a:pt x="9020" y="1415"/>
                    </a:cubicBezTo>
                    <a:cubicBezTo>
                      <a:pt x="6143" y="683"/>
                      <a:pt x="3218" y="196"/>
                      <a:pt x="2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3197070" y="2058467"/>
                <a:ext cx="62309" cy="104275"/>
              </a:xfrm>
              <a:custGeom>
                <a:rect b="b" l="l" r="r" t="t"/>
                <a:pathLst>
                  <a:path extrusionOk="0" h="4736" w="2829">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3127273" y="1807644"/>
                <a:ext cx="44050" cy="64049"/>
              </a:xfrm>
              <a:custGeom>
                <a:rect b="b" l="l" r="r" t="t"/>
                <a:pathLst>
                  <a:path extrusionOk="0" h="2909" w="200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2891032" y="1971520"/>
                <a:ext cx="68740" cy="218832"/>
              </a:xfrm>
              <a:custGeom>
                <a:rect b="b" l="l" r="r" t="t"/>
                <a:pathLst>
                  <a:path extrusionOk="0" h="9939" w="3121">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2724590" y="1913548"/>
                <a:ext cx="184702" cy="127812"/>
              </a:xfrm>
              <a:custGeom>
                <a:rect b="b" l="l" r="r" t="t"/>
                <a:pathLst>
                  <a:path extrusionOk="0" h="5805" w="8386">
                    <a:moveTo>
                      <a:pt x="3218" y="0"/>
                    </a:moveTo>
                    <a:lnTo>
                      <a:pt x="3218" y="0"/>
                    </a:lnTo>
                    <a:cubicBezTo>
                      <a:pt x="3241" y="98"/>
                      <a:pt x="3268" y="193"/>
                      <a:pt x="3298" y="287"/>
                    </a:cubicBezTo>
                    <a:lnTo>
                      <a:pt x="3298" y="287"/>
                    </a:lnTo>
                    <a:cubicBezTo>
                      <a:pt x="3272" y="191"/>
                      <a:pt x="3246" y="95"/>
                      <a:pt x="3218" y="0"/>
                    </a:cubicBezTo>
                    <a:close/>
                    <a:moveTo>
                      <a:pt x="0" y="0"/>
                    </a:moveTo>
                    <a:cubicBezTo>
                      <a:pt x="293" y="1755"/>
                      <a:pt x="1073" y="3413"/>
                      <a:pt x="2243" y="4778"/>
                    </a:cubicBezTo>
                    <a:cubicBezTo>
                      <a:pt x="2584" y="5168"/>
                      <a:pt x="2974" y="5461"/>
                      <a:pt x="3413" y="5656"/>
                    </a:cubicBezTo>
                    <a:cubicBezTo>
                      <a:pt x="3728" y="5750"/>
                      <a:pt x="4083" y="5804"/>
                      <a:pt x="4427" y="5804"/>
                    </a:cubicBezTo>
                    <a:cubicBezTo>
                      <a:pt x="4615" y="5804"/>
                      <a:pt x="4800" y="5788"/>
                      <a:pt x="4973" y="5753"/>
                    </a:cubicBezTo>
                    <a:cubicBezTo>
                      <a:pt x="5461" y="5753"/>
                      <a:pt x="5899" y="5656"/>
                      <a:pt x="6338" y="5510"/>
                    </a:cubicBezTo>
                    <a:cubicBezTo>
                      <a:pt x="7167" y="5071"/>
                      <a:pt x="7850" y="4339"/>
                      <a:pt x="8191" y="3413"/>
                    </a:cubicBezTo>
                    <a:cubicBezTo>
                      <a:pt x="8288" y="3267"/>
                      <a:pt x="8386" y="3023"/>
                      <a:pt x="8191" y="2877"/>
                    </a:cubicBezTo>
                    <a:cubicBezTo>
                      <a:pt x="8142" y="2852"/>
                      <a:pt x="8081" y="2840"/>
                      <a:pt x="8020" y="2840"/>
                    </a:cubicBezTo>
                    <a:cubicBezTo>
                      <a:pt x="7959" y="2840"/>
                      <a:pt x="7898" y="2852"/>
                      <a:pt x="7850" y="2877"/>
                    </a:cubicBezTo>
                    <a:cubicBezTo>
                      <a:pt x="7554" y="2946"/>
                      <a:pt x="7259" y="2978"/>
                      <a:pt x="6970" y="2978"/>
                    </a:cubicBezTo>
                    <a:cubicBezTo>
                      <a:pt x="5304" y="2978"/>
                      <a:pt x="3811" y="1890"/>
                      <a:pt x="3298" y="287"/>
                    </a:cubicBezTo>
                    <a:lnTo>
                      <a:pt x="3298" y="287"/>
                    </a:lnTo>
                    <a:cubicBezTo>
                      <a:pt x="3493" y="1030"/>
                      <a:pt x="3608" y="1807"/>
                      <a:pt x="3608" y="2584"/>
                    </a:cubicBezTo>
                    <a:cubicBezTo>
                      <a:pt x="3705" y="2974"/>
                      <a:pt x="3559" y="3413"/>
                      <a:pt x="3267" y="3754"/>
                    </a:cubicBezTo>
                    <a:cubicBezTo>
                      <a:pt x="3090" y="3873"/>
                      <a:pt x="2877" y="3937"/>
                      <a:pt x="2671" y="3937"/>
                    </a:cubicBezTo>
                    <a:cubicBezTo>
                      <a:pt x="2538" y="3937"/>
                      <a:pt x="2407" y="3910"/>
                      <a:pt x="2292" y="3852"/>
                    </a:cubicBezTo>
                    <a:cubicBezTo>
                      <a:pt x="1950" y="3657"/>
                      <a:pt x="1707" y="3413"/>
                      <a:pt x="1511" y="3121"/>
                    </a:cubicBezTo>
                    <a:cubicBezTo>
                      <a:pt x="975" y="2536"/>
                      <a:pt x="585" y="1853"/>
                      <a:pt x="293" y="1122"/>
                    </a:cubicBezTo>
                    <a:lnTo>
                      <a:pt x="0" y="0"/>
                    </a:ln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1564841" y="3455037"/>
                <a:ext cx="415590" cy="544273"/>
              </a:xfrm>
              <a:custGeom>
                <a:rect b="b" l="l" r="r" t="t"/>
                <a:pathLst>
                  <a:path extrusionOk="0" h="24720" w="18869">
                    <a:moveTo>
                      <a:pt x="4593" y="6993"/>
                    </a:moveTo>
                    <a:lnTo>
                      <a:pt x="4593" y="6993"/>
                    </a:lnTo>
                    <a:cubicBezTo>
                      <a:pt x="4346" y="7340"/>
                      <a:pt x="4135" y="7724"/>
                      <a:pt x="3963" y="8121"/>
                    </a:cubicBezTo>
                    <a:lnTo>
                      <a:pt x="3963" y="8121"/>
                    </a:lnTo>
                    <a:cubicBezTo>
                      <a:pt x="3782" y="8679"/>
                      <a:pt x="3673" y="9261"/>
                      <a:pt x="3639" y="9856"/>
                    </a:cubicBezTo>
                    <a:lnTo>
                      <a:pt x="3639" y="9856"/>
                    </a:lnTo>
                    <a:lnTo>
                      <a:pt x="4593" y="6993"/>
                    </a:lnTo>
                    <a:close/>
                    <a:moveTo>
                      <a:pt x="3459" y="9894"/>
                    </a:moveTo>
                    <a:cubicBezTo>
                      <a:pt x="3429" y="10117"/>
                      <a:pt x="3413" y="10331"/>
                      <a:pt x="3413" y="10532"/>
                    </a:cubicBezTo>
                    <a:lnTo>
                      <a:pt x="3522" y="10206"/>
                    </a:lnTo>
                    <a:lnTo>
                      <a:pt x="3522" y="10206"/>
                    </a:lnTo>
                    <a:cubicBezTo>
                      <a:pt x="3501" y="10102"/>
                      <a:pt x="3480" y="9998"/>
                      <a:pt x="3459" y="9894"/>
                    </a:cubicBezTo>
                    <a:close/>
                    <a:moveTo>
                      <a:pt x="3639" y="9856"/>
                    </a:moveTo>
                    <a:lnTo>
                      <a:pt x="3522" y="10206"/>
                    </a:lnTo>
                    <a:lnTo>
                      <a:pt x="3522" y="10206"/>
                    </a:lnTo>
                    <a:cubicBezTo>
                      <a:pt x="3569" y="10444"/>
                      <a:pt x="3614" y="10683"/>
                      <a:pt x="3657" y="10922"/>
                    </a:cubicBezTo>
                    <a:cubicBezTo>
                      <a:pt x="3625" y="10563"/>
                      <a:pt x="3619" y="10207"/>
                      <a:pt x="3639" y="9856"/>
                    </a:cubicBezTo>
                    <a:close/>
                    <a:moveTo>
                      <a:pt x="1" y="1"/>
                    </a:moveTo>
                    <a:lnTo>
                      <a:pt x="1" y="1"/>
                    </a:lnTo>
                    <a:cubicBezTo>
                      <a:pt x="1597" y="3149"/>
                      <a:pt x="2750" y="6459"/>
                      <a:pt x="3459" y="9894"/>
                    </a:cubicBezTo>
                    <a:lnTo>
                      <a:pt x="3459" y="9894"/>
                    </a:lnTo>
                    <a:cubicBezTo>
                      <a:pt x="3535" y="9329"/>
                      <a:pt x="3706" y="8711"/>
                      <a:pt x="3963" y="8121"/>
                    </a:cubicBezTo>
                    <a:lnTo>
                      <a:pt x="3963" y="8121"/>
                    </a:lnTo>
                    <a:cubicBezTo>
                      <a:pt x="4155" y="7528"/>
                      <a:pt x="4428" y="6963"/>
                      <a:pt x="4779" y="6436"/>
                    </a:cubicBezTo>
                    <a:lnTo>
                      <a:pt x="4779" y="6436"/>
                    </a:lnTo>
                    <a:lnTo>
                      <a:pt x="4593" y="6993"/>
                    </a:lnTo>
                    <a:lnTo>
                      <a:pt x="4593" y="6993"/>
                    </a:lnTo>
                    <a:cubicBezTo>
                      <a:pt x="5098" y="6284"/>
                      <a:pt x="5754" y="5734"/>
                      <a:pt x="6534" y="5559"/>
                    </a:cubicBezTo>
                    <a:cubicBezTo>
                      <a:pt x="6712" y="5519"/>
                      <a:pt x="6895" y="5501"/>
                      <a:pt x="7081" y="5501"/>
                    </a:cubicBezTo>
                    <a:cubicBezTo>
                      <a:pt x="8731" y="5501"/>
                      <a:pt x="10631" y="6955"/>
                      <a:pt x="11507" y="8094"/>
                    </a:cubicBezTo>
                    <a:cubicBezTo>
                      <a:pt x="12872" y="9849"/>
                      <a:pt x="13457" y="12043"/>
                      <a:pt x="13750" y="14189"/>
                    </a:cubicBezTo>
                    <a:cubicBezTo>
                      <a:pt x="14091" y="16675"/>
                      <a:pt x="14140" y="19210"/>
                      <a:pt x="13896" y="21697"/>
                    </a:cubicBezTo>
                    <a:cubicBezTo>
                      <a:pt x="13141" y="21591"/>
                      <a:pt x="12386" y="21539"/>
                      <a:pt x="11635" y="21539"/>
                    </a:cubicBezTo>
                    <a:cubicBezTo>
                      <a:pt x="9622" y="21539"/>
                      <a:pt x="7636" y="21913"/>
                      <a:pt x="5754" y="22623"/>
                    </a:cubicBezTo>
                    <a:cubicBezTo>
                      <a:pt x="6192" y="23696"/>
                      <a:pt x="7606" y="23940"/>
                      <a:pt x="8728" y="24037"/>
                    </a:cubicBezTo>
                    <a:lnTo>
                      <a:pt x="17699" y="24720"/>
                    </a:lnTo>
                    <a:cubicBezTo>
                      <a:pt x="18479" y="19503"/>
                      <a:pt x="18869" y="14237"/>
                      <a:pt x="18869" y="9021"/>
                    </a:cubicBezTo>
                    <a:cubicBezTo>
                      <a:pt x="18869" y="8143"/>
                      <a:pt x="18820" y="7168"/>
                      <a:pt x="18284" y="6583"/>
                    </a:cubicBezTo>
                    <a:cubicBezTo>
                      <a:pt x="17796" y="6144"/>
                      <a:pt x="17260" y="5851"/>
                      <a:pt x="16675" y="5754"/>
                    </a:cubicBezTo>
                    <a:cubicBezTo>
                      <a:pt x="11068" y="3901"/>
                      <a:pt x="5510" y="2000"/>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1701044" y="3473290"/>
                <a:ext cx="274035" cy="413313"/>
              </a:xfrm>
              <a:custGeom>
                <a:rect b="b" l="l" r="r" t="t"/>
                <a:pathLst>
                  <a:path extrusionOk="0" h="18772" w="12442">
                    <a:moveTo>
                      <a:pt x="57" y="1"/>
                    </a:moveTo>
                    <a:lnTo>
                      <a:pt x="57" y="1"/>
                    </a:lnTo>
                    <a:cubicBezTo>
                      <a:pt x="0" y="266"/>
                      <a:pt x="10" y="538"/>
                      <a:pt x="77" y="797"/>
                    </a:cubicBezTo>
                    <a:lnTo>
                      <a:pt x="77" y="797"/>
                    </a:lnTo>
                    <a:lnTo>
                      <a:pt x="57" y="1"/>
                    </a:lnTo>
                    <a:close/>
                    <a:moveTo>
                      <a:pt x="77" y="797"/>
                    </a:moveTo>
                    <a:lnTo>
                      <a:pt x="106" y="2000"/>
                    </a:lnTo>
                    <a:cubicBezTo>
                      <a:pt x="3714" y="3413"/>
                      <a:pt x="7419" y="5364"/>
                      <a:pt x="9369" y="8728"/>
                    </a:cubicBezTo>
                    <a:cubicBezTo>
                      <a:pt x="11125" y="11751"/>
                      <a:pt x="11125" y="15505"/>
                      <a:pt x="12441" y="18771"/>
                    </a:cubicBezTo>
                    <a:lnTo>
                      <a:pt x="12002" y="7899"/>
                    </a:lnTo>
                    <a:cubicBezTo>
                      <a:pt x="12100" y="6973"/>
                      <a:pt x="11856" y="5998"/>
                      <a:pt x="11368" y="5217"/>
                    </a:cubicBezTo>
                    <a:cubicBezTo>
                      <a:pt x="10442" y="4047"/>
                      <a:pt x="8736" y="4047"/>
                      <a:pt x="7224" y="3901"/>
                    </a:cubicBezTo>
                    <a:cubicBezTo>
                      <a:pt x="5664" y="3657"/>
                      <a:pt x="4153" y="3267"/>
                      <a:pt x="2690" y="2780"/>
                    </a:cubicBezTo>
                    <a:cubicBezTo>
                      <a:pt x="2007" y="2585"/>
                      <a:pt x="1374" y="2292"/>
                      <a:pt x="789" y="1853"/>
                    </a:cubicBezTo>
                    <a:cubicBezTo>
                      <a:pt x="431" y="1585"/>
                      <a:pt x="182" y="1207"/>
                      <a:pt x="77" y="797"/>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1963229" y="3581704"/>
                <a:ext cx="368346" cy="737080"/>
              </a:xfrm>
              <a:custGeom>
                <a:rect b="b" l="l" r="r" t="t"/>
                <a:pathLst>
                  <a:path extrusionOk="0" h="33477" w="16724">
                    <a:moveTo>
                      <a:pt x="537" y="1"/>
                    </a:moveTo>
                    <a:lnTo>
                      <a:pt x="537" y="1"/>
                    </a:lnTo>
                    <a:cubicBezTo>
                      <a:pt x="1073" y="4048"/>
                      <a:pt x="1171" y="8094"/>
                      <a:pt x="878" y="12190"/>
                    </a:cubicBezTo>
                    <a:lnTo>
                      <a:pt x="1220" y="9654"/>
                    </a:lnTo>
                    <a:cubicBezTo>
                      <a:pt x="1644" y="7650"/>
                      <a:pt x="3409" y="6346"/>
                      <a:pt x="5310" y="6346"/>
                    </a:cubicBezTo>
                    <a:cubicBezTo>
                      <a:pt x="5813" y="6346"/>
                      <a:pt x="6326" y="6438"/>
                      <a:pt x="6826" y="6632"/>
                    </a:cubicBezTo>
                    <a:cubicBezTo>
                      <a:pt x="9020" y="7704"/>
                      <a:pt x="9752" y="10386"/>
                      <a:pt x="10142" y="12726"/>
                    </a:cubicBezTo>
                    <a:cubicBezTo>
                      <a:pt x="11019" y="18382"/>
                      <a:pt x="11166" y="24135"/>
                      <a:pt x="10532" y="29790"/>
                    </a:cubicBezTo>
                    <a:cubicBezTo>
                      <a:pt x="7753" y="29010"/>
                      <a:pt x="4925" y="28523"/>
                      <a:pt x="2048" y="28376"/>
                    </a:cubicBezTo>
                    <a:cubicBezTo>
                      <a:pt x="1971" y="28372"/>
                      <a:pt x="1891" y="28369"/>
                      <a:pt x="1810" y="28369"/>
                    </a:cubicBezTo>
                    <a:cubicBezTo>
                      <a:pt x="1027" y="28369"/>
                      <a:pt x="138" y="28596"/>
                      <a:pt x="49" y="29303"/>
                    </a:cubicBezTo>
                    <a:cubicBezTo>
                      <a:pt x="1" y="29937"/>
                      <a:pt x="586" y="30424"/>
                      <a:pt x="1171" y="30717"/>
                    </a:cubicBezTo>
                    <a:cubicBezTo>
                      <a:pt x="4483" y="32548"/>
                      <a:pt x="8170" y="33477"/>
                      <a:pt x="11906" y="33477"/>
                    </a:cubicBezTo>
                    <a:cubicBezTo>
                      <a:pt x="12844" y="33477"/>
                      <a:pt x="13786" y="33418"/>
                      <a:pt x="14725" y="33301"/>
                    </a:cubicBezTo>
                    <a:cubicBezTo>
                      <a:pt x="15164" y="33301"/>
                      <a:pt x="15554" y="33154"/>
                      <a:pt x="15944" y="32959"/>
                    </a:cubicBezTo>
                    <a:cubicBezTo>
                      <a:pt x="16724" y="32374"/>
                      <a:pt x="16675" y="31253"/>
                      <a:pt x="16577" y="30327"/>
                    </a:cubicBezTo>
                    <a:cubicBezTo>
                      <a:pt x="15797" y="22672"/>
                      <a:pt x="15066" y="15164"/>
                      <a:pt x="15066" y="7460"/>
                    </a:cubicBezTo>
                    <a:cubicBezTo>
                      <a:pt x="15115" y="6924"/>
                      <a:pt x="15017" y="6437"/>
                      <a:pt x="14822" y="5949"/>
                    </a:cubicBezTo>
                    <a:cubicBezTo>
                      <a:pt x="14578" y="5657"/>
                      <a:pt x="14286" y="5364"/>
                      <a:pt x="13945" y="5218"/>
                    </a:cubicBezTo>
                    <a:cubicBezTo>
                      <a:pt x="12092" y="4096"/>
                      <a:pt x="9654" y="3463"/>
                      <a:pt x="7655" y="2585"/>
                    </a:cubicBezTo>
                    <a:cubicBezTo>
                      <a:pt x="5315" y="1561"/>
                      <a:pt x="2975" y="683"/>
                      <a:pt x="5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1970762" y="3594716"/>
                <a:ext cx="328613" cy="340192"/>
              </a:xfrm>
              <a:custGeom>
                <a:rect b="b" l="l" r="r" t="t"/>
                <a:pathLst>
                  <a:path extrusionOk="0" h="15451" w="14920">
                    <a:moveTo>
                      <a:pt x="330" y="1"/>
                    </a:moveTo>
                    <a:cubicBezTo>
                      <a:pt x="193" y="1"/>
                      <a:pt x="69" y="52"/>
                      <a:pt x="0" y="190"/>
                    </a:cubicBezTo>
                    <a:cubicBezTo>
                      <a:pt x="0" y="288"/>
                      <a:pt x="0" y="385"/>
                      <a:pt x="0" y="483"/>
                    </a:cubicBezTo>
                    <a:cubicBezTo>
                      <a:pt x="244" y="2481"/>
                      <a:pt x="536" y="4529"/>
                      <a:pt x="926" y="6577"/>
                    </a:cubicBezTo>
                    <a:cubicBezTo>
                      <a:pt x="786" y="4575"/>
                      <a:pt x="1701" y="3876"/>
                      <a:pt x="3005" y="3876"/>
                    </a:cubicBezTo>
                    <a:cubicBezTo>
                      <a:pt x="5323" y="3876"/>
                      <a:pt x="8868" y="6084"/>
                      <a:pt x="9897" y="7113"/>
                    </a:cubicBezTo>
                    <a:cubicBezTo>
                      <a:pt x="12091" y="9453"/>
                      <a:pt x="13456" y="12476"/>
                      <a:pt x="14773" y="15450"/>
                    </a:cubicBezTo>
                    <a:cubicBezTo>
                      <a:pt x="14919" y="12818"/>
                      <a:pt x="14870" y="10185"/>
                      <a:pt x="14627" y="7552"/>
                    </a:cubicBezTo>
                    <a:cubicBezTo>
                      <a:pt x="14627" y="6967"/>
                      <a:pt x="14480" y="6333"/>
                      <a:pt x="14285" y="5797"/>
                    </a:cubicBezTo>
                    <a:cubicBezTo>
                      <a:pt x="13846" y="4822"/>
                      <a:pt x="12871" y="4285"/>
                      <a:pt x="11896" y="3798"/>
                    </a:cubicBezTo>
                    <a:cubicBezTo>
                      <a:pt x="10092" y="2872"/>
                      <a:pt x="8142" y="2091"/>
                      <a:pt x="6192" y="1506"/>
                    </a:cubicBezTo>
                    <a:cubicBezTo>
                      <a:pt x="4388" y="970"/>
                      <a:pt x="2438" y="873"/>
                      <a:pt x="780" y="141"/>
                    </a:cubicBezTo>
                    <a:cubicBezTo>
                      <a:pt x="652" y="64"/>
                      <a:pt x="482" y="1"/>
                      <a:pt x="330"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1995452" y="3771561"/>
                <a:ext cx="141775" cy="370533"/>
              </a:xfrm>
              <a:custGeom>
                <a:rect b="b" l="l" r="r" t="t"/>
                <a:pathLst>
                  <a:path extrusionOk="0" h="16829" w="6437">
                    <a:moveTo>
                      <a:pt x="3391" y="1"/>
                    </a:moveTo>
                    <a:cubicBezTo>
                      <a:pt x="2674" y="1"/>
                      <a:pt x="1989" y="825"/>
                      <a:pt x="1658" y="1909"/>
                    </a:cubicBezTo>
                    <a:cubicBezTo>
                      <a:pt x="1414" y="2689"/>
                      <a:pt x="1268" y="3567"/>
                      <a:pt x="1268" y="4444"/>
                    </a:cubicBezTo>
                    <a:cubicBezTo>
                      <a:pt x="1073" y="7223"/>
                      <a:pt x="1073" y="9807"/>
                      <a:pt x="537" y="12635"/>
                    </a:cubicBezTo>
                    <a:cubicBezTo>
                      <a:pt x="293" y="13610"/>
                      <a:pt x="98" y="14585"/>
                      <a:pt x="0" y="15609"/>
                    </a:cubicBezTo>
                    <a:cubicBezTo>
                      <a:pt x="0" y="15756"/>
                      <a:pt x="49" y="15951"/>
                      <a:pt x="147" y="16097"/>
                    </a:cubicBezTo>
                    <a:cubicBezTo>
                      <a:pt x="232" y="16154"/>
                      <a:pt x="335" y="16178"/>
                      <a:pt x="434" y="16178"/>
                    </a:cubicBezTo>
                    <a:cubicBezTo>
                      <a:pt x="505" y="16178"/>
                      <a:pt x="574" y="16166"/>
                      <a:pt x="634" y="16146"/>
                    </a:cubicBezTo>
                    <a:cubicBezTo>
                      <a:pt x="1541" y="16013"/>
                      <a:pt x="2507" y="15860"/>
                      <a:pt x="3429" y="15860"/>
                    </a:cubicBezTo>
                    <a:cubicBezTo>
                      <a:pt x="4541" y="15860"/>
                      <a:pt x="5588" y="16082"/>
                      <a:pt x="6387" y="16828"/>
                    </a:cubicBezTo>
                    <a:cubicBezTo>
                      <a:pt x="6241" y="14147"/>
                      <a:pt x="6436" y="11465"/>
                      <a:pt x="6387" y="8784"/>
                    </a:cubicBezTo>
                    <a:cubicBezTo>
                      <a:pt x="6339" y="6151"/>
                      <a:pt x="5948" y="3420"/>
                      <a:pt x="4681" y="1080"/>
                    </a:cubicBezTo>
                    <a:cubicBezTo>
                      <a:pt x="4290" y="316"/>
                      <a:pt x="3834" y="1"/>
                      <a:pt x="3391" y="1"/>
                    </a:cubicBezTo>
                    <a:close/>
                  </a:path>
                </a:pathLst>
              </a:custGeom>
              <a:solidFill>
                <a:srgbClr val="FFFFFF">
                  <a:alpha val="3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1673424" y="3628491"/>
                <a:ext cx="137788" cy="250625"/>
              </a:xfrm>
              <a:custGeom>
                <a:rect b="b" l="l" r="r" t="t"/>
                <a:pathLst>
                  <a:path extrusionOk="0" h="11383" w="6256">
                    <a:moveTo>
                      <a:pt x="2010" y="1"/>
                    </a:moveTo>
                    <a:cubicBezTo>
                      <a:pt x="1" y="1"/>
                      <a:pt x="895" y="5521"/>
                      <a:pt x="1067" y="6554"/>
                    </a:cubicBezTo>
                    <a:cubicBezTo>
                      <a:pt x="1311" y="8115"/>
                      <a:pt x="1409" y="9723"/>
                      <a:pt x="1360" y="11332"/>
                    </a:cubicBezTo>
                    <a:cubicBezTo>
                      <a:pt x="2040" y="11192"/>
                      <a:pt x="2719" y="11119"/>
                      <a:pt x="3399" y="11119"/>
                    </a:cubicBezTo>
                    <a:cubicBezTo>
                      <a:pt x="4133" y="11119"/>
                      <a:pt x="4868" y="11204"/>
                      <a:pt x="5602" y="11381"/>
                    </a:cubicBezTo>
                    <a:cubicBezTo>
                      <a:pt x="5607" y="11382"/>
                      <a:pt x="5613" y="11383"/>
                      <a:pt x="5618" y="11383"/>
                    </a:cubicBezTo>
                    <a:cubicBezTo>
                      <a:pt x="6256" y="11383"/>
                      <a:pt x="4526" y="2598"/>
                      <a:pt x="4139" y="1776"/>
                    </a:cubicBezTo>
                    <a:cubicBezTo>
                      <a:pt x="3895" y="1191"/>
                      <a:pt x="3505" y="655"/>
                      <a:pt x="2969" y="314"/>
                    </a:cubicBezTo>
                    <a:cubicBezTo>
                      <a:pt x="2593" y="97"/>
                      <a:pt x="2276" y="1"/>
                      <a:pt x="2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1971819" y="4206230"/>
                <a:ext cx="250226" cy="77546"/>
              </a:xfrm>
              <a:custGeom>
                <a:rect b="b" l="l" r="r" t="t"/>
                <a:pathLst>
                  <a:path extrusionOk="0" h="3522" w="11361">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1706594" y="3939180"/>
                <a:ext cx="258816" cy="62288"/>
              </a:xfrm>
              <a:custGeom>
                <a:rect b="b" l="l" r="r" t="t"/>
                <a:pathLst>
                  <a:path extrusionOk="0" h="2829" w="11751">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1990078" y="2027334"/>
                <a:ext cx="547674" cy="330637"/>
              </a:xfrm>
              <a:custGeom>
                <a:rect b="b" l="l" r="r" t="t"/>
                <a:pathLst>
                  <a:path extrusionOk="0" h="15017" w="24866">
                    <a:moveTo>
                      <a:pt x="2351" y="9391"/>
                    </a:moveTo>
                    <a:cubicBezTo>
                      <a:pt x="1741" y="9394"/>
                      <a:pt x="1135" y="9433"/>
                      <a:pt x="537" y="9508"/>
                    </a:cubicBezTo>
                    <a:lnTo>
                      <a:pt x="1" y="9654"/>
                    </a:lnTo>
                    <a:cubicBezTo>
                      <a:pt x="782" y="9550"/>
                      <a:pt x="1566" y="9462"/>
                      <a:pt x="2351" y="9391"/>
                    </a:cubicBezTo>
                    <a:close/>
                    <a:moveTo>
                      <a:pt x="24866" y="0"/>
                    </a:moveTo>
                    <a:lnTo>
                      <a:pt x="24866" y="0"/>
                    </a:lnTo>
                    <a:cubicBezTo>
                      <a:pt x="23647" y="2779"/>
                      <a:pt x="22867" y="5753"/>
                      <a:pt x="22525" y="8776"/>
                    </a:cubicBezTo>
                    <a:cubicBezTo>
                      <a:pt x="22574" y="9361"/>
                      <a:pt x="22379" y="9946"/>
                      <a:pt x="21989" y="10385"/>
                    </a:cubicBezTo>
                    <a:cubicBezTo>
                      <a:pt x="21687" y="10662"/>
                      <a:pt x="21306" y="10757"/>
                      <a:pt x="20908" y="10757"/>
                    </a:cubicBezTo>
                    <a:cubicBezTo>
                      <a:pt x="20536" y="10757"/>
                      <a:pt x="20148" y="10674"/>
                      <a:pt x="19795" y="10580"/>
                    </a:cubicBezTo>
                    <a:cubicBezTo>
                      <a:pt x="15724" y="9631"/>
                      <a:pt x="11556" y="9163"/>
                      <a:pt x="7389" y="9163"/>
                    </a:cubicBezTo>
                    <a:cubicBezTo>
                      <a:pt x="5708" y="9163"/>
                      <a:pt x="4026" y="9239"/>
                      <a:pt x="2351" y="9391"/>
                    </a:cubicBezTo>
                    <a:lnTo>
                      <a:pt x="2351" y="9391"/>
                    </a:lnTo>
                    <a:cubicBezTo>
                      <a:pt x="2377" y="9391"/>
                      <a:pt x="2403" y="9391"/>
                      <a:pt x="2429" y="9391"/>
                    </a:cubicBezTo>
                    <a:cubicBezTo>
                      <a:pt x="3384" y="9391"/>
                      <a:pt x="4350" y="9478"/>
                      <a:pt x="5315" y="9654"/>
                    </a:cubicBezTo>
                    <a:cubicBezTo>
                      <a:pt x="11994" y="10531"/>
                      <a:pt x="18869" y="11458"/>
                      <a:pt x="24573" y="15017"/>
                    </a:cubicBezTo>
                    <a:cubicBezTo>
                      <a:pt x="24573" y="9995"/>
                      <a:pt x="24671" y="4973"/>
                      <a:pt x="24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1736658" y="1851679"/>
                <a:ext cx="92373" cy="277663"/>
              </a:xfrm>
              <a:custGeom>
                <a:rect b="b" l="l" r="r" t="t"/>
                <a:pathLst>
                  <a:path extrusionOk="0" h="12611" w="4194">
                    <a:moveTo>
                      <a:pt x="1953" y="1"/>
                    </a:moveTo>
                    <a:cubicBezTo>
                      <a:pt x="1840" y="1"/>
                      <a:pt x="1725" y="11"/>
                      <a:pt x="1609" y="31"/>
                    </a:cubicBezTo>
                    <a:cubicBezTo>
                      <a:pt x="1073" y="226"/>
                      <a:pt x="683" y="714"/>
                      <a:pt x="147" y="909"/>
                    </a:cubicBezTo>
                    <a:lnTo>
                      <a:pt x="0" y="860"/>
                    </a:lnTo>
                    <a:lnTo>
                      <a:pt x="0" y="860"/>
                    </a:lnTo>
                    <a:cubicBezTo>
                      <a:pt x="683" y="1299"/>
                      <a:pt x="1122" y="1981"/>
                      <a:pt x="1366" y="2762"/>
                    </a:cubicBezTo>
                    <a:cubicBezTo>
                      <a:pt x="2584" y="5931"/>
                      <a:pt x="3413" y="9246"/>
                      <a:pt x="3852" y="12610"/>
                    </a:cubicBezTo>
                    <a:cubicBezTo>
                      <a:pt x="4145" y="9538"/>
                      <a:pt x="4193" y="6418"/>
                      <a:pt x="4096" y="3347"/>
                    </a:cubicBezTo>
                    <a:cubicBezTo>
                      <a:pt x="4145" y="2518"/>
                      <a:pt x="3950" y="1738"/>
                      <a:pt x="3608" y="1006"/>
                    </a:cubicBezTo>
                    <a:cubicBezTo>
                      <a:pt x="3273" y="377"/>
                      <a:pt x="2649" y="1"/>
                      <a:pt x="19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1175043" y="1750156"/>
                <a:ext cx="560272" cy="1199822"/>
              </a:xfrm>
              <a:custGeom>
                <a:rect b="b" l="l" r="r" t="t"/>
                <a:pathLst>
                  <a:path extrusionOk="0" h="54494" w="25438">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2772758" y="2035943"/>
                <a:ext cx="142986" cy="337066"/>
              </a:xfrm>
              <a:custGeom>
                <a:rect b="b" l="l" r="r" t="t"/>
                <a:pathLst>
                  <a:path extrusionOk="0" h="15309" w="6492">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2672699" y="1724307"/>
                <a:ext cx="102328" cy="67087"/>
              </a:xfrm>
              <a:custGeom>
                <a:rect b="b" l="l" r="r" t="t"/>
                <a:pathLst>
                  <a:path extrusionOk="0" h="3047" w="4646">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2514119" y="1674350"/>
                <a:ext cx="125873" cy="695577"/>
              </a:xfrm>
              <a:custGeom>
                <a:rect b="b" l="l" r="r" t="t"/>
                <a:pathLst>
                  <a:path extrusionOk="0" h="31592" w="5715">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2344438" y="1296023"/>
                <a:ext cx="637205" cy="156677"/>
              </a:xfrm>
              <a:custGeom>
                <a:rect b="b" l="l" r="r" t="t"/>
                <a:pathLst>
                  <a:path extrusionOk="0" h="7116" w="28931">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2455290" y="1484074"/>
                <a:ext cx="549281" cy="374738"/>
              </a:xfrm>
              <a:custGeom>
                <a:rect b="b" l="l" r="r" t="t"/>
                <a:pathLst>
                  <a:path extrusionOk="0" h="17020" w="24939">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2924312" y="1269470"/>
                <a:ext cx="154593" cy="236622"/>
              </a:xfrm>
              <a:custGeom>
                <a:rect b="b" l="l" r="r" t="t"/>
                <a:pathLst>
                  <a:path extrusionOk="0" h="10747" w="7019">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2952240" y="1309145"/>
                <a:ext cx="112548" cy="157513"/>
              </a:xfrm>
              <a:custGeom>
                <a:rect b="b" l="l" r="r" t="t"/>
                <a:pathLst>
                  <a:path extrusionOk="0" h="7154" w="511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2713841" y="1783865"/>
                <a:ext cx="215867" cy="266742"/>
              </a:xfrm>
              <a:custGeom>
                <a:rect b="b" l="l" r="r" t="t"/>
                <a:pathLst>
                  <a:path extrusionOk="0" h="12115" w="9801">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2865241" y="1776027"/>
                <a:ext cx="257516" cy="57862"/>
              </a:xfrm>
              <a:custGeom>
                <a:rect b="b" l="l" r="r" t="t"/>
                <a:pathLst>
                  <a:path extrusionOk="0" h="2628" w="11692">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2767538" y="1814623"/>
                <a:ext cx="394115" cy="169799"/>
              </a:xfrm>
              <a:custGeom>
                <a:rect b="b" l="l" r="r" t="t"/>
                <a:pathLst>
                  <a:path extrusionOk="0" h="7712" w="17894">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3085381" y="1768739"/>
                <a:ext cx="121380" cy="143686"/>
              </a:xfrm>
              <a:custGeom>
                <a:rect b="b" l="l" r="r" t="t"/>
                <a:pathLst>
                  <a:path extrusionOk="0" h="6526" w="5511">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3113309" y="1801082"/>
                <a:ext cx="67661" cy="78030"/>
              </a:xfrm>
              <a:custGeom>
                <a:rect b="b" l="l" r="r" t="t"/>
                <a:pathLst>
                  <a:path extrusionOk="0" h="3544" w="3072">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2891759" y="2108799"/>
                <a:ext cx="306786" cy="87079"/>
              </a:xfrm>
              <a:custGeom>
                <a:rect b="b" l="l" r="r" t="t"/>
                <a:pathLst>
                  <a:path extrusionOk="0" h="3955" w="13929">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2928607" y="1970375"/>
                <a:ext cx="315728" cy="58236"/>
              </a:xfrm>
              <a:custGeom>
                <a:rect b="b" l="l" r="r" t="t"/>
                <a:pathLst>
                  <a:path extrusionOk="0" h="2645" w="14335">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3170221" y="2024296"/>
                <a:ext cx="109552" cy="175237"/>
              </a:xfrm>
              <a:custGeom>
                <a:rect b="b" l="l" r="r" t="t"/>
                <a:pathLst>
                  <a:path extrusionOk="0" h="7959" w="4974">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3187401" y="2051091"/>
                <a:ext cx="78409" cy="122175"/>
              </a:xfrm>
              <a:custGeom>
                <a:rect b="b" l="l" r="r" t="t"/>
                <a:pathLst>
                  <a:path extrusionOk="0" h="5549" w="356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1432977" y="996189"/>
                <a:ext cx="204899" cy="918746"/>
              </a:xfrm>
              <a:custGeom>
                <a:rect b="b" l="l" r="r" t="t"/>
                <a:pathLst>
                  <a:path extrusionOk="0" h="41728" w="9303">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1790355" y="806794"/>
                <a:ext cx="223025" cy="448364"/>
              </a:xfrm>
              <a:custGeom>
                <a:rect b="b" l="l" r="r" t="t"/>
                <a:pathLst>
                  <a:path extrusionOk="0" h="20364" w="10126">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1442426" y="804879"/>
                <a:ext cx="403784" cy="225085"/>
              </a:xfrm>
              <a:custGeom>
                <a:rect b="b" l="l" r="r" t="t"/>
                <a:pathLst>
                  <a:path extrusionOk="0" h="10223" w="18333">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1500418" y="835725"/>
                <a:ext cx="293175" cy="164339"/>
              </a:xfrm>
              <a:custGeom>
                <a:rect b="b" l="l" r="r" t="t"/>
                <a:pathLst>
                  <a:path extrusionOk="0" h="7464" w="13311">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2280015" y="3718587"/>
                <a:ext cx="65524" cy="572059"/>
              </a:xfrm>
              <a:custGeom>
                <a:rect b="b" l="l" r="r" t="t"/>
                <a:pathLst>
                  <a:path extrusionOk="0" h="25982" w="2975">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1950345" y="4207815"/>
                <a:ext cx="366210" cy="117441"/>
              </a:xfrm>
              <a:custGeom>
                <a:rect b="b" l="l" r="r" t="t"/>
                <a:pathLst>
                  <a:path extrusionOk="0" h="5334" w="16627">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1687498" y="2062871"/>
                <a:ext cx="146907" cy="369894"/>
              </a:xfrm>
              <a:custGeom>
                <a:rect b="b" l="l" r="r" t="t"/>
                <a:pathLst>
                  <a:path extrusionOk="0" h="16800" w="667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1897000" y="1904058"/>
                <a:ext cx="261789" cy="352258"/>
              </a:xfrm>
              <a:custGeom>
                <a:rect b="b" l="l" r="r" t="t"/>
                <a:pathLst>
                  <a:path extrusionOk="0" h="15999" w="11886">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1812028" y="1839019"/>
                <a:ext cx="257230" cy="95468"/>
              </a:xfrm>
              <a:custGeom>
                <a:rect b="b" l="l" r="r" t="t"/>
                <a:pathLst>
                  <a:path extrusionOk="0" h="4336" w="11679">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2485883" y="1141174"/>
                <a:ext cx="255049" cy="266764"/>
              </a:xfrm>
              <a:custGeom>
                <a:rect b="b" l="l" r="r" t="t"/>
                <a:pathLst>
                  <a:path extrusionOk="0" h="12116" w="1158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1703356" y="1183359"/>
                <a:ext cx="544326" cy="977423"/>
              </a:xfrm>
              <a:custGeom>
                <a:rect b="b" l="l" r="r" t="t"/>
                <a:pathLst>
                  <a:path extrusionOk="0" h="44393" w="24714">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2257461" y="895084"/>
                <a:ext cx="115301" cy="274888"/>
              </a:xfrm>
              <a:custGeom>
                <a:rect b="b" l="l" r="r" t="t"/>
                <a:pathLst>
                  <a:path extrusionOk="0" h="12485" w="5235">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2109277" y="880553"/>
                <a:ext cx="151422" cy="63719"/>
              </a:xfrm>
              <a:custGeom>
                <a:rect b="b" l="l" r="r" t="t"/>
                <a:pathLst>
                  <a:path extrusionOk="0" h="2894" w="6875">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2326179" y="962986"/>
                <a:ext cx="60172" cy="138446"/>
              </a:xfrm>
              <a:custGeom>
                <a:rect b="b" l="l" r="r" t="t"/>
                <a:pathLst>
                  <a:path extrusionOk="0" h="6288" w="2732">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2366992" y="946341"/>
                <a:ext cx="156223" cy="71447"/>
              </a:xfrm>
              <a:custGeom>
                <a:rect b="b" l="l" r="r" t="t"/>
                <a:pathLst>
                  <a:path extrusionOk="0" h="3245" w="7093">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2485112" y="1000900"/>
                <a:ext cx="31430" cy="141639"/>
              </a:xfrm>
              <a:custGeom>
                <a:rect b="b" l="l" r="r" t="t"/>
                <a:pathLst>
                  <a:path extrusionOk="0" h="6433" w="1427">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2563499" y="1063959"/>
                <a:ext cx="113847" cy="118564"/>
              </a:xfrm>
              <a:custGeom>
                <a:rect b="b" l="l" r="r" t="t"/>
                <a:pathLst>
                  <a:path extrusionOk="0" h="5385" w="5169">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2668976" y="1055041"/>
                <a:ext cx="106667" cy="88510"/>
              </a:xfrm>
              <a:custGeom>
                <a:rect b="b" l="l" r="r" t="t"/>
                <a:pathLst>
                  <a:path extrusionOk="0" h="4020" w="4843">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2679482" y="1129901"/>
                <a:ext cx="99883" cy="147892"/>
              </a:xfrm>
              <a:custGeom>
                <a:rect b="b" l="l" r="r" t="t"/>
                <a:pathLst>
                  <a:path extrusionOk="0" h="6717" w="4535">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1187927" y="2497518"/>
                <a:ext cx="212431" cy="209761"/>
              </a:xfrm>
              <a:custGeom>
                <a:rect b="b" l="l" r="r" t="t"/>
                <a:pathLst>
                  <a:path extrusionOk="0" h="9527" w="9645">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1278648" y="2061682"/>
                <a:ext cx="327027" cy="213063"/>
              </a:xfrm>
              <a:custGeom>
                <a:rect b="b" l="l" r="r" t="t"/>
                <a:pathLst>
                  <a:path extrusionOk="0" h="9677" w="14848">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1811829" y="2229059"/>
                <a:ext cx="772967" cy="159275"/>
              </a:xfrm>
              <a:custGeom>
                <a:rect b="b" l="l" r="r" t="t"/>
                <a:pathLst>
                  <a:path extrusionOk="0" h="7234" w="35095">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2545240" y="2268800"/>
                <a:ext cx="508711" cy="214142"/>
              </a:xfrm>
              <a:custGeom>
                <a:rect b="b" l="l" r="r" t="t"/>
                <a:pathLst>
                  <a:path extrusionOk="0" h="9726" w="23097">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1245919" y="2937890"/>
                <a:ext cx="170760" cy="364742"/>
              </a:xfrm>
              <a:custGeom>
                <a:rect b="b" l="l" r="r" t="t"/>
                <a:pathLst>
                  <a:path extrusionOk="0" h="16566" w="7753">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1280586" y="2444720"/>
                <a:ext cx="1346542" cy="1248789"/>
              </a:xfrm>
              <a:custGeom>
                <a:rect b="b" l="l" r="r" t="t"/>
                <a:pathLst>
                  <a:path extrusionOk="0" h="56718" w="61137">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2645123" y="1630425"/>
                <a:ext cx="60150" cy="151546"/>
              </a:xfrm>
              <a:custGeom>
                <a:rect b="b" l="l" r="r" t="t"/>
                <a:pathLst>
                  <a:path extrusionOk="0" h="6883" w="2731">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1806764" y="2319639"/>
                <a:ext cx="184415" cy="28755"/>
              </a:xfrm>
              <a:custGeom>
                <a:rect b="b" l="l" r="r" t="t"/>
                <a:pathLst>
                  <a:path extrusionOk="0" h="1306" w="8373">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2084587" y="921814"/>
                <a:ext cx="296390" cy="336449"/>
              </a:xfrm>
              <a:custGeom>
                <a:rect b="b" l="l" r="r" t="t"/>
                <a:pathLst>
                  <a:path extrusionOk="0" h="15281" w="13457">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2353028" y="1128162"/>
                <a:ext cx="149065" cy="48130"/>
              </a:xfrm>
              <a:custGeom>
                <a:rect b="b" l="l" r="r" t="t"/>
                <a:pathLst>
                  <a:path extrusionOk="0" h="2186" w="6768">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2157600" y="1369451"/>
                <a:ext cx="365791" cy="404087"/>
              </a:xfrm>
              <a:custGeom>
                <a:rect b="b" l="l" r="r" t="t"/>
                <a:pathLst>
                  <a:path extrusionOk="0" h="18353" w="16608">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2196254" y="1434271"/>
                <a:ext cx="155739" cy="345477"/>
              </a:xfrm>
              <a:custGeom>
                <a:rect b="b" l="l" r="r" t="t"/>
                <a:pathLst>
                  <a:path extrusionOk="0" h="15691" w="7071">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2543104" y="2445028"/>
                <a:ext cx="637866" cy="1398001"/>
              </a:xfrm>
              <a:custGeom>
                <a:rect b="b" l="l" r="r" t="t"/>
                <a:pathLst>
                  <a:path extrusionOk="0" h="63495" w="28961">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1217991" y="2198454"/>
                <a:ext cx="2020970" cy="1734737"/>
              </a:xfrm>
              <a:custGeom>
                <a:rect b="b" l="l" r="r" t="t"/>
                <a:pathLst>
                  <a:path extrusionOk="0" h="78789" w="91758">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2107119" y="2206601"/>
                <a:ext cx="5396" cy="4315"/>
              </a:xfrm>
              <a:custGeom>
                <a:rect b="b" l="l" r="r" t="t"/>
                <a:pathLst>
                  <a:path extrusionOk="0" h="196" w="245">
                    <a:moveTo>
                      <a:pt x="98" y="0"/>
                    </a:moveTo>
                    <a:cubicBezTo>
                      <a:pt x="1" y="0"/>
                      <a:pt x="1" y="195"/>
                      <a:pt x="98" y="195"/>
                    </a:cubicBezTo>
                    <a:cubicBezTo>
                      <a:pt x="245" y="195"/>
                      <a:pt x="245" y="0"/>
                      <a:pt x="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1923496" y="3583905"/>
                <a:ext cx="71978" cy="611888"/>
              </a:xfrm>
              <a:custGeom>
                <a:rect b="b" l="l" r="r" t="t"/>
                <a:pathLst>
                  <a:path extrusionOk="0" h="27791" w="3268">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1896431" y="4151794"/>
                <a:ext cx="493796" cy="187631"/>
              </a:xfrm>
              <a:custGeom>
                <a:rect b="b" l="l" r="r" t="t"/>
                <a:pathLst>
                  <a:path extrusionOk="0" h="8368" w="22672">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30"/>
              <p:cNvGrpSpPr/>
              <p:nvPr/>
            </p:nvGrpSpPr>
            <p:grpSpPr>
              <a:xfrm>
                <a:off x="1561574" y="3451125"/>
                <a:ext cx="415556" cy="583318"/>
                <a:chOff x="1357275" y="4421150"/>
                <a:chExt cx="482700" cy="677725"/>
              </a:xfrm>
            </p:grpSpPr>
            <p:sp>
              <p:nvSpPr>
                <p:cNvPr id="368" name="Google Shape;368;p30"/>
                <p:cNvSpPr/>
                <p:nvPr/>
              </p:nvSpPr>
              <p:spPr>
                <a:xfrm>
                  <a:off x="1357275" y="4421150"/>
                  <a:ext cx="135650" cy="546025"/>
                </a:xfrm>
                <a:custGeom>
                  <a:rect b="b" l="l" r="r" t="t"/>
                  <a:pathLst>
                    <a:path extrusionOk="0" h="21841" w="5426">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1427750" y="4951725"/>
                  <a:ext cx="412175" cy="147150"/>
                </a:xfrm>
                <a:custGeom>
                  <a:rect b="b" l="l" r="r" t="t"/>
                  <a:pathLst>
                    <a:path extrusionOk="0" h="5886" w="16487">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1483150" y="4982800"/>
                  <a:ext cx="356825" cy="87350"/>
                </a:xfrm>
                <a:custGeom>
                  <a:rect b="b" l="l" r="r" t="t"/>
                  <a:pathLst>
                    <a:path extrusionOk="0" h="3494" w="14273">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1" name="Google Shape;371;p30"/>
            <p:cNvSpPr/>
            <p:nvPr/>
          </p:nvSpPr>
          <p:spPr>
            <a:xfrm>
              <a:off x="1702299" y="2534414"/>
              <a:ext cx="7533" cy="8873"/>
            </a:xfrm>
            <a:custGeom>
              <a:rect b="b" l="l" r="r" t="t"/>
              <a:pathLst>
                <a:path extrusionOk="0" h="403" w="342">
                  <a:moveTo>
                    <a:pt x="171" y="0"/>
                  </a:moveTo>
                  <a:cubicBezTo>
                    <a:pt x="122" y="0"/>
                    <a:pt x="73" y="37"/>
                    <a:pt x="49" y="110"/>
                  </a:cubicBezTo>
                  <a:cubicBezTo>
                    <a:pt x="49" y="159"/>
                    <a:pt x="49" y="208"/>
                    <a:pt x="0" y="256"/>
                  </a:cubicBezTo>
                  <a:cubicBezTo>
                    <a:pt x="0" y="305"/>
                    <a:pt x="0" y="354"/>
                    <a:pt x="49" y="403"/>
                  </a:cubicBezTo>
                  <a:lnTo>
                    <a:pt x="244" y="403"/>
                  </a:lnTo>
                  <a:cubicBezTo>
                    <a:pt x="293" y="354"/>
                    <a:pt x="293" y="305"/>
                    <a:pt x="293" y="256"/>
                  </a:cubicBezTo>
                  <a:cubicBezTo>
                    <a:pt x="342" y="208"/>
                    <a:pt x="293" y="159"/>
                    <a:pt x="293" y="110"/>
                  </a:cubicBezTo>
                  <a:cubicBezTo>
                    <a:pt x="268" y="37"/>
                    <a:pt x="220" y="0"/>
                    <a:pt x="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1707673" y="2492272"/>
              <a:ext cx="15726" cy="18319"/>
            </a:xfrm>
            <a:custGeom>
              <a:rect b="b" l="l" r="r" t="t"/>
              <a:pathLst>
                <a:path extrusionOk="0" h="832" w="714">
                  <a:moveTo>
                    <a:pt x="177" y="1"/>
                  </a:moveTo>
                  <a:cubicBezTo>
                    <a:pt x="134" y="1"/>
                    <a:pt x="98" y="25"/>
                    <a:pt x="98" y="74"/>
                  </a:cubicBezTo>
                  <a:cubicBezTo>
                    <a:pt x="49" y="171"/>
                    <a:pt x="0" y="220"/>
                    <a:pt x="0" y="318"/>
                  </a:cubicBezTo>
                  <a:cubicBezTo>
                    <a:pt x="0" y="415"/>
                    <a:pt x="0" y="513"/>
                    <a:pt x="98" y="513"/>
                  </a:cubicBezTo>
                  <a:cubicBezTo>
                    <a:pt x="146" y="659"/>
                    <a:pt x="244" y="756"/>
                    <a:pt x="341" y="805"/>
                  </a:cubicBezTo>
                  <a:cubicBezTo>
                    <a:pt x="378" y="823"/>
                    <a:pt x="414" y="831"/>
                    <a:pt x="449" y="831"/>
                  </a:cubicBezTo>
                  <a:cubicBezTo>
                    <a:pt x="599" y="831"/>
                    <a:pt x="713" y="680"/>
                    <a:pt x="634" y="561"/>
                  </a:cubicBezTo>
                  <a:cubicBezTo>
                    <a:pt x="536" y="464"/>
                    <a:pt x="488" y="366"/>
                    <a:pt x="390" y="318"/>
                  </a:cubicBezTo>
                  <a:cubicBezTo>
                    <a:pt x="341" y="220"/>
                    <a:pt x="341" y="171"/>
                    <a:pt x="293" y="74"/>
                  </a:cubicBezTo>
                  <a:cubicBezTo>
                    <a:pt x="268" y="25"/>
                    <a:pt x="219" y="1"/>
                    <a:pt x="1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1750622" y="2544123"/>
              <a:ext cx="16629" cy="12594"/>
            </a:xfrm>
            <a:custGeom>
              <a:rect b="b" l="l" r="r" t="t"/>
              <a:pathLst>
                <a:path extrusionOk="0" h="572" w="755">
                  <a:moveTo>
                    <a:pt x="468" y="0"/>
                  </a:moveTo>
                  <a:cubicBezTo>
                    <a:pt x="444" y="0"/>
                    <a:pt x="418" y="3"/>
                    <a:pt x="390" y="10"/>
                  </a:cubicBezTo>
                  <a:lnTo>
                    <a:pt x="146" y="108"/>
                  </a:lnTo>
                  <a:cubicBezTo>
                    <a:pt x="49" y="108"/>
                    <a:pt x="0" y="254"/>
                    <a:pt x="98" y="352"/>
                  </a:cubicBezTo>
                  <a:cubicBezTo>
                    <a:pt x="98" y="400"/>
                    <a:pt x="98" y="449"/>
                    <a:pt x="98" y="498"/>
                  </a:cubicBezTo>
                  <a:cubicBezTo>
                    <a:pt x="98" y="547"/>
                    <a:pt x="134" y="571"/>
                    <a:pt x="171" y="571"/>
                  </a:cubicBezTo>
                  <a:cubicBezTo>
                    <a:pt x="207" y="571"/>
                    <a:pt x="244" y="547"/>
                    <a:pt x="244" y="498"/>
                  </a:cubicBezTo>
                  <a:lnTo>
                    <a:pt x="244" y="400"/>
                  </a:lnTo>
                  <a:lnTo>
                    <a:pt x="390" y="449"/>
                  </a:lnTo>
                  <a:cubicBezTo>
                    <a:pt x="418" y="456"/>
                    <a:pt x="444" y="459"/>
                    <a:pt x="468" y="459"/>
                  </a:cubicBezTo>
                  <a:cubicBezTo>
                    <a:pt x="754" y="459"/>
                    <a:pt x="754" y="0"/>
                    <a:pt x="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1689415" y="2545687"/>
              <a:ext cx="9669" cy="11559"/>
            </a:xfrm>
            <a:custGeom>
              <a:rect b="b" l="l" r="r" t="t"/>
              <a:pathLst>
                <a:path extrusionOk="0" h="525" w="439">
                  <a:moveTo>
                    <a:pt x="195" y="0"/>
                  </a:moveTo>
                  <a:cubicBezTo>
                    <a:pt x="110" y="0"/>
                    <a:pt x="25" y="61"/>
                    <a:pt x="0" y="183"/>
                  </a:cubicBezTo>
                  <a:lnTo>
                    <a:pt x="0" y="329"/>
                  </a:lnTo>
                  <a:cubicBezTo>
                    <a:pt x="0" y="427"/>
                    <a:pt x="98" y="524"/>
                    <a:pt x="195" y="524"/>
                  </a:cubicBezTo>
                  <a:lnTo>
                    <a:pt x="244" y="524"/>
                  </a:lnTo>
                  <a:cubicBezTo>
                    <a:pt x="341" y="524"/>
                    <a:pt x="439" y="427"/>
                    <a:pt x="439" y="329"/>
                  </a:cubicBezTo>
                  <a:cubicBezTo>
                    <a:pt x="439" y="281"/>
                    <a:pt x="390" y="232"/>
                    <a:pt x="390" y="183"/>
                  </a:cubicBezTo>
                  <a:cubicBezTo>
                    <a:pt x="366" y="61"/>
                    <a:pt x="281"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1725910" y="2520983"/>
              <a:ext cx="8612" cy="13981"/>
            </a:xfrm>
            <a:custGeom>
              <a:rect b="b" l="l" r="r" t="t"/>
              <a:pathLst>
                <a:path extrusionOk="0" h="635" w="391">
                  <a:moveTo>
                    <a:pt x="202" y="1"/>
                  </a:moveTo>
                  <a:cubicBezTo>
                    <a:pt x="111" y="1"/>
                    <a:pt x="25" y="62"/>
                    <a:pt x="50" y="184"/>
                  </a:cubicBezTo>
                  <a:cubicBezTo>
                    <a:pt x="1" y="281"/>
                    <a:pt x="1" y="379"/>
                    <a:pt x="50" y="525"/>
                  </a:cubicBezTo>
                  <a:cubicBezTo>
                    <a:pt x="74" y="598"/>
                    <a:pt x="135" y="635"/>
                    <a:pt x="196" y="635"/>
                  </a:cubicBezTo>
                  <a:cubicBezTo>
                    <a:pt x="257" y="635"/>
                    <a:pt x="318" y="598"/>
                    <a:pt x="342" y="525"/>
                  </a:cubicBezTo>
                  <a:cubicBezTo>
                    <a:pt x="391" y="379"/>
                    <a:pt x="391" y="281"/>
                    <a:pt x="391" y="184"/>
                  </a:cubicBezTo>
                  <a:cubicBezTo>
                    <a:pt x="391" y="62"/>
                    <a:pt x="293" y="1"/>
                    <a:pt x="2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1692630" y="2516425"/>
              <a:ext cx="9691" cy="7530"/>
            </a:xfrm>
            <a:custGeom>
              <a:rect b="b" l="l" r="r" t="t"/>
              <a:pathLst>
                <a:path extrusionOk="0" h="342" w="440">
                  <a:moveTo>
                    <a:pt x="195" y="1"/>
                  </a:moveTo>
                  <a:cubicBezTo>
                    <a:pt x="98" y="1"/>
                    <a:pt x="0" y="98"/>
                    <a:pt x="49" y="196"/>
                  </a:cubicBezTo>
                  <a:cubicBezTo>
                    <a:pt x="0" y="293"/>
                    <a:pt x="98" y="342"/>
                    <a:pt x="195" y="342"/>
                  </a:cubicBezTo>
                  <a:lnTo>
                    <a:pt x="390" y="342"/>
                  </a:lnTo>
                  <a:lnTo>
                    <a:pt x="390" y="293"/>
                  </a:lnTo>
                  <a:lnTo>
                    <a:pt x="439" y="196"/>
                  </a:lnTo>
                  <a:lnTo>
                    <a:pt x="439" y="147"/>
                  </a:lnTo>
                  <a:cubicBezTo>
                    <a:pt x="439" y="98"/>
                    <a:pt x="439" y="98"/>
                    <a:pt x="439" y="49"/>
                  </a:cubicBezTo>
                  <a:lnTo>
                    <a:pt x="4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1715184" y="2511339"/>
              <a:ext cx="5925" cy="9666"/>
            </a:xfrm>
            <a:custGeom>
              <a:rect b="b" l="l" r="r" t="t"/>
              <a:pathLst>
                <a:path extrusionOk="0" h="439" w="269">
                  <a:moveTo>
                    <a:pt x="147" y="0"/>
                  </a:moveTo>
                  <a:cubicBezTo>
                    <a:pt x="110" y="0"/>
                    <a:pt x="73" y="12"/>
                    <a:pt x="49" y="37"/>
                  </a:cubicBezTo>
                  <a:cubicBezTo>
                    <a:pt x="49" y="134"/>
                    <a:pt x="0" y="232"/>
                    <a:pt x="0" y="329"/>
                  </a:cubicBezTo>
                  <a:cubicBezTo>
                    <a:pt x="0" y="402"/>
                    <a:pt x="73" y="439"/>
                    <a:pt x="140" y="439"/>
                  </a:cubicBezTo>
                  <a:cubicBezTo>
                    <a:pt x="208" y="439"/>
                    <a:pt x="268" y="402"/>
                    <a:pt x="244" y="329"/>
                  </a:cubicBezTo>
                  <a:cubicBezTo>
                    <a:pt x="244" y="232"/>
                    <a:pt x="244" y="134"/>
                    <a:pt x="244" y="37"/>
                  </a:cubicBezTo>
                  <a:cubicBezTo>
                    <a:pt x="220" y="12"/>
                    <a:pt x="183" y="0"/>
                    <a:pt x="1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1732650" y="2540909"/>
              <a:ext cx="12422" cy="10194"/>
            </a:xfrm>
            <a:custGeom>
              <a:rect b="b" l="l" r="r" t="t"/>
              <a:pathLst>
                <a:path extrusionOk="0" h="463" w="564">
                  <a:moveTo>
                    <a:pt x="188" y="0"/>
                  </a:moveTo>
                  <a:cubicBezTo>
                    <a:pt x="98" y="0"/>
                    <a:pt x="1" y="114"/>
                    <a:pt x="85" y="156"/>
                  </a:cubicBezTo>
                  <a:cubicBezTo>
                    <a:pt x="182" y="254"/>
                    <a:pt x="280" y="351"/>
                    <a:pt x="426" y="449"/>
                  </a:cubicBezTo>
                  <a:cubicBezTo>
                    <a:pt x="435" y="458"/>
                    <a:pt x="447" y="462"/>
                    <a:pt x="458" y="462"/>
                  </a:cubicBezTo>
                  <a:cubicBezTo>
                    <a:pt x="507" y="462"/>
                    <a:pt x="563" y="391"/>
                    <a:pt x="524" y="351"/>
                  </a:cubicBezTo>
                  <a:cubicBezTo>
                    <a:pt x="426" y="205"/>
                    <a:pt x="329" y="108"/>
                    <a:pt x="231" y="10"/>
                  </a:cubicBezTo>
                  <a:cubicBezTo>
                    <a:pt x="218" y="3"/>
                    <a:pt x="203" y="0"/>
                    <a:pt x="1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1740953" y="2552930"/>
              <a:ext cx="9669" cy="3413"/>
            </a:xfrm>
            <a:custGeom>
              <a:rect b="b" l="l" r="r" t="t"/>
              <a:pathLst>
                <a:path extrusionOk="0" h="155" w="439">
                  <a:moveTo>
                    <a:pt x="49" y="0"/>
                  </a:moveTo>
                  <a:cubicBezTo>
                    <a:pt x="0" y="0"/>
                    <a:pt x="0" y="147"/>
                    <a:pt x="49" y="147"/>
                  </a:cubicBezTo>
                  <a:lnTo>
                    <a:pt x="342" y="147"/>
                  </a:lnTo>
                  <a:cubicBezTo>
                    <a:pt x="353" y="152"/>
                    <a:pt x="362" y="154"/>
                    <a:pt x="371" y="154"/>
                  </a:cubicBezTo>
                  <a:cubicBezTo>
                    <a:pt x="438" y="154"/>
                    <a:pt x="428"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0"/>
            <p:cNvGrpSpPr/>
            <p:nvPr/>
          </p:nvGrpSpPr>
          <p:grpSpPr>
            <a:xfrm>
              <a:off x="1707673" y="2508917"/>
              <a:ext cx="628197" cy="739898"/>
              <a:chOff x="1707673" y="2508917"/>
              <a:chExt cx="628197" cy="739898"/>
            </a:xfrm>
          </p:grpSpPr>
          <p:grpSp>
            <p:nvGrpSpPr>
              <p:cNvPr id="381" name="Google Shape;381;p30"/>
              <p:cNvGrpSpPr/>
              <p:nvPr/>
            </p:nvGrpSpPr>
            <p:grpSpPr>
              <a:xfrm>
                <a:off x="1707673" y="2508917"/>
                <a:ext cx="232584" cy="212359"/>
                <a:chOff x="1707673" y="2508917"/>
                <a:chExt cx="232584" cy="212359"/>
              </a:xfrm>
            </p:grpSpPr>
            <p:sp>
              <p:nvSpPr>
                <p:cNvPr id="382" name="Google Shape;382;p30"/>
                <p:cNvSpPr/>
                <p:nvPr/>
              </p:nvSpPr>
              <p:spPr>
                <a:xfrm>
                  <a:off x="1707673" y="2508917"/>
                  <a:ext cx="9669" cy="7530"/>
                </a:xfrm>
                <a:custGeom>
                  <a:rect b="b" l="l" r="r" t="t"/>
                  <a:pathLst>
                    <a:path extrusionOk="0" h="342" w="439">
                      <a:moveTo>
                        <a:pt x="195" y="0"/>
                      </a:moveTo>
                      <a:cubicBezTo>
                        <a:pt x="0" y="0"/>
                        <a:pt x="0" y="342"/>
                        <a:pt x="195" y="342"/>
                      </a:cubicBezTo>
                      <a:cubicBezTo>
                        <a:pt x="439" y="342"/>
                        <a:pt x="439"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30"/>
                <p:cNvGrpSpPr/>
                <p:nvPr/>
              </p:nvGrpSpPr>
              <p:grpSpPr>
                <a:xfrm>
                  <a:off x="1775312" y="2571183"/>
                  <a:ext cx="164945" cy="150093"/>
                  <a:chOff x="1775312" y="2571585"/>
                  <a:chExt cx="164945" cy="150093"/>
                </a:xfrm>
              </p:grpSpPr>
              <p:sp>
                <p:nvSpPr>
                  <p:cNvPr id="384" name="Google Shape;384;p30"/>
                  <p:cNvSpPr/>
                  <p:nvPr/>
                </p:nvSpPr>
                <p:spPr>
                  <a:xfrm>
                    <a:off x="1847268" y="2594923"/>
                    <a:ext cx="8612" cy="11031"/>
                  </a:xfrm>
                  <a:custGeom>
                    <a:rect b="b" l="l" r="r" t="t"/>
                    <a:pathLst>
                      <a:path extrusionOk="0" h="501" w="391">
                        <a:moveTo>
                          <a:pt x="201" y="1"/>
                        </a:moveTo>
                        <a:cubicBezTo>
                          <a:pt x="146" y="1"/>
                          <a:pt x="98" y="37"/>
                          <a:pt x="98" y="110"/>
                        </a:cubicBezTo>
                        <a:cubicBezTo>
                          <a:pt x="98" y="159"/>
                          <a:pt x="98" y="208"/>
                          <a:pt x="49" y="257"/>
                        </a:cubicBezTo>
                        <a:cubicBezTo>
                          <a:pt x="0" y="305"/>
                          <a:pt x="0" y="354"/>
                          <a:pt x="49" y="354"/>
                        </a:cubicBezTo>
                        <a:cubicBezTo>
                          <a:pt x="49" y="403"/>
                          <a:pt x="49" y="403"/>
                          <a:pt x="49" y="403"/>
                        </a:cubicBezTo>
                        <a:cubicBezTo>
                          <a:pt x="98" y="452"/>
                          <a:pt x="98" y="452"/>
                          <a:pt x="146" y="500"/>
                        </a:cubicBezTo>
                        <a:lnTo>
                          <a:pt x="195" y="500"/>
                        </a:lnTo>
                        <a:cubicBezTo>
                          <a:pt x="244" y="452"/>
                          <a:pt x="293" y="452"/>
                          <a:pt x="341" y="403"/>
                        </a:cubicBezTo>
                        <a:cubicBezTo>
                          <a:pt x="341" y="403"/>
                          <a:pt x="341" y="403"/>
                          <a:pt x="390" y="354"/>
                        </a:cubicBezTo>
                        <a:cubicBezTo>
                          <a:pt x="390" y="354"/>
                          <a:pt x="390" y="305"/>
                          <a:pt x="390" y="257"/>
                        </a:cubicBezTo>
                        <a:cubicBezTo>
                          <a:pt x="390" y="208"/>
                          <a:pt x="341" y="159"/>
                          <a:pt x="341" y="110"/>
                        </a:cubicBezTo>
                        <a:cubicBezTo>
                          <a:pt x="317" y="37"/>
                          <a:pt x="256" y="1"/>
                          <a:pt x="2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1849404" y="2674341"/>
                    <a:ext cx="29800" cy="47338"/>
                  </a:xfrm>
                  <a:custGeom>
                    <a:rect b="b" l="l" r="r" t="t"/>
                    <a:pathLst>
                      <a:path extrusionOk="0" h="2150" w="1353">
                        <a:moveTo>
                          <a:pt x="115" y="0"/>
                        </a:moveTo>
                        <a:cubicBezTo>
                          <a:pt x="65" y="0"/>
                          <a:pt x="1" y="72"/>
                          <a:pt x="1" y="111"/>
                        </a:cubicBezTo>
                        <a:cubicBezTo>
                          <a:pt x="98" y="355"/>
                          <a:pt x="196" y="599"/>
                          <a:pt x="391" y="794"/>
                        </a:cubicBezTo>
                        <a:cubicBezTo>
                          <a:pt x="439" y="940"/>
                          <a:pt x="537" y="1038"/>
                          <a:pt x="586" y="1135"/>
                        </a:cubicBezTo>
                        <a:cubicBezTo>
                          <a:pt x="537" y="1184"/>
                          <a:pt x="586" y="1281"/>
                          <a:pt x="635" y="1330"/>
                        </a:cubicBezTo>
                        <a:lnTo>
                          <a:pt x="683" y="1330"/>
                        </a:lnTo>
                        <a:cubicBezTo>
                          <a:pt x="732" y="1330"/>
                          <a:pt x="781" y="1476"/>
                          <a:pt x="830" y="1574"/>
                        </a:cubicBezTo>
                        <a:cubicBezTo>
                          <a:pt x="927" y="1720"/>
                          <a:pt x="1025" y="1915"/>
                          <a:pt x="1122" y="2110"/>
                        </a:cubicBezTo>
                        <a:cubicBezTo>
                          <a:pt x="1136" y="2137"/>
                          <a:pt x="1161" y="2149"/>
                          <a:pt x="1189" y="2149"/>
                        </a:cubicBezTo>
                        <a:cubicBezTo>
                          <a:pt x="1261" y="2149"/>
                          <a:pt x="1352" y="2069"/>
                          <a:pt x="1317" y="1964"/>
                        </a:cubicBezTo>
                        <a:cubicBezTo>
                          <a:pt x="1268" y="1769"/>
                          <a:pt x="1171" y="1574"/>
                          <a:pt x="1025" y="1428"/>
                        </a:cubicBezTo>
                        <a:cubicBezTo>
                          <a:pt x="878" y="1135"/>
                          <a:pt x="732" y="891"/>
                          <a:pt x="586" y="648"/>
                        </a:cubicBezTo>
                        <a:cubicBezTo>
                          <a:pt x="488" y="404"/>
                          <a:pt x="342" y="160"/>
                          <a:pt x="147" y="14"/>
                        </a:cubicBezTo>
                        <a:cubicBezTo>
                          <a:pt x="138" y="4"/>
                          <a:pt x="127" y="0"/>
                          <a:pt x="1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1800002" y="2609785"/>
                    <a:ext cx="17686" cy="21731"/>
                  </a:xfrm>
                  <a:custGeom>
                    <a:rect b="b" l="l" r="r" t="t"/>
                    <a:pathLst>
                      <a:path extrusionOk="0" h="987" w="803">
                        <a:moveTo>
                          <a:pt x="96" y="0"/>
                        </a:moveTo>
                        <a:cubicBezTo>
                          <a:pt x="50" y="0"/>
                          <a:pt x="1" y="35"/>
                          <a:pt x="1" y="69"/>
                        </a:cubicBezTo>
                        <a:cubicBezTo>
                          <a:pt x="147" y="362"/>
                          <a:pt x="342" y="654"/>
                          <a:pt x="537" y="947"/>
                        </a:cubicBezTo>
                        <a:cubicBezTo>
                          <a:pt x="564" y="974"/>
                          <a:pt x="599" y="986"/>
                          <a:pt x="633" y="986"/>
                        </a:cubicBezTo>
                        <a:cubicBezTo>
                          <a:pt x="721" y="986"/>
                          <a:pt x="803" y="906"/>
                          <a:pt x="732" y="801"/>
                        </a:cubicBezTo>
                        <a:cubicBezTo>
                          <a:pt x="586" y="508"/>
                          <a:pt x="391" y="264"/>
                          <a:pt x="147" y="20"/>
                        </a:cubicBezTo>
                        <a:cubicBezTo>
                          <a:pt x="133" y="6"/>
                          <a:pt x="114" y="0"/>
                          <a:pt x="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1775312" y="2571585"/>
                    <a:ext cx="121358" cy="96635"/>
                  </a:xfrm>
                  <a:custGeom>
                    <a:rect b="b" l="l" r="r" t="t"/>
                    <a:pathLst>
                      <a:path extrusionOk="0" h="4389" w="5510">
                        <a:moveTo>
                          <a:pt x="1463" y="1024"/>
                        </a:moveTo>
                        <a:lnTo>
                          <a:pt x="1707" y="1122"/>
                        </a:lnTo>
                        <a:cubicBezTo>
                          <a:pt x="1658" y="1170"/>
                          <a:pt x="1658" y="1170"/>
                          <a:pt x="1658" y="1219"/>
                        </a:cubicBezTo>
                        <a:cubicBezTo>
                          <a:pt x="1658" y="1219"/>
                          <a:pt x="1707" y="1268"/>
                          <a:pt x="1707" y="1317"/>
                        </a:cubicBezTo>
                        <a:lnTo>
                          <a:pt x="1463" y="1024"/>
                        </a:lnTo>
                        <a:close/>
                        <a:moveTo>
                          <a:pt x="2048" y="878"/>
                        </a:moveTo>
                        <a:lnTo>
                          <a:pt x="2243" y="1170"/>
                        </a:lnTo>
                        <a:cubicBezTo>
                          <a:pt x="2341" y="1268"/>
                          <a:pt x="2438" y="1414"/>
                          <a:pt x="2536" y="1512"/>
                        </a:cubicBezTo>
                        <a:cubicBezTo>
                          <a:pt x="2390" y="1512"/>
                          <a:pt x="2292" y="1463"/>
                          <a:pt x="2195" y="1365"/>
                        </a:cubicBezTo>
                        <a:cubicBezTo>
                          <a:pt x="2180" y="1351"/>
                          <a:pt x="2162" y="1345"/>
                          <a:pt x="2143" y="1345"/>
                        </a:cubicBezTo>
                        <a:cubicBezTo>
                          <a:pt x="2097" y="1345"/>
                          <a:pt x="2048" y="1380"/>
                          <a:pt x="2048" y="1414"/>
                        </a:cubicBezTo>
                        <a:cubicBezTo>
                          <a:pt x="2000" y="1365"/>
                          <a:pt x="1951" y="1317"/>
                          <a:pt x="1902" y="1268"/>
                        </a:cubicBezTo>
                        <a:lnTo>
                          <a:pt x="1902" y="1268"/>
                        </a:lnTo>
                        <a:lnTo>
                          <a:pt x="2048" y="1317"/>
                        </a:lnTo>
                        <a:cubicBezTo>
                          <a:pt x="2055" y="1323"/>
                          <a:pt x="2063" y="1326"/>
                          <a:pt x="2071" y="1326"/>
                        </a:cubicBezTo>
                        <a:cubicBezTo>
                          <a:pt x="2120" y="1326"/>
                          <a:pt x="2181" y="1212"/>
                          <a:pt x="2097" y="1170"/>
                        </a:cubicBezTo>
                        <a:lnTo>
                          <a:pt x="1951" y="1122"/>
                        </a:lnTo>
                        <a:cubicBezTo>
                          <a:pt x="2000" y="1024"/>
                          <a:pt x="2048" y="975"/>
                          <a:pt x="2048" y="878"/>
                        </a:cubicBezTo>
                        <a:close/>
                        <a:moveTo>
                          <a:pt x="2828" y="1707"/>
                        </a:moveTo>
                        <a:cubicBezTo>
                          <a:pt x="2926" y="1755"/>
                          <a:pt x="2975" y="1804"/>
                          <a:pt x="3023" y="1853"/>
                        </a:cubicBezTo>
                        <a:lnTo>
                          <a:pt x="2828" y="1755"/>
                        </a:lnTo>
                        <a:lnTo>
                          <a:pt x="2828" y="1707"/>
                        </a:lnTo>
                        <a:close/>
                        <a:moveTo>
                          <a:pt x="244" y="0"/>
                        </a:moveTo>
                        <a:cubicBezTo>
                          <a:pt x="196" y="0"/>
                          <a:pt x="147" y="0"/>
                          <a:pt x="98" y="49"/>
                        </a:cubicBezTo>
                        <a:cubicBezTo>
                          <a:pt x="49" y="49"/>
                          <a:pt x="1" y="195"/>
                          <a:pt x="49" y="244"/>
                        </a:cubicBezTo>
                        <a:cubicBezTo>
                          <a:pt x="1024" y="1122"/>
                          <a:pt x="1902" y="2097"/>
                          <a:pt x="2633" y="3218"/>
                        </a:cubicBezTo>
                        <a:lnTo>
                          <a:pt x="2585" y="3218"/>
                        </a:lnTo>
                        <a:cubicBezTo>
                          <a:pt x="2487" y="3218"/>
                          <a:pt x="2390" y="3267"/>
                          <a:pt x="2292" y="3316"/>
                        </a:cubicBezTo>
                        <a:cubicBezTo>
                          <a:pt x="2243" y="3364"/>
                          <a:pt x="2243" y="3462"/>
                          <a:pt x="2292" y="3511"/>
                        </a:cubicBezTo>
                        <a:cubicBezTo>
                          <a:pt x="2390" y="3559"/>
                          <a:pt x="2487" y="3608"/>
                          <a:pt x="2585" y="3608"/>
                        </a:cubicBezTo>
                        <a:cubicBezTo>
                          <a:pt x="2611" y="3621"/>
                          <a:pt x="2637" y="3627"/>
                          <a:pt x="2662" y="3627"/>
                        </a:cubicBezTo>
                        <a:cubicBezTo>
                          <a:pt x="2731" y="3627"/>
                          <a:pt x="2793" y="3582"/>
                          <a:pt x="2828" y="3511"/>
                        </a:cubicBezTo>
                        <a:cubicBezTo>
                          <a:pt x="2877" y="3559"/>
                          <a:pt x="2926" y="3657"/>
                          <a:pt x="2975" y="3706"/>
                        </a:cubicBezTo>
                        <a:cubicBezTo>
                          <a:pt x="3023" y="3852"/>
                          <a:pt x="3023" y="3998"/>
                          <a:pt x="3072" y="4144"/>
                        </a:cubicBezTo>
                        <a:lnTo>
                          <a:pt x="3072" y="4242"/>
                        </a:lnTo>
                        <a:cubicBezTo>
                          <a:pt x="3072" y="4339"/>
                          <a:pt x="3133" y="4388"/>
                          <a:pt x="3194" y="4388"/>
                        </a:cubicBezTo>
                        <a:cubicBezTo>
                          <a:pt x="3255" y="4388"/>
                          <a:pt x="3316" y="4339"/>
                          <a:pt x="3316" y="4242"/>
                        </a:cubicBezTo>
                        <a:cubicBezTo>
                          <a:pt x="3365" y="4047"/>
                          <a:pt x="3365" y="3803"/>
                          <a:pt x="3267" y="3608"/>
                        </a:cubicBezTo>
                        <a:lnTo>
                          <a:pt x="3218" y="3608"/>
                        </a:lnTo>
                        <a:cubicBezTo>
                          <a:pt x="3121" y="2926"/>
                          <a:pt x="2731" y="2340"/>
                          <a:pt x="2146" y="1999"/>
                        </a:cubicBezTo>
                        <a:cubicBezTo>
                          <a:pt x="2146" y="1975"/>
                          <a:pt x="2134" y="1963"/>
                          <a:pt x="2121" y="1963"/>
                        </a:cubicBezTo>
                        <a:cubicBezTo>
                          <a:pt x="2109" y="1963"/>
                          <a:pt x="2097" y="1975"/>
                          <a:pt x="2097" y="1999"/>
                        </a:cubicBezTo>
                        <a:lnTo>
                          <a:pt x="2048" y="1950"/>
                        </a:lnTo>
                        <a:cubicBezTo>
                          <a:pt x="2146" y="1950"/>
                          <a:pt x="2243" y="1853"/>
                          <a:pt x="2195" y="1755"/>
                        </a:cubicBezTo>
                        <a:lnTo>
                          <a:pt x="2146" y="1658"/>
                        </a:lnTo>
                        <a:lnTo>
                          <a:pt x="2146" y="1658"/>
                        </a:lnTo>
                        <a:cubicBezTo>
                          <a:pt x="2243" y="1804"/>
                          <a:pt x="2438" y="1853"/>
                          <a:pt x="2585" y="1853"/>
                        </a:cubicBezTo>
                        <a:cubicBezTo>
                          <a:pt x="2885" y="2220"/>
                          <a:pt x="3346" y="2428"/>
                          <a:pt x="3810" y="2428"/>
                        </a:cubicBezTo>
                        <a:cubicBezTo>
                          <a:pt x="4024" y="2428"/>
                          <a:pt x="4238" y="2384"/>
                          <a:pt x="4437" y="2292"/>
                        </a:cubicBezTo>
                        <a:lnTo>
                          <a:pt x="4437" y="2292"/>
                        </a:lnTo>
                        <a:cubicBezTo>
                          <a:pt x="4389" y="2584"/>
                          <a:pt x="4486" y="2974"/>
                          <a:pt x="4827" y="2974"/>
                        </a:cubicBezTo>
                        <a:cubicBezTo>
                          <a:pt x="4876" y="2974"/>
                          <a:pt x="4974" y="2926"/>
                          <a:pt x="4925" y="2877"/>
                        </a:cubicBezTo>
                        <a:cubicBezTo>
                          <a:pt x="4827" y="2633"/>
                          <a:pt x="4584" y="2487"/>
                          <a:pt x="4681" y="2145"/>
                        </a:cubicBezTo>
                        <a:cubicBezTo>
                          <a:pt x="4827" y="2097"/>
                          <a:pt x="4925" y="1999"/>
                          <a:pt x="5071" y="1902"/>
                        </a:cubicBezTo>
                        <a:cubicBezTo>
                          <a:pt x="5120" y="2145"/>
                          <a:pt x="5217" y="2389"/>
                          <a:pt x="5364" y="2633"/>
                        </a:cubicBezTo>
                        <a:cubicBezTo>
                          <a:pt x="5384" y="2653"/>
                          <a:pt x="5412" y="2665"/>
                          <a:pt x="5439" y="2665"/>
                        </a:cubicBezTo>
                        <a:cubicBezTo>
                          <a:pt x="5476" y="2665"/>
                          <a:pt x="5510" y="2641"/>
                          <a:pt x="5510" y="2584"/>
                        </a:cubicBezTo>
                        <a:cubicBezTo>
                          <a:pt x="5461" y="2292"/>
                          <a:pt x="5364" y="1999"/>
                          <a:pt x="5217" y="1755"/>
                        </a:cubicBezTo>
                        <a:cubicBezTo>
                          <a:pt x="5217" y="1707"/>
                          <a:pt x="5169" y="1658"/>
                          <a:pt x="5169" y="1658"/>
                        </a:cubicBezTo>
                        <a:cubicBezTo>
                          <a:pt x="5134" y="1623"/>
                          <a:pt x="5075" y="1589"/>
                          <a:pt x="5027" y="1589"/>
                        </a:cubicBezTo>
                        <a:cubicBezTo>
                          <a:pt x="5006" y="1589"/>
                          <a:pt x="4988" y="1595"/>
                          <a:pt x="4974" y="1609"/>
                        </a:cubicBezTo>
                        <a:cubicBezTo>
                          <a:pt x="4669" y="1914"/>
                          <a:pt x="4269" y="2066"/>
                          <a:pt x="3869" y="2066"/>
                        </a:cubicBezTo>
                        <a:cubicBezTo>
                          <a:pt x="3629" y="2066"/>
                          <a:pt x="3389" y="2011"/>
                          <a:pt x="3170" y="1902"/>
                        </a:cubicBezTo>
                        <a:cubicBezTo>
                          <a:pt x="3218" y="1902"/>
                          <a:pt x="3267" y="1804"/>
                          <a:pt x="3218" y="1755"/>
                        </a:cubicBezTo>
                        <a:cubicBezTo>
                          <a:pt x="3170" y="1658"/>
                          <a:pt x="3121" y="1609"/>
                          <a:pt x="3072" y="1512"/>
                        </a:cubicBezTo>
                        <a:cubicBezTo>
                          <a:pt x="3121" y="1414"/>
                          <a:pt x="3023" y="1317"/>
                          <a:pt x="2926" y="1317"/>
                        </a:cubicBezTo>
                        <a:cubicBezTo>
                          <a:pt x="2633" y="927"/>
                          <a:pt x="2195" y="634"/>
                          <a:pt x="1902" y="342"/>
                        </a:cubicBezTo>
                        <a:cubicBezTo>
                          <a:pt x="1877" y="304"/>
                          <a:pt x="1846" y="289"/>
                          <a:pt x="1814" y="289"/>
                        </a:cubicBezTo>
                        <a:cubicBezTo>
                          <a:pt x="1724" y="289"/>
                          <a:pt x="1635" y="415"/>
                          <a:pt x="1707" y="488"/>
                        </a:cubicBezTo>
                        <a:cubicBezTo>
                          <a:pt x="1805" y="634"/>
                          <a:pt x="1853" y="634"/>
                          <a:pt x="1902" y="683"/>
                        </a:cubicBezTo>
                        <a:lnTo>
                          <a:pt x="1853" y="683"/>
                        </a:lnTo>
                        <a:cubicBezTo>
                          <a:pt x="1707" y="683"/>
                          <a:pt x="1610" y="780"/>
                          <a:pt x="1610" y="878"/>
                        </a:cubicBezTo>
                        <a:lnTo>
                          <a:pt x="878" y="488"/>
                        </a:lnTo>
                        <a:lnTo>
                          <a:pt x="781" y="390"/>
                        </a:lnTo>
                        <a:lnTo>
                          <a:pt x="683" y="342"/>
                        </a:lnTo>
                        <a:cubicBezTo>
                          <a:pt x="586" y="146"/>
                          <a:pt x="391" y="49"/>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1901427" y="2618900"/>
                    <a:ext cx="38830" cy="36197"/>
                  </a:xfrm>
                  <a:custGeom>
                    <a:rect b="b" l="l" r="r" t="t"/>
                    <a:pathLst>
                      <a:path extrusionOk="0" h="1644" w="1763">
                        <a:moveTo>
                          <a:pt x="222" y="0"/>
                        </a:moveTo>
                        <a:cubicBezTo>
                          <a:pt x="103" y="0"/>
                          <a:pt x="0" y="174"/>
                          <a:pt x="76" y="289"/>
                        </a:cubicBezTo>
                        <a:lnTo>
                          <a:pt x="125" y="338"/>
                        </a:lnTo>
                        <a:cubicBezTo>
                          <a:pt x="174" y="582"/>
                          <a:pt x="271" y="825"/>
                          <a:pt x="418" y="1020"/>
                        </a:cubicBezTo>
                        <a:cubicBezTo>
                          <a:pt x="438" y="1041"/>
                          <a:pt x="466" y="1052"/>
                          <a:pt x="493" y="1052"/>
                        </a:cubicBezTo>
                        <a:cubicBezTo>
                          <a:pt x="531" y="1052"/>
                          <a:pt x="564" y="1029"/>
                          <a:pt x="564" y="972"/>
                        </a:cubicBezTo>
                        <a:cubicBezTo>
                          <a:pt x="564" y="874"/>
                          <a:pt x="564" y="777"/>
                          <a:pt x="515" y="728"/>
                        </a:cubicBezTo>
                        <a:lnTo>
                          <a:pt x="515" y="728"/>
                        </a:lnTo>
                        <a:lnTo>
                          <a:pt x="857" y="1069"/>
                        </a:lnTo>
                        <a:cubicBezTo>
                          <a:pt x="710" y="1069"/>
                          <a:pt x="564" y="1118"/>
                          <a:pt x="466" y="1167"/>
                        </a:cubicBezTo>
                        <a:cubicBezTo>
                          <a:pt x="320" y="1215"/>
                          <a:pt x="320" y="1362"/>
                          <a:pt x="466" y="1362"/>
                        </a:cubicBezTo>
                        <a:cubicBezTo>
                          <a:pt x="588" y="1386"/>
                          <a:pt x="710" y="1398"/>
                          <a:pt x="832" y="1398"/>
                        </a:cubicBezTo>
                        <a:cubicBezTo>
                          <a:pt x="882" y="1398"/>
                          <a:pt x="931" y="1396"/>
                          <a:pt x="981" y="1392"/>
                        </a:cubicBezTo>
                        <a:lnTo>
                          <a:pt x="981" y="1392"/>
                        </a:lnTo>
                        <a:cubicBezTo>
                          <a:pt x="934" y="1438"/>
                          <a:pt x="919" y="1522"/>
                          <a:pt x="954" y="1557"/>
                        </a:cubicBezTo>
                        <a:cubicBezTo>
                          <a:pt x="1043" y="1616"/>
                          <a:pt x="1142" y="1644"/>
                          <a:pt x="1239" y="1644"/>
                        </a:cubicBezTo>
                        <a:cubicBezTo>
                          <a:pt x="1458" y="1644"/>
                          <a:pt x="1666" y="1501"/>
                          <a:pt x="1734" y="1264"/>
                        </a:cubicBezTo>
                        <a:cubicBezTo>
                          <a:pt x="1762" y="1179"/>
                          <a:pt x="1692" y="1127"/>
                          <a:pt x="1609" y="1127"/>
                        </a:cubicBezTo>
                        <a:cubicBezTo>
                          <a:pt x="1549" y="1127"/>
                          <a:pt x="1482" y="1154"/>
                          <a:pt x="1442" y="1215"/>
                        </a:cubicBezTo>
                        <a:cubicBezTo>
                          <a:pt x="1442" y="1264"/>
                          <a:pt x="1393" y="1313"/>
                          <a:pt x="1344" y="1362"/>
                        </a:cubicBezTo>
                        <a:cubicBezTo>
                          <a:pt x="1393" y="1264"/>
                          <a:pt x="1393" y="1167"/>
                          <a:pt x="1344" y="1118"/>
                        </a:cubicBezTo>
                        <a:cubicBezTo>
                          <a:pt x="1003" y="777"/>
                          <a:pt x="661" y="387"/>
                          <a:pt x="320" y="45"/>
                        </a:cubicBezTo>
                        <a:cubicBezTo>
                          <a:pt x="288" y="13"/>
                          <a:pt x="254" y="0"/>
                          <a:pt x="2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9" name="Google Shape;389;p30"/>
              <p:cNvGrpSpPr/>
              <p:nvPr/>
            </p:nvGrpSpPr>
            <p:grpSpPr>
              <a:xfrm>
                <a:off x="1966445" y="2785875"/>
                <a:ext cx="369425" cy="147892"/>
                <a:chOff x="1966445" y="2786278"/>
                <a:chExt cx="369425" cy="147892"/>
              </a:xfrm>
            </p:grpSpPr>
            <p:sp>
              <p:nvSpPr>
                <p:cNvPr id="390" name="Google Shape;390;p30"/>
                <p:cNvSpPr/>
                <p:nvPr/>
              </p:nvSpPr>
              <p:spPr>
                <a:xfrm>
                  <a:off x="2246735" y="2908365"/>
                  <a:ext cx="13964" cy="11471"/>
                </a:xfrm>
                <a:custGeom>
                  <a:rect b="b" l="l" r="r" t="t"/>
                  <a:pathLst>
                    <a:path extrusionOk="0" h="521" w="634">
                      <a:moveTo>
                        <a:pt x="370" y="1"/>
                      </a:moveTo>
                      <a:cubicBezTo>
                        <a:pt x="344" y="1"/>
                        <a:pt x="319" y="5"/>
                        <a:pt x="293" y="13"/>
                      </a:cubicBezTo>
                      <a:lnTo>
                        <a:pt x="195" y="111"/>
                      </a:lnTo>
                      <a:cubicBezTo>
                        <a:pt x="49" y="111"/>
                        <a:pt x="0" y="355"/>
                        <a:pt x="146" y="452"/>
                      </a:cubicBezTo>
                      <a:lnTo>
                        <a:pt x="293" y="501"/>
                      </a:lnTo>
                      <a:cubicBezTo>
                        <a:pt x="319" y="514"/>
                        <a:pt x="348" y="520"/>
                        <a:pt x="380" y="520"/>
                      </a:cubicBezTo>
                      <a:cubicBezTo>
                        <a:pt x="465" y="520"/>
                        <a:pt x="562" y="475"/>
                        <a:pt x="634" y="403"/>
                      </a:cubicBezTo>
                      <a:cubicBezTo>
                        <a:pt x="634" y="355"/>
                        <a:pt x="634" y="257"/>
                        <a:pt x="634" y="208"/>
                      </a:cubicBezTo>
                      <a:cubicBezTo>
                        <a:pt x="594" y="88"/>
                        <a:pt x="488" y="1"/>
                        <a:pt x="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1966445" y="2799158"/>
                  <a:ext cx="12929" cy="10745"/>
                </a:xfrm>
                <a:custGeom>
                  <a:rect b="b" l="l" r="r" t="t"/>
                  <a:pathLst>
                    <a:path extrusionOk="0" h="488" w="587">
                      <a:moveTo>
                        <a:pt x="294" y="0"/>
                      </a:moveTo>
                      <a:cubicBezTo>
                        <a:pt x="1" y="49"/>
                        <a:pt x="1" y="439"/>
                        <a:pt x="294" y="488"/>
                      </a:cubicBezTo>
                      <a:cubicBezTo>
                        <a:pt x="586" y="439"/>
                        <a:pt x="586" y="49"/>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1996531" y="2786278"/>
                  <a:ext cx="13964" cy="10745"/>
                </a:xfrm>
                <a:custGeom>
                  <a:rect b="b" l="l" r="r" t="t"/>
                  <a:pathLst>
                    <a:path extrusionOk="0" h="488" w="634">
                      <a:moveTo>
                        <a:pt x="293" y="0"/>
                      </a:moveTo>
                      <a:cubicBezTo>
                        <a:pt x="0" y="0"/>
                        <a:pt x="0" y="488"/>
                        <a:pt x="293" y="488"/>
                      </a:cubicBezTo>
                      <a:cubicBezTo>
                        <a:pt x="634" y="488"/>
                        <a:pt x="634" y="0"/>
                        <a:pt x="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2009416" y="2812038"/>
                  <a:ext cx="11827" cy="8609"/>
                </a:xfrm>
                <a:custGeom>
                  <a:rect b="b" l="l" r="r" t="t"/>
                  <a:pathLst>
                    <a:path extrusionOk="0" h="391" w="537">
                      <a:moveTo>
                        <a:pt x="293" y="0"/>
                      </a:moveTo>
                      <a:cubicBezTo>
                        <a:pt x="0" y="0"/>
                        <a:pt x="0" y="390"/>
                        <a:pt x="293" y="390"/>
                      </a:cubicBezTo>
                      <a:cubicBezTo>
                        <a:pt x="536" y="390"/>
                        <a:pt x="536" y="0"/>
                        <a:pt x="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2057739" y="2841013"/>
                  <a:ext cx="12907" cy="10767"/>
                </a:xfrm>
                <a:custGeom>
                  <a:rect b="b" l="l" r="r" t="t"/>
                  <a:pathLst>
                    <a:path extrusionOk="0" h="489" w="586">
                      <a:moveTo>
                        <a:pt x="293" y="1"/>
                      </a:moveTo>
                      <a:cubicBezTo>
                        <a:pt x="0" y="50"/>
                        <a:pt x="0" y="440"/>
                        <a:pt x="293" y="488"/>
                      </a:cubicBezTo>
                      <a:cubicBezTo>
                        <a:pt x="585" y="440"/>
                        <a:pt x="585" y="50"/>
                        <a:pt x="2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2097670" y="2861820"/>
                  <a:ext cx="132965" cy="59733"/>
                </a:xfrm>
                <a:custGeom>
                  <a:rect b="b" l="l" r="r" t="t"/>
                  <a:pathLst>
                    <a:path extrusionOk="0" h="2713" w="6037">
                      <a:moveTo>
                        <a:pt x="3404" y="1250"/>
                      </a:moveTo>
                      <a:cubicBezTo>
                        <a:pt x="3501" y="1299"/>
                        <a:pt x="3599" y="1347"/>
                        <a:pt x="3696" y="1445"/>
                      </a:cubicBezTo>
                      <a:cubicBezTo>
                        <a:pt x="3794" y="1494"/>
                        <a:pt x="3892" y="1542"/>
                        <a:pt x="3989" y="1591"/>
                      </a:cubicBezTo>
                      <a:cubicBezTo>
                        <a:pt x="3794" y="1591"/>
                        <a:pt x="3599" y="1591"/>
                        <a:pt x="3355" y="1640"/>
                      </a:cubicBezTo>
                      <a:cubicBezTo>
                        <a:pt x="3306" y="1640"/>
                        <a:pt x="3209" y="1689"/>
                        <a:pt x="3209" y="1786"/>
                      </a:cubicBezTo>
                      <a:cubicBezTo>
                        <a:pt x="3209" y="1737"/>
                        <a:pt x="3209" y="1689"/>
                        <a:pt x="3160" y="1640"/>
                      </a:cubicBezTo>
                      <a:lnTo>
                        <a:pt x="3160" y="1640"/>
                      </a:lnTo>
                      <a:cubicBezTo>
                        <a:pt x="3174" y="1654"/>
                        <a:pt x="3189" y="1660"/>
                        <a:pt x="3203" y="1660"/>
                      </a:cubicBezTo>
                      <a:cubicBezTo>
                        <a:pt x="3238" y="1660"/>
                        <a:pt x="3272" y="1626"/>
                        <a:pt x="3306" y="1591"/>
                      </a:cubicBezTo>
                      <a:cubicBezTo>
                        <a:pt x="3355" y="1494"/>
                        <a:pt x="3404" y="1396"/>
                        <a:pt x="3404" y="1299"/>
                      </a:cubicBezTo>
                      <a:cubicBezTo>
                        <a:pt x="3404" y="1299"/>
                        <a:pt x="3404" y="1250"/>
                        <a:pt x="3404" y="1250"/>
                      </a:cubicBezTo>
                      <a:close/>
                      <a:moveTo>
                        <a:pt x="3404" y="2030"/>
                      </a:moveTo>
                      <a:lnTo>
                        <a:pt x="3599" y="2079"/>
                      </a:lnTo>
                      <a:lnTo>
                        <a:pt x="3745" y="2225"/>
                      </a:lnTo>
                      <a:lnTo>
                        <a:pt x="3501" y="2225"/>
                      </a:lnTo>
                      <a:lnTo>
                        <a:pt x="3404" y="2030"/>
                      </a:lnTo>
                      <a:close/>
                      <a:moveTo>
                        <a:pt x="1365" y="0"/>
                      </a:moveTo>
                      <a:cubicBezTo>
                        <a:pt x="1314" y="0"/>
                        <a:pt x="1262" y="10"/>
                        <a:pt x="1210" y="31"/>
                      </a:cubicBezTo>
                      <a:cubicBezTo>
                        <a:pt x="1112" y="80"/>
                        <a:pt x="1112" y="226"/>
                        <a:pt x="1210" y="226"/>
                      </a:cubicBezTo>
                      <a:cubicBezTo>
                        <a:pt x="1161" y="323"/>
                        <a:pt x="1161" y="421"/>
                        <a:pt x="1210" y="518"/>
                      </a:cubicBezTo>
                      <a:cubicBezTo>
                        <a:pt x="1015" y="518"/>
                        <a:pt x="820" y="323"/>
                        <a:pt x="771" y="128"/>
                      </a:cubicBezTo>
                      <a:cubicBezTo>
                        <a:pt x="771" y="80"/>
                        <a:pt x="735" y="55"/>
                        <a:pt x="698" y="55"/>
                      </a:cubicBezTo>
                      <a:cubicBezTo>
                        <a:pt x="661" y="55"/>
                        <a:pt x="625" y="80"/>
                        <a:pt x="625" y="128"/>
                      </a:cubicBezTo>
                      <a:cubicBezTo>
                        <a:pt x="576" y="226"/>
                        <a:pt x="576" y="323"/>
                        <a:pt x="625" y="470"/>
                      </a:cubicBezTo>
                      <a:cubicBezTo>
                        <a:pt x="479" y="372"/>
                        <a:pt x="284" y="323"/>
                        <a:pt x="137" y="323"/>
                      </a:cubicBezTo>
                      <a:cubicBezTo>
                        <a:pt x="119" y="314"/>
                        <a:pt x="103" y="310"/>
                        <a:pt x="89" y="310"/>
                      </a:cubicBezTo>
                      <a:cubicBezTo>
                        <a:pt x="25" y="310"/>
                        <a:pt x="0" y="390"/>
                        <a:pt x="40" y="470"/>
                      </a:cubicBezTo>
                      <a:cubicBezTo>
                        <a:pt x="381" y="713"/>
                        <a:pt x="722" y="908"/>
                        <a:pt x="1161" y="1055"/>
                      </a:cubicBezTo>
                      <a:cubicBezTo>
                        <a:pt x="1185" y="1071"/>
                        <a:pt x="1209" y="1078"/>
                        <a:pt x="1232" y="1078"/>
                      </a:cubicBezTo>
                      <a:cubicBezTo>
                        <a:pt x="1346" y="1078"/>
                        <a:pt x="1422" y="901"/>
                        <a:pt x="1259" y="860"/>
                      </a:cubicBezTo>
                      <a:cubicBezTo>
                        <a:pt x="1307" y="811"/>
                        <a:pt x="1356" y="762"/>
                        <a:pt x="1356" y="713"/>
                      </a:cubicBezTo>
                      <a:lnTo>
                        <a:pt x="1503" y="713"/>
                      </a:lnTo>
                      <a:cubicBezTo>
                        <a:pt x="1600" y="713"/>
                        <a:pt x="1698" y="665"/>
                        <a:pt x="1746" y="567"/>
                      </a:cubicBezTo>
                      <a:cubicBezTo>
                        <a:pt x="1795" y="616"/>
                        <a:pt x="1844" y="713"/>
                        <a:pt x="1941" y="811"/>
                      </a:cubicBezTo>
                      <a:cubicBezTo>
                        <a:pt x="1966" y="835"/>
                        <a:pt x="2002" y="848"/>
                        <a:pt x="2039" y="848"/>
                      </a:cubicBezTo>
                      <a:cubicBezTo>
                        <a:pt x="2075" y="848"/>
                        <a:pt x="2112" y="835"/>
                        <a:pt x="2136" y="811"/>
                      </a:cubicBezTo>
                      <a:cubicBezTo>
                        <a:pt x="2331" y="811"/>
                        <a:pt x="2526" y="908"/>
                        <a:pt x="2721" y="957"/>
                      </a:cubicBezTo>
                      <a:cubicBezTo>
                        <a:pt x="2721" y="1055"/>
                        <a:pt x="2673" y="1152"/>
                        <a:pt x="2673" y="1250"/>
                      </a:cubicBezTo>
                      <a:cubicBezTo>
                        <a:pt x="2673" y="1321"/>
                        <a:pt x="2751" y="1366"/>
                        <a:pt x="2812" y="1366"/>
                      </a:cubicBezTo>
                      <a:cubicBezTo>
                        <a:pt x="2835" y="1366"/>
                        <a:pt x="2855" y="1360"/>
                        <a:pt x="2868" y="1347"/>
                      </a:cubicBezTo>
                      <a:lnTo>
                        <a:pt x="2868" y="1396"/>
                      </a:lnTo>
                      <a:cubicBezTo>
                        <a:pt x="2855" y="1384"/>
                        <a:pt x="2834" y="1378"/>
                        <a:pt x="2810" y="1378"/>
                      </a:cubicBezTo>
                      <a:cubicBezTo>
                        <a:pt x="2737" y="1378"/>
                        <a:pt x="2636" y="1433"/>
                        <a:pt x="2673" y="1542"/>
                      </a:cubicBezTo>
                      <a:cubicBezTo>
                        <a:pt x="2673" y="1640"/>
                        <a:pt x="2721" y="1689"/>
                        <a:pt x="2770" y="1786"/>
                      </a:cubicBezTo>
                      <a:cubicBezTo>
                        <a:pt x="2721" y="1737"/>
                        <a:pt x="2673" y="1737"/>
                        <a:pt x="2673" y="1689"/>
                      </a:cubicBezTo>
                      <a:cubicBezTo>
                        <a:pt x="2644" y="1674"/>
                        <a:pt x="2620" y="1668"/>
                        <a:pt x="2600" y="1668"/>
                      </a:cubicBezTo>
                      <a:cubicBezTo>
                        <a:pt x="2551" y="1668"/>
                        <a:pt x="2526" y="1703"/>
                        <a:pt x="2526" y="1737"/>
                      </a:cubicBezTo>
                      <a:cubicBezTo>
                        <a:pt x="2445" y="1982"/>
                        <a:pt x="2637" y="2091"/>
                        <a:pt x="2845" y="2091"/>
                      </a:cubicBezTo>
                      <a:cubicBezTo>
                        <a:pt x="2885" y="2091"/>
                        <a:pt x="2926" y="2087"/>
                        <a:pt x="2965" y="2079"/>
                      </a:cubicBezTo>
                      <a:cubicBezTo>
                        <a:pt x="3063" y="2225"/>
                        <a:pt x="3160" y="2322"/>
                        <a:pt x="3258" y="2469"/>
                      </a:cubicBezTo>
                      <a:cubicBezTo>
                        <a:pt x="3282" y="2493"/>
                        <a:pt x="3319" y="2505"/>
                        <a:pt x="3355" y="2505"/>
                      </a:cubicBezTo>
                      <a:cubicBezTo>
                        <a:pt x="3392" y="2505"/>
                        <a:pt x="3428" y="2493"/>
                        <a:pt x="3453" y="2469"/>
                      </a:cubicBezTo>
                      <a:lnTo>
                        <a:pt x="3696" y="2469"/>
                      </a:lnTo>
                      <a:cubicBezTo>
                        <a:pt x="3794" y="2469"/>
                        <a:pt x="3843" y="2322"/>
                        <a:pt x="3794" y="2274"/>
                      </a:cubicBezTo>
                      <a:lnTo>
                        <a:pt x="3794" y="2274"/>
                      </a:lnTo>
                      <a:cubicBezTo>
                        <a:pt x="3989" y="2469"/>
                        <a:pt x="4233" y="2664"/>
                        <a:pt x="4525" y="2712"/>
                      </a:cubicBezTo>
                      <a:cubicBezTo>
                        <a:pt x="4574" y="2712"/>
                        <a:pt x="4623" y="2615"/>
                        <a:pt x="4623" y="2566"/>
                      </a:cubicBezTo>
                      <a:cubicBezTo>
                        <a:pt x="4477" y="2371"/>
                        <a:pt x="4282" y="2176"/>
                        <a:pt x="4038" y="2127"/>
                      </a:cubicBezTo>
                      <a:cubicBezTo>
                        <a:pt x="4038" y="2079"/>
                        <a:pt x="4038" y="2030"/>
                        <a:pt x="3989" y="1981"/>
                      </a:cubicBezTo>
                      <a:lnTo>
                        <a:pt x="3745" y="1932"/>
                      </a:lnTo>
                      <a:cubicBezTo>
                        <a:pt x="4233" y="1932"/>
                        <a:pt x="4720" y="1981"/>
                        <a:pt x="5159" y="2030"/>
                      </a:cubicBezTo>
                      <a:lnTo>
                        <a:pt x="5305" y="2127"/>
                      </a:lnTo>
                      <a:lnTo>
                        <a:pt x="5403" y="2127"/>
                      </a:lnTo>
                      <a:lnTo>
                        <a:pt x="5842" y="2176"/>
                      </a:lnTo>
                      <a:cubicBezTo>
                        <a:pt x="5939" y="2176"/>
                        <a:pt x="6037" y="2079"/>
                        <a:pt x="5939" y="2030"/>
                      </a:cubicBezTo>
                      <a:cubicBezTo>
                        <a:pt x="5500" y="1786"/>
                        <a:pt x="4964" y="1640"/>
                        <a:pt x="4477" y="1640"/>
                      </a:cubicBezTo>
                      <a:cubicBezTo>
                        <a:pt x="4379" y="1591"/>
                        <a:pt x="4330" y="1494"/>
                        <a:pt x="4282" y="1445"/>
                      </a:cubicBezTo>
                      <a:cubicBezTo>
                        <a:pt x="3648" y="957"/>
                        <a:pt x="2916" y="616"/>
                        <a:pt x="2088" y="518"/>
                      </a:cubicBezTo>
                      <a:cubicBezTo>
                        <a:pt x="1990" y="421"/>
                        <a:pt x="1893" y="372"/>
                        <a:pt x="1795" y="323"/>
                      </a:cubicBezTo>
                      <a:cubicBezTo>
                        <a:pt x="1718" y="132"/>
                        <a:pt x="1551" y="0"/>
                        <a:pt x="13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2067386" y="2850503"/>
                  <a:ext cx="17994" cy="10084"/>
                </a:xfrm>
                <a:custGeom>
                  <a:rect b="b" l="l" r="r" t="t"/>
                  <a:pathLst>
                    <a:path extrusionOk="0" h="458" w="817">
                      <a:moveTo>
                        <a:pt x="174" y="1"/>
                      </a:moveTo>
                      <a:cubicBezTo>
                        <a:pt x="149" y="1"/>
                        <a:pt x="125" y="3"/>
                        <a:pt x="98" y="9"/>
                      </a:cubicBezTo>
                      <a:cubicBezTo>
                        <a:pt x="50" y="9"/>
                        <a:pt x="1" y="57"/>
                        <a:pt x="1" y="155"/>
                      </a:cubicBezTo>
                      <a:cubicBezTo>
                        <a:pt x="147" y="399"/>
                        <a:pt x="391" y="350"/>
                        <a:pt x="635" y="447"/>
                      </a:cubicBezTo>
                      <a:cubicBezTo>
                        <a:pt x="648" y="454"/>
                        <a:pt x="662" y="457"/>
                        <a:pt x="675" y="457"/>
                      </a:cubicBezTo>
                      <a:cubicBezTo>
                        <a:pt x="756" y="457"/>
                        <a:pt x="816" y="343"/>
                        <a:pt x="732" y="301"/>
                      </a:cubicBezTo>
                      <a:cubicBezTo>
                        <a:pt x="515" y="170"/>
                        <a:pt x="375" y="1"/>
                        <a:pt x="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2019063" y="2818753"/>
                  <a:ext cx="28787" cy="12704"/>
                </a:xfrm>
                <a:custGeom>
                  <a:rect b="b" l="l" r="r" t="t"/>
                  <a:pathLst>
                    <a:path extrusionOk="0" h="577" w="1307">
                      <a:moveTo>
                        <a:pt x="684" y="0"/>
                      </a:moveTo>
                      <a:cubicBezTo>
                        <a:pt x="586" y="0"/>
                        <a:pt x="489" y="12"/>
                        <a:pt x="391" y="37"/>
                      </a:cubicBezTo>
                      <a:cubicBezTo>
                        <a:pt x="373" y="28"/>
                        <a:pt x="357" y="24"/>
                        <a:pt x="342" y="24"/>
                      </a:cubicBezTo>
                      <a:cubicBezTo>
                        <a:pt x="277" y="24"/>
                        <a:pt x="245" y="103"/>
                        <a:pt x="245" y="183"/>
                      </a:cubicBezTo>
                      <a:cubicBezTo>
                        <a:pt x="196" y="134"/>
                        <a:pt x="147" y="85"/>
                        <a:pt x="98" y="85"/>
                      </a:cubicBezTo>
                      <a:cubicBezTo>
                        <a:pt x="50" y="85"/>
                        <a:pt x="1" y="134"/>
                        <a:pt x="1" y="183"/>
                      </a:cubicBezTo>
                      <a:cubicBezTo>
                        <a:pt x="134" y="481"/>
                        <a:pt x="491" y="577"/>
                        <a:pt x="814" y="577"/>
                      </a:cubicBezTo>
                      <a:cubicBezTo>
                        <a:pt x="966" y="577"/>
                        <a:pt x="1111" y="555"/>
                        <a:pt x="1220" y="524"/>
                      </a:cubicBezTo>
                      <a:cubicBezTo>
                        <a:pt x="1307" y="481"/>
                        <a:pt x="1278" y="321"/>
                        <a:pt x="1201" y="321"/>
                      </a:cubicBezTo>
                      <a:cubicBezTo>
                        <a:pt x="1192" y="321"/>
                        <a:pt x="1182" y="324"/>
                        <a:pt x="1171" y="329"/>
                      </a:cubicBezTo>
                      <a:cubicBezTo>
                        <a:pt x="1074" y="354"/>
                        <a:pt x="964" y="366"/>
                        <a:pt x="854" y="366"/>
                      </a:cubicBezTo>
                      <a:cubicBezTo>
                        <a:pt x="745" y="366"/>
                        <a:pt x="635" y="354"/>
                        <a:pt x="537" y="329"/>
                      </a:cubicBezTo>
                      <a:lnTo>
                        <a:pt x="489" y="280"/>
                      </a:lnTo>
                      <a:cubicBezTo>
                        <a:pt x="635" y="280"/>
                        <a:pt x="830" y="280"/>
                        <a:pt x="976" y="232"/>
                      </a:cubicBezTo>
                      <a:cubicBezTo>
                        <a:pt x="1025" y="183"/>
                        <a:pt x="1025" y="85"/>
                        <a:pt x="976" y="37"/>
                      </a:cubicBezTo>
                      <a:cubicBezTo>
                        <a:pt x="879" y="12"/>
                        <a:pt x="781" y="0"/>
                        <a:pt x="6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2126853" y="2850547"/>
                  <a:ext cx="19822" cy="15985"/>
                </a:xfrm>
                <a:custGeom>
                  <a:rect b="b" l="l" r="r" t="t"/>
                  <a:pathLst>
                    <a:path extrusionOk="0" h="726" w="900">
                      <a:moveTo>
                        <a:pt x="140" y="0"/>
                      </a:moveTo>
                      <a:cubicBezTo>
                        <a:pt x="24" y="0"/>
                        <a:pt x="0" y="202"/>
                        <a:pt x="178" y="202"/>
                      </a:cubicBezTo>
                      <a:cubicBezTo>
                        <a:pt x="421" y="202"/>
                        <a:pt x="568" y="445"/>
                        <a:pt x="616" y="689"/>
                      </a:cubicBezTo>
                      <a:cubicBezTo>
                        <a:pt x="641" y="714"/>
                        <a:pt x="677" y="726"/>
                        <a:pt x="708" y="726"/>
                      </a:cubicBezTo>
                      <a:cubicBezTo>
                        <a:pt x="738" y="726"/>
                        <a:pt x="763" y="714"/>
                        <a:pt x="763" y="689"/>
                      </a:cubicBezTo>
                      <a:cubicBezTo>
                        <a:pt x="899" y="324"/>
                        <a:pt x="567" y="2"/>
                        <a:pt x="244" y="2"/>
                      </a:cubicBezTo>
                      <a:cubicBezTo>
                        <a:pt x="222" y="2"/>
                        <a:pt x="199" y="3"/>
                        <a:pt x="178" y="7"/>
                      </a:cubicBezTo>
                      <a:cubicBezTo>
                        <a:pt x="164" y="2"/>
                        <a:pt x="152" y="0"/>
                        <a:pt x="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2182290" y="2867852"/>
                  <a:ext cx="29029" cy="17196"/>
                </a:xfrm>
                <a:custGeom>
                  <a:rect b="b" l="l" r="r" t="t"/>
                  <a:pathLst>
                    <a:path extrusionOk="0" h="781" w="1318">
                      <a:moveTo>
                        <a:pt x="98" y="1"/>
                      </a:moveTo>
                      <a:cubicBezTo>
                        <a:pt x="1" y="1"/>
                        <a:pt x="1" y="196"/>
                        <a:pt x="98" y="196"/>
                      </a:cubicBezTo>
                      <a:cubicBezTo>
                        <a:pt x="488" y="293"/>
                        <a:pt x="830" y="488"/>
                        <a:pt x="1122" y="781"/>
                      </a:cubicBezTo>
                      <a:cubicBezTo>
                        <a:pt x="1220" y="781"/>
                        <a:pt x="1317" y="781"/>
                        <a:pt x="1268" y="683"/>
                      </a:cubicBezTo>
                      <a:cubicBezTo>
                        <a:pt x="1122" y="196"/>
                        <a:pt x="537" y="49"/>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2247176" y="2893393"/>
                  <a:ext cx="48962" cy="12198"/>
                </a:xfrm>
                <a:custGeom>
                  <a:rect b="b" l="l" r="r" t="t"/>
                  <a:pathLst>
                    <a:path extrusionOk="0" h="554" w="2223">
                      <a:moveTo>
                        <a:pt x="166" y="1"/>
                      </a:moveTo>
                      <a:cubicBezTo>
                        <a:pt x="55" y="1"/>
                        <a:pt x="0" y="115"/>
                        <a:pt x="126" y="157"/>
                      </a:cubicBezTo>
                      <a:lnTo>
                        <a:pt x="175" y="206"/>
                      </a:lnTo>
                      <a:cubicBezTo>
                        <a:pt x="29" y="206"/>
                        <a:pt x="29" y="450"/>
                        <a:pt x="175" y="450"/>
                      </a:cubicBezTo>
                      <a:cubicBezTo>
                        <a:pt x="297" y="474"/>
                        <a:pt x="407" y="486"/>
                        <a:pt x="516" y="486"/>
                      </a:cubicBezTo>
                      <a:cubicBezTo>
                        <a:pt x="626" y="486"/>
                        <a:pt x="736" y="474"/>
                        <a:pt x="858" y="450"/>
                      </a:cubicBezTo>
                      <a:cubicBezTo>
                        <a:pt x="1061" y="517"/>
                        <a:pt x="1265" y="554"/>
                        <a:pt x="1464" y="554"/>
                      </a:cubicBezTo>
                      <a:cubicBezTo>
                        <a:pt x="1693" y="554"/>
                        <a:pt x="1916" y="505"/>
                        <a:pt x="2125" y="401"/>
                      </a:cubicBezTo>
                      <a:cubicBezTo>
                        <a:pt x="2223" y="352"/>
                        <a:pt x="2174" y="206"/>
                        <a:pt x="2077" y="206"/>
                      </a:cubicBezTo>
                      <a:cubicBezTo>
                        <a:pt x="1964" y="214"/>
                        <a:pt x="1852" y="219"/>
                        <a:pt x="1740" y="219"/>
                      </a:cubicBezTo>
                      <a:cubicBezTo>
                        <a:pt x="1220" y="219"/>
                        <a:pt x="705" y="131"/>
                        <a:pt x="224" y="11"/>
                      </a:cubicBezTo>
                      <a:cubicBezTo>
                        <a:pt x="203" y="4"/>
                        <a:pt x="184" y="1"/>
                        <a:pt x="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2297194" y="2912130"/>
                  <a:ext cx="38676" cy="22040"/>
                </a:xfrm>
                <a:custGeom>
                  <a:rect b="b" l="l" r="r" t="t"/>
                  <a:pathLst>
                    <a:path extrusionOk="0" h="1001" w="1756">
                      <a:moveTo>
                        <a:pt x="701" y="1"/>
                      </a:moveTo>
                      <a:cubicBezTo>
                        <a:pt x="683" y="1"/>
                        <a:pt x="659" y="13"/>
                        <a:pt x="634" y="37"/>
                      </a:cubicBezTo>
                      <a:cubicBezTo>
                        <a:pt x="586" y="37"/>
                        <a:pt x="586" y="135"/>
                        <a:pt x="634" y="184"/>
                      </a:cubicBezTo>
                      <a:lnTo>
                        <a:pt x="878" y="330"/>
                      </a:lnTo>
                      <a:lnTo>
                        <a:pt x="1024" y="525"/>
                      </a:lnTo>
                      <a:lnTo>
                        <a:pt x="1024" y="574"/>
                      </a:lnTo>
                      <a:cubicBezTo>
                        <a:pt x="1073" y="622"/>
                        <a:pt x="1122" y="671"/>
                        <a:pt x="1219" y="720"/>
                      </a:cubicBezTo>
                      <a:lnTo>
                        <a:pt x="732" y="720"/>
                      </a:lnTo>
                      <a:cubicBezTo>
                        <a:pt x="845" y="607"/>
                        <a:pt x="754" y="493"/>
                        <a:pt x="639" y="493"/>
                      </a:cubicBezTo>
                      <a:cubicBezTo>
                        <a:pt x="605" y="493"/>
                        <a:pt x="570" y="503"/>
                        <a:pt x="537" y="525"/>
                      </a:cubicBezTo>
                      <a:cubicBezTo>
                        <a:pt x="488" y="574"/>
                        <a:pt x="439" y="671"/>
                        <a:pt x="342" y="769"/>
                      </a:cubicBezTo>
                      <a:cubicBezTo>
                        <a:pt x="244" y="769"/>
                        <a:pt x="147" y="769"/>
                        <a:pt x="98" y="817"/>
                      </a:cubicBezTo>
                      <a:cubicBezTo>
                        <a:pt x="1" y="817"/>
                        <a:pt x="1" y="915"/>
                        <a:pt x="98" y="964"/>
                      </a:cubicBezTo>
                      <a:cubicBezTo>
                        <a:pt x="293" y="988"/>
                        <a:pt x="500" y="1000"/>
                        <a:pt x="714" y="1000"/>
                      </a:cubicBezTo>
                      <a:cubicBezTo>
                        <a:pt x="927" y="1000"/>
                        <a:pt x="1146" y="988"/>
                        <a:pt x="1366" y="964"/>
                      </a:cubicBezTo>
                      <a:cubicBezTo>
                        <a:pt x="1463" y="964"/>
                        <a:pt x="1561" y="915"/>
                        <a:pt x="1512" y="817"/>
                      </a:cubicBezTo>
                      <a:cubicBezTo>
                        <a:pt x="1658" y="817"/>
                        <a:pt x="1756" y="720"/>
                        <a:pt x="1756" y="622"/>
                      </a:cubicBezTo>
                      <a:cubicBezTo>
                        <a:pt x="1756" y="525"/>
                        <a:pt x="1707" y="427"/>
                        <a:pt x="1658" y="379"/>
                      </a:cubicBezTo>
                      <a:cubicBezTo>
                        <a:pt x="1609" y="281"/>
                        <a:pt x="1561" y="184"/>
                        <a:pt x="1463" y="135"/>
                      </a:cubicBezTo>
                      <a:cubicBezTo>
                        <a:pt x="1402" y="74"/>
                        <a:pt x="1332" y="47"/>
                        <a:pt x="1264" y="47"/>
                      </a:cubicBezTo>
                      <a:cubicBezTo>
                        <a:pt x="1171" y="47"/>
                        <a:pt x="1081" y="99"/>
                        <a:pt x="1024" y="184"/>
                      </a:cubicBezTo>
                      <a:lnTo>
                        <a:pt x="781" y="37"/>
                      </a:lnTo>
                      <a:lnTo>
                        <a:pt x="732" y="37"/>
                      </a:lnTo>
                      <a:cubicBezTo>
                        <a:pt x="732" y="13"/>
                        <a:pt x="720" y="1"/>
                        <a:pt x="7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2271910" y="2911183"/>
                  <a:ext cx="29602" cy="11537"/>
                </a:xfrm>
                <a:custGeom>
                  <a:rect b="b" l="l" r="r" t="t"/>
                  <a:pathLst>
                    <a:path extrusionOk="0" h="524" w="1344">
                      <a:moveTo>
                        <a:pt x="152" y="0"/>
                      </a:moveTo>
                      <a:cubicBezTo>
                        <a:pt x="71" y="0"/>
                        <a:pt x="0" y="113"/>
                        <a:pt x="76" y="227"/>
                      </a:cubicBezTo>
                      <a:cubicBezTo>
                        <a:pt x="265" y="416"/>
                        <a:pt x="555" y="523"/>
                        <a:pt x="843" y="523"/>
                      </a:cubicBezTo>
                      <a:cubicBezTo>
                        <a:pt x="1000" y="523"/>
                        <a:pt x="1157" y="491"/>
                        <a:pt x="1295" y="422"/>
                      </a:cubicBezTo>
                      <a:cubicBezTo>
                        <a:pt x="1344" y="373"/>
                        <a:pt x="1344" y="275"/>
                        <a:pt x="1295" y="275"/>
                      </a:cubicBezTo>
                      <a:cubicBezTo>
                        <a:pt x="1228" y="284"/>
                        <a:pt x="1161" y="288"/>
                        <a:pt x="1095" y="288"/>
                      </a:cubicBezTo>
                      <a:cubicBezTo>
                        <a:pt x="774" y="288"/>
                        <a:pt x="465" y="193"/>
                        <a:pt x="222" y="32"/>
                      </a:cubicBezTo>
                      <a:cubicBezTo>
                        <a:pt x="200" y="10"/>
                        <a:pt x="176" y="0"/>
                        <a:pt x="1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30"/>
              <p:cNvGrpSpPr/>
              <p:nvPr/>
            </p:nvGrpSpPr>
            <p:grpSpPr>
              <a:xfrm>
                <a:off x="1927791" y="2911045"/>
                <a:ext cx="387684" cy="337770"/>
                <a:chOff x="1927791" y="2911447"/>
                <a:chExt cx="387684" cy="337770"/>
              </a:xfrm>
            </p:grpSpPr>
            <p:sp>
              <p:nvSpPr>
                <p:cNvPr id="404" name="Google Shape;404;p30"/>
                <p:cNvSpPr/>
                <p:nvPr/>
              </p:nvSpPr>
              <p:spPr>
                <a:xfrm>
                  <a:off x="2159736" y="2939233"/>
                  <a:ext cx="16144" cy="15588"/>
                </a:xfrm>
                <a:custGeom>
                  <a:rect b="b" l="l" r="r" t="t"/>
                  <a:pathLst>
                    <a:path extrusionOk="0" h="708" w="733">
                      <a:moveTo>
                        <a:pt x="318" y="1"/>
                      </a:moveTo>
                      <a:cubicBezTo>
                        <a:pt x="184" y="1"/>
                        <a:pt x="50" y="74"/>
                        <a:pt x="1" y="220"/>
                      </a:cubicBezTo>
                      <a:lnTo>
                        <a:pt x="1" y="269"/>
                      </a:lnTo>
                      <a:cubicBezTo>
                        <a:pt x="1" y="464"/>
                        <a:pt x="98" y="659"/>
                        <a:pt x="245" y="708"/>
                      </a:cubicBezTo>
                      <a:lnTo>
                        <a:pt x="440" y="708"/>
                      </a:lnTo>
                      <a:cubicBezTo>
                        <a:pt x="586" y="659"/>
                        <a:pt x="732" y="464"/>
                        <a:pt x="683" y="269"/>
                      </a:cubicBezTo>
                      <a:lnTo>
                        <a:pt x="635" y="220"/>
                      </a:lnTo>
                      <a:cubicBezTo>
                        <a:pt x="586" y="74"/>
                        <a:pt x="452" y="1"/>
                        <a:pt x="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2230987" y="2958586"/>
                  <a:ext cx="25417" cy="47778"/>
                </a:xfrm>
                <a:custGeom>
                  <a:rect b="b" l="l" r="r" t="t"/>
                  <a:pathLst>
                    <a:path extrusionOk="0" h="2170" w="1154">
                      <a:moveTo>
                        <a:pt x="175" y="0"/>
                      </a:moveTo>
                      <a:cubicBezTo>
                        <a:pt x="93" y="0"/>
                        <a:pt x="1" y="75"/>
                        <a:pt x="32" y="170"/>
                      </a:cubicBezTo>
                      <a:cubicBezTo>
                        <a:pt x="130" y="463"/>
                        <a:pt x="228" y="755"/>
                        <a:pt x="374" y="999"/>
                      </a:cubicBezTo>
                      <a:cubicBezTo>
                        <a:pt x="520" y="1340"/>
                        <a:pt x="666" y="1730"/>
                        <a:pt x="813" y="2072"/>
                      </a:cubicBezTo>
                      <a:cubicBezTo>
                        <a:pt x="813" y="2120"/>
                        <a:pt x="861" y="2169"/>
                        <a:pt x="959" y="2169"/>
                      </a:cubicBezTo>
                      <a:cubicBezTo>
                        <a:pt x="1056" y="2169"/>
                        <a:pt x="1154" y="2120"/>
                        <a:pt x="1105" y="2023"/>
                      </a:cubicBezTo>
                      <a:cubicBezTo>
                        <a:pt x="959" y="1682"/>
                        <a:pt x="813" y="1340"/>
                        <a:pt x="666" y="999"/>
                      </a:cubicBezTo>
                      <a:cubicBezTo>
                        <a:pt x="569" y="658"/>
                        <a:pt x="423" y="365"/>
                        <a:pt x="276" y="73"/>
                      </a:cubicBezTo>
                      <a:cubicBezTo>
                        <a:pt x="259" y="22"/>
                        <a:pt x="219" y="0"/>
                        <a:pt x="1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2255523" y="2989961"/>
                  <a:ext cx="10990" cy="10238"/>
                </a:xfrm>
                <a:custGeom>
                  <a:rect b="b" l="l" r="r" t="t"/>
                  <a:pathLst>
                    <a:path extrusionOk="0" h="465" w="499">
                      <a:moveTo>
                        <a:pt x="396" y="1"/>
                      </a:moveTo>
                      <a:cubicBezTo>
                        <a:pt x="365" y="1"/>
                        <a:pt x="326" y="19"/>
                        <a:pt x="284" y="62"/>
                      </a:cubicBezTo>
                      <a:cubicBezTo>
                        <a:pt x="186" y="110"/>
                        <a:pt x="89" y="257"/>
                        <a:pt x="40" y="354"/>
                      </a:cubicBezTo>
                      <a:cubicBezTo>
                        <a:pt x="0" y="394"/>
                        <a:pt x="57" y="465"/>
                        <a:pt x="105" y="465"/>
                      </a:cubicBezTo>
                      <a:cubicBezTo>
                        <a:pt x="117" y="465"/>
                        <a:pt x="128" y="461"/>
                        <a:pt x="137" y="452"/>
                      </a:cubicBezTo>
                      <a:cubicBezTo>
                        <a:pt x="235" y="403"/>
                        <a:pt x="381" y="305"/>
                        <a:pt x="430" y="208"/>
                      </a:cubicBezTo>
                      <a:cubicBezTo>
                        <a:pt x="499" y="104"/>
                        <a:pt x="470" y="1"/>
                        <a:pt x="3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2176167" y="2917414"/>
                  <a:ext cx="35725" cy="34898"/>
                </a:xfrm>
                <a:custGeom>
                  <a:rect b="b" l="l" r="r" t="t"/>
                  <a:pathLst>
                    <a:path extrusionOk="0" h="1585" w="1622">
                      <a:moveTo>
                        <a:pt x="99" y="1"/>
                      </a:moveTo>
                      <a:cubicBezTo>
                        <a:pt x="39" y="1"/>
                        <a:pt x="1" y="70"/>
                        <a:pt x="35" y="139"/>
                      </a:cubicBezTo>
                      <a:cubicBezTo>
                        <a:pt x="425" y="675"/>
                        <a:pt x="864" y="1163"/>
                        <a:pt x="1400" y="1553"/>
                      </a:cubicBezTo>
                      <a:cubicBezTo>
                        <a:pt x="1423" y="1575"/>
                        <a:pt x="1448" y="1585"/>
                        <a:pt x="1472" y="1585"/>
                      </a:cubicBezTo>
                      <a:cubicBezTo>
                        <a:pt x="1552" y="1585"/>
                        <a:pt x="1621" y="1481"/>
                        <a:pt x="1546" y="1406"/>
                      </a:cubicBezTo>
                      <a:cubicBezTo>
                        <a:pt x="1156" y="870"/>
                        <a:pt x="669" y="431"/>
                        <a:pt x="181" y="41"/>
                      </a:cubicBezTo>
                      <a:cubicBezTo>
                        <a:pt x="153" y="13"/>
                        <a:pt x="124" y="1"/>
                        <a:pt x="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2193347" y="2911447"/>
                  <a:ext cx="41583" cy="38443"/>
                </a:xfrm>
                <a:custGeom>
                  <a:rect b="b" l="l" r="r" t="t"/>
                  <a:pathLst>
                    <a:path extrusionOk="0" h="1746" w="1888">
                      <a:moveTo>
                        <a:pt x="1156" y="507"/>
                      </a:moveTo>
                      <a:cubicBezTo>
                        <a:pt x="1108" y="605"/>
                        <a:pt x="1108" y="751"/>
                        <a:pt x="1156" y="897"/>
                      </a:cubicBezTo>
                      <a:cubicBezTo>
                        <a:pt x="1181" y="922"/>
                        <a:pt x="1205" y="934"/>
                        <a:pt x="1230" y="934"/>
                      </a:cubicBezTo>
                      <a:cubicBezTo>
                        <a:pt x="1254" y="934"/>
                        <a:pt x="1278" y="922"/>
                        <a:pt x="1303" y="897"/>
                      </a:cubicBezTo>
                      <a:lnTo>
                        <a:pt x="1303" y="897"/>
                      </a:lnTo>
                      <a:cubicBezTo>
                        <a:pt x="1303" y="995"/>
                        <a:pt x="1303" y="1092"/>
                        <a:pt x="1254" y="1141"/>
                      </a:cubicBezTo>
                      <a:cubicBezTo>
                        <a:pt x="1191" y="1235"/>
                        <a:pt x="1087" y="1289"/>
                        <a:pt x="996" y="1289"/>
                      </a:cubicBezTo>
                      <a:cubicBezTo>
                        <a:pt x="945" y="1289"/>
                        <a:pt x="898" y="1273"/>
                        <a:pt x="864" y="1239"/>
                      </a:cubicBezTo>
                      <a:lnTo>
                        <a:pt x="961" y="1239"/>
                      </a:lnTo>
                      <a:cubicBezTo>
                        <a:pt x="1069" y="1239"/>
                        <a:pt x="1097" y="1107"/>
                        <a:pt x="1047" y="1037"/>
                      </a:cubicBezTo>
                      <a:lnTo>
                        <a:pt x="1047" y="1037"/>
                      </a:lnTo>
                      <a:cubicBezTo>
                        <a:pt x="1117" y="1005"/>
                        <a:pt x="1168" y="908"/>
                        <a:pt x="1108" y="848"/>
                      </a:cubicBezTo>
                      <a:cubicBezTo>
                        <a:pt x="1010" y="702"/>
                        <a:pt x="961" y="605"/>
                        <a:pt x="913" y="507"/>
                      </a:cubicBezTo>
                      <a:close/>
                      <a:moveTo>
                        <a:pt x="427" y="1"/>
                      </a:moveTo>
                      <a:cubicBezTo>
                        <a:pt x="380" y="1"/>
                        <a:pt x="328" y="46"/>
                        <a:pt x="328" y="117"/>
                      </a:cubicBezTo>
                      <a:cubicBezTo>
                        <a:pt x="470" y="451"/>
                        <a:pt x="660" y="737"/>
                        <a:pt x="896" y="978"/>
                      </a:cubicBezTo>
                      <a:lnTo>
                        <a:pt x="896" y="978"/>
                      </a:lnTo>
                      <a:cubicBezTo>
                        <a:pt x="733" y="934"/>
                        <a:pt x="603" y="886"/>
                        <a:pt x="474" y="800"/>
                      </a:cubicBezTo>
                      <a:cubicBezTo>
                        <a:pt x="328" y="702"/>
                        <a:pt x="279" y="556"/>
                        <a:pt x="133" y="507"/>
                      </a:cubicBezTo>
                      <a:cubicBezTo>
                        <a:pt x="118" y="493"/>
                        <a:pt x="100" y="487"/>
                        <a:pt x="82" y="487"/>
                      </a:cubicBezTo>
                      <a:cubicBezTo>
                        <a:pt x="39" y="487"/>
                        <a:pt x="1" y="521"/>
                        <a:pt x="35" y="556"/>
                      </a:cubicBezTo>
                      <a:cubicBezTo>
                        <a:pt x="35" y="897"/>
                        <a:pt x="328" y="1092"/>
                        <a:pt x="620" y="1190"/>
                      </a:cubicBezTo>
                      <a:cubicBezTo>
                        <a:pt x="620" y="1377"/>
                        <a:pt x="780" y="1465"/>
                        <a:pt x="960" y="1465"/>
                      </a:cubicBezTo>
                      <a:cubicBezTo>
                        <a:pt x="1060" y="1465"/>
                        <a:pt x="1166" y="1437"/>
                        <a:pt x="1254" y="1385"/>
                      </a:cubicBezTo>
                      <a:cubicBezTo>
                        <a:pt x="1303" y="1336"/>
                        <a:pt x="1351" y="1287"/>
                        <a:pt x="1400" y="1190"/>
                      </a:cubicBezTo>
                      <a:cubicBezTo>
                        <a:pt x="1449" y="1385"/>
                        <a:pt x="1546" y="1580"/>
                        <a:pt x="1693" y="1726"/>
                      </a:cubicBezTo>
                      <a:cubicBezTo>
                        <a:pt x="1706" y="1739"/>
                        <a:pt x="1722" y="1745"/>
                        <a:pt x="1740" y="1745"/>
                      </a:cubicBezTo>
                      <a:cubicBezTo>
                        <a:pt x="1787" y="1745"/>
                        <a:pt x="1839" y="1700"/>
                        <a:pt x="1839" y="1629"/>
                      </a:cubicBezTo>
                      <a:cubicBezTo>
                        <a:pt x="1839" y="1434"/>
                        <a:pt x="1790" y="1239"/>
                        <a:pt x="1644" y="1044"/>
                      </a:cubicBezTo>
                      <a:cubicBezTo>
                        <a:pt x="1595" y="800"/>
                        <a:pt x="1498" y="605"/>
                        <a:pt x="1400" y="410"/>
                      </a:cubicBezTo>
                      <a:lnTo>
                        <a:pt x="1741" y="410"/>
                      </a:lnTo>
                      <a:cubicBezTo>
                        <a:pt x="1888" y="410"/>
                        <a:pt x="1888" y="215"/>
                        <a:pt x="1741" y="166"/>
                      </a:cubicBezTo>
                      <a:cubicBezTo>
                        <a:pt x="1400" y="166"/>
                        <a:pt x="1059" y="166"/>
                        <a:pt x="718" y="263"/>
                      </a:cubicBezTo>
                      <a:cubicBezTo>
                        <a:pt x="669" y="166"/>
                        <a:pt x="571" y="68"/>
                        <a:pt x="474" y="20"/>
                      </a:cubicBezTo>
                      <a:cubicBezTo>
                        <a:pt x="461" y="7"/>
                        <a:pt x="444" y="1"/>
                        <a:pt x="4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2250325" y="3054605"/>
                  <a:ext cx="40460" cy="89589"/>
                </a:xfrm>
                <a:custGeom>
                  <a:rect b="b" l="l" r="r" t="t"/>
                  <a:pathLst>
                    <a:path extrusionOk="0" h="4069" w="1837">
                      <a:moveTo>
                        <a:pt x="812" y="1270"/>
                      </a:moveTo>
                      <a:lnTo>
                        <a:pt x="812" y="1270"/>
                      </a:lnTo>
                      <a:cubicBezTo>
                        <a:pt x="861" y="1318"/>
                        <a:pt x="861" y="1367"/>
                        <a:pt x="861" y="1416"/>
                      </a:cubicBezTo>
                      <a:cubicBezTo>
                        <a:pt x="861" y="1416"/>
                        <a:pt x="812" y="1318"/>
                        <a:pt x="812" y="1270"/>
                      </a:cubicBezTo>
                      <a:close/>
                      <a:moveTo>
                        <a:pt x="172" y="0"/>
                      </a:moveTo>
                      <a:cubicBezTo>
                        <a:pt x="91" y="0"/>
                        <a:pt x="1" y="54"/>
                        <a:pt x="32" y="148"/>
                      </a:cubicBezTo>
                      <a:cubicBezTo>
                        <a:pt x="178" y="490"/>
                        <a:pt x="276" y="733"/>
                        <a:pt x="422" y="1075"/>
                      </a:cubicBezTo>
                      <a:cubicBezTo>
                        <a:pt x="471" y="1270"/>
                        <a:pt x="568" y="1611"/>
                        <a:pt x="763" y="1709"/>
                      </a:cubicBezTo>
                      <a:lnTo>
                        <a:pt x="861" y="1709"/>
                      </a:lnTo>
                      <a:cubicBezTo>
                        <a:pt x="1007" y="2489"/>
                        <a:pt x="1251" y="3317"/>
                        <a:pt x="1641" y="4049"/>
                      </a:cubicBezTo>
                      <a:cubicBezTo>
                        <a:pt x="1655" y="4063"/>
                        <a:pt x="1674" y="4069"/>
                        <a:pt x="1694" y="4069"/>
                      </a:cubicBezTo>
                      <a:cubicBezTo>
                        <a:pt x="1743" y="4069"/>
                        <a:pt x="1802" y="4034"/>
                        <a:pt x="1836" y="4000"/>
                      </a:cubicBezTo>
                      <a:cubicBezTo>
                        <a:pt x="1787" y="3464"/>
                        <a:pt x="1641" y="2927"/>
                        <a:pt x="1397" y="2391"/>
                      </a:cubicBezTo>
                      <a:lnTo>
                        <a:pt x="1397" y="2391"/>
                      </a:lnTo>
                      <a:cubicBezTo>
                        <a:pt x="1412" y="2405"/>
                        <a:pt x="1426" y="2411"/>
                        <a:pt x="1440" y="2411"/>
                      </a:cubicBezTo>
                      <a:cubicBezTo>
                        <a:pt x="1475" y="2411"/>
                        <a:pt x="1509" y="2377"/>
                        <a:pt x="1543" y="2342"/>
                      </a:cubicBezTo>
                      <a:cubicBezTo>
                        <a:pt x="1397" y="2099"/>
                        <a:pt x="1300" y="1855"/>
                        <a:pt x="1153" y="1611"/>
                      </a:cubicBezTo>
                      <a:cubicBezTo>
                        <a:pt x="1202" y="1514"/>
                        <a:pt x="1251" y="1367"/>
                        <a:pt x="1251" y="1270"/>
                      </a:cubicBezTo>
                      <a:cubicBezTo>
                        <a:pt x="1227" y="1221"/>
                        <a:pt x="1190" y="1197"/>
                        <a:pt x="1153" y="1197"/>
                      </a:cubicBezTo>
                      <a:cubicBezTo>
                        <a:pt x="1117" y="1197"/>
                        <a:pt x="1080" y="1221"/>
                        <a:pt x="1056" y="1270"/>
                      </a:cubicBezTo>
                      <a:cubicBezTo>
                        <a:pt x="1056" y="1270"/>
                        <a:pt x="1056" y="1318"/>
                        <a:pt x="1056" y="1367"/>
                      </a:cubicBezTo>
                      <a:lnTo>
                        <a:pt x="958" y="1221"/>
                      </a:lnTo>
                      <a:cubicBezTo>
                        <a:pt x="944" y="1207"/>
                        <a:pt x="926" y="1201"/>
                        <a:pt x="907" y="1201"/>
                      </a:cubicBezTo>
                      <a:cubicBezTo>
                        <a:pt x="861" y="1201"/>
                        <a:pt x="812" y="1235"/>
                        <a:pt x="812" y="1270"/>
                      </a:cubicBezTo>
                      <a:cubicBezTo>
                        <a:pt x="715" y="1123"/>
                        <a:pt x="666" y="977"/>
                        <a:pt x="617" y="831"/>
                      </a:cubicBezTo>
                      <a:cubicBezTo>
                        <a:pt x="520" y="587"/>
                        <a:pt x="373" y="295"/>
                        <a:pt x="276" y="51"/>
                      </a:cubicBezTo>
                      <a:cubicBezTo>
                        <a:pt x="259" y="16"/>
                        <a:pt x="217" y="0"/>
                        <a:pt x="1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2249951" y="3031993"/>
                  <a:ext cx="13832" cy="23933"/>
                </a:xfrm>
                <a:custGeom>
                  <a:rect b="b" l="l" r="r" t="t"/>
                  <a:pathLst>
                    <a:path extrusionOk="0" h="1087" w="628">
                      <a:moveTo>
                        <a:pt x="110" y="1"/>
                      </a:moveTo>
                      <a:cubicBezTo>
                        <a:pt x="56" y="1"/>
                        <a:pt x="0" y="42"/>
                        <a:pt x="0" y="103"/>
                      </a:cubicBezTo>
                      <a:cubicBezTo>
                        <a:pt x="49" y="395"/>
                        <a:pt x="147" y="688"/>
                        <a:pt x="244" y="980"/>
                      </a:cubicBezTo>
                      <a:cubicBezTo>
                        <a:pt x="263" y="1055"/>
                        <a:pt x="331" y="1087"/>
                        <a:pt x="400" y="1087"/>
                      </a:cubicBezTo>
                      <a:cubicBezTo>
                        <a:pt x="513" y="1087"/>
                        <a:pt x="627" y="1003"/>
                        <a:pt x="537" y="883"/>
                      </a:cubicBezTo>
                      <a:cubicBezTo>
                        <a:pt x="439" y="590"/>
                        <a:pt x="342" y="298"/>
                        <a:pt x="195" y="54"/>
                      </a:cubicBezTo>
                      <a:cubicBezTo>
                        <a:pt x="177" y="17"/>
                        <a:pt x="144" y="1"/>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2212354" y="2952400"/>
                  <a:ext cx="35460" cy="60680"/>
                </a:xfrm>
                <a:custGeom>
                  <a:rect b="b" l="l" r="r" t="t"/>
                  <a:pathLst>
                    <a:path extrusionOk="0" h="2756" w="1610">
                      <a:moveTo>
                        <a:pt x="258" y="1"/>
                      </a:moveTo>
                      <a:cubicBezTo>
                        <a:pt x="156" y="1"/>
                        <a:pt x="78" y="104"/>
                        <a:pt x="147" y="207"/>
                      </a:cubicBezTo>
                      <a:cubicBezTo>
                        <a:pt x="147" y="256"/>
                        <a:pt x="196" y="305"/>
                        <a:pt x="245" y="354"/>
                      </a:cubicBezTo>
                      <a:lnTo>
                        <a:pt x="147" y="354"/>
                      </a:lnTo>
                      <a:cubicBezTo>
                        <a:pt x="50" y="354"/>
                        <a:pt x="1" y="451"/>
                        <a:pt x="50" y="549"/>
                      </a:cubicBezTo>
                      <a:cubicBezTo>
                        <a:pt x="196" y="695"/>
                        <a:pt x="391" y="792"/>
                        <a:pt x="586" y="841"/>
                      </a:cubicBezTo>
                      <a:cubicBezTo>
                        <a:pt x="537" y="1182"/>
                        <a:pt x="537" y="1573"/>
                        <a:pt x="635" y="1865"/>
                      </a:cubicBezTo>
                      <a:cubicBezTo>
                        <a:pt x="732" y="2206"/>
                        <a:pt x="878" y="2596"/>
                        <a:pt x="1171" y="2743"/>
                      </a:cubicBezTo>
                      <a:cubicBezTo>
                        <a:pt x="1189" y="2752"/>
                        <a:pt x="1207" y="2756"/>
                        <a:pt x="1224" y="2756"/>
                      </a:cubicBezTo>
                      <a:cubicBezTo>
                        <a:pt x="1299" y="2756"/>
                        <a:pt x="1357" y="2676"/>
                        <a:pt x="1317" y="2596"/>
                      </a:cubicBezTo>
                      <a:cubicBezTo>
                        <a:pt x="1220" y="2304"/>
                        <a:pt x="1074" y="2011"/>
                        <a:pt x="927" y="1768"/>
                      </a:cubicBezTo>
                      <a:cubicBezTo>
                        <a:pt x="878" y="1573"/>
                        <a:pt x="830" y="1377"/>
                        <a:pt x="781" y="1182"/>
                      </a:cubicBezTo>
                      <a:lnTo>
                        <a:pt x="781" y="1182"/>
                      </a:lnTo>
                      <a:cubicBezTo>
                        <a:pt x="878" y="1280"/>
                        <a:pt x="976" y="1377"/>
                        <a:pt x="1074" y="1524"/>
                      </a:cubicBezTo>
                      <a:cubicBezTo>
                        <a:pt x="1074" y="1524"/>
                        <a:pt x="1074" y="1573"/>
                        <a:pt x="1074" y="1573"/>
                      </a:cubicBezTo>
                      <a:cubicBezTo>
                        <a:pt x="1122" y="1914"/>
                        <a:pt x="1220" y="2206"/>
                        <a:pt x="1415" y="2450"/>
                      </a:cubicBezTo>
                      <a:cubicBezTo>
                        <a:pt x="1429" y="2464"/>
                        <a:pt x="1448" y="2470"/>
                        <a:pt x="1468" y="2470"/>
                      </a:cubicBezTo>
                      <a:cubicBezTo>
                        <a:pt x="1516" y="2470"/>
                        <a:pt x="1575" y="2436"/>
                        <a:pt x="1610" y="2401"/>
                      </a:cubicBezTo>
                      <a:cubicBezTo>
                        <a:pt x="1561" y="2060"/>
                        <a:pt x="1464" y="1816"/>
                        <a:pt x="1317" y="1573"/>
                      </a:cubicBezTo>
                      <a:cubicBezTo>
                        <a:pt x="1317" y="1524"/>
                        <a:pt x="1317" y="1524"/>
                        <a:pt x="1317" y="1475"/>
                      </a:cubicBezTo>
                      <a:cubicBezTo>
                        <a:pt x="1171" y="1182"/>
                        <a:pt x="1025" y="939"/>
                        <a:pt x="830" y="695"/>
                      </a:cubicBezTo>
                      <a:cubicBezTo>
                        <a:pt x="830" y="646"/>
                        <a:pt x="830" y="597"/>
                        <a:pt x="781" y="549"/>
                      </a:cubicBezTo>
                      <a:lnTo>
                        <a:pt x="732" y="549"/>
                      </a:lnTo>
                      <a:lnTo>
                        <a:pt x="635" y="451"/>
                      </a:lnTo>
                      <a:lnTo>
                        <a:pt x="391" y="61"/>
                      </a:lnTo>
                      <a:cubicBezTo>
                        <a:pt x="348" y="18"/>
                        <a:pt x="301" y="1"/>
                        <a:pt x="2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2291820" y="3172729"/>
                  <a:ext cx="13986" cy="14421"/>
                </a:xfrm>
                <a:custGeom>
                  <a:rect b="b" l="l" r="r" t="t"/>
                  <a:pathLst>
                    <a:path extrusionOk="0" h="655" w="635">
                      <a:moveTo>
                        <a:pt x="98" y="0"/>
                      </a:moveTo>
                      <a:cubicBezTo>
                        <a:pt x="50" y="0"/>
                        <a:pt x="1" y="49"/>
                        <a:pt x="98" y="98"/>
                      </a:cubicBezTo>
                      <a:cubicBezTo>
                        <a:pt x="293" y="195"/>
                        <a:pt x="293" y="390"/>
                        <a:pt x="293" y="585"/>
                      </a:cubicBezTo>
                      <a:cubicBezTo>
                        <a:pt x="293" y="620"/>
                        <a:pt x="318" y="654"/>
                        <a:pt x="349" y="654"/>
                      </a:cubicBezTo>
                      <a:cubicBezTo>
                        <a:pt x="362" y="654"/>
                        <a:pt x="377" y="648"/>
                        <a:pt x="391" y="634"/>
                      </a:cubicBezTo>
                      <a:cubicBezTo>
                        <a:pt x="635" y="390"/>
                        <a:pt x="391" y="49"/>
                        <a:pt x="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2309000" y="3226121"/>
                  <a:ext cx="6475" cy="16931"/>
                </a:xfrm>
                <a:custGeom>
                  <a:rect b="b" l="l" r="r" t="t"/>
                  <a:pathLst>
                    <a:path extrusionOk="0" h="769" w="294">
                      <a:moveTo>
                        <a:pt x="172" y="1"/>
                      </a:moveTo>
                      <a:cubicBezTo>
                        <a:pt x="111" y="1"/>
                        <a:pt x="50" y="37"/>
                        <a:pt x="50" y="110"/>
                      </a:cubicBezTo>
                      <a:cubicBezTo>
                        <a:pt x="1" y="305"/>
                        <a:pt x="1" y="500"/>
                        <a:pt x="50" y="696"/>
                      </a:cubicBezTo>
                      <a:cubicBezTo>
                        <a:pt x="50" y="744"/>
                        <a:pt x="98" y="769"/>
                        <a:pt x="147" y="769"/>
                      </a:cubicBezTo>
                      <a:cubicBezTo>
                        <a:pt x="196" y="769"/>
                        <a:pt x="245" y="744"/>
                        <a:pt x="245" y="696"/>
                      </a:cubicBezTo>
                      <a:cubicBezTo>
                        <a:pt x="293" y="500"/>
                        <a:pt x="293" y="305"/>
                        <a:pt x="293" y="110"/>
                      </a:cubicBezTo>
                      <a:cubicBezTo>
                        <a:pt x="293" y="37"/>
                        <a:pt x="232" y="1"/>
                        <a:pt x="1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1927791" y="3238473"/>
                  <a:ext cx="6475" cy="10745"/>
                </a:xfrm>
                <a:custGeom>
                  <a:rect b="b" l="l" r="r" t="t"/>
                  <a:pathLst>
                    <a:path extrusionOk="0" h="488" w="294">
                      <a:moveTo>
                        <a:pt x="141" y="0"/>
                      </a:moveTo>
                      <a:cubicBezTo>
                        <a:pt x="111" y="0"/>
                        <a:pt x="74" y="13"/>
                        <a:pt x="50" y="37"/>
                      </a:cubicBezTo>
                      <a:cubicBezTo>
                        <a:pt x="1" y="135"/>
                        <a:pt x="1" y="232"/>
                        <a:pt x="1" y="378"/>
                      </a:cubicBezTo>
                      <a:cubicBezTo>
                        <a:pt x="1" y="451"/>
                        <a:pt x="62" y="488"/>
                        <a:pt x="129" y="488"/>
                      </a:cubicBezTo>
                      <a:cubicBezTo>
                        <a:pt x="196" y="488"/>
                        <a:pt x="269" y="451"/>
                        <a:pt x="293" y="378"/>
                      </a:cubicBezTo>
                      <a:cubicBezTo>
                        <a:pt x="293" y="232"/>
                        <a:pt x="245" y="135"/>
                        <a:pt x="196" y="37"/>
                      </a:cubicBezTo>
                      <a:cubicBezTo>
                        <a:pt x="196" y="13"/>
                        <a:pt x="171" y="0"/>
                        <a:pt x="1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1939619" y="3194196"/>
                  <a:ext cx="7533" cy="12902"/>
                </a:xfrm>
                <a:custGeom>
                  <a:rect b="b" l="l" r="r" t="t"/>
                  <a:pathLst>
                    <a:path extrusionOk="0" h="586" w="342">
                      <a:moveTo>
                        <a:pt x="146" y="0"/>
                      </a:moveTo>
                      <a:cubicBezTo>
                        <a:pt x="73" y="0"/>
                        <a:pt x="0" y="49"/>
                        <a:pt x="0" y="147"/>
                      </a:cubicBezTo>
                      <a:cubicBezTo>
                        <a:pt x="0" y="244"/>
                        <a:pt x="0" y="342"/>
                        <a:pt x="0" y="439"/>
                      </a:cubicBezTo>
                      <a:cubicBezTo>
                        <a:pt x="0" y="537"/>
                        <a:pt x="85" y="585"/>
                        <a:pt x="171" y="585"/>
                      </a:cubicBezTo>
                      <a:cubicBezTo>
                        <a:pt x="256" y="585"/>
                        <a:pt x="341" y="537"/>
                        <a:pt x="341" y="439"/>
                      </a:cubicBezTo>
                      <a:cubicBezTo>
                        <a:pt x="293" y="342"/>
                        <a:pt x="293" y="244"/>
                        <a:pt x="293" y="147"/>
                      </a:cubicBezTo>
                      <a:cubicBezTo>
                        <a:pt x="293" y="49"/>
                        <a:pt x="220" y="0"/>
                        <a:pt x="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1963229" y="3146682"/>
                  <a:ext cx="7555" cy="10767"/>
                </a:xfrm>
                <a:custGeom>
                  <a:rect b="b" l="l" r="r" t="t"/>
                  <a:pathLst>
                    <a:path extrusionOk="0" h="489" w="343">
                      <a:moveTo>
                        <a:pt x="171" y="1"/>
                      </a:moveTo>
                      <a:cubicBezTo>
                        <a:pt x="98" y="1"/>
                        <a:pt x="25" y="37"/>
                        <a:pt x="1" y="111"/>
                      </a:cubicBezTo>
                      <a:cubicBezTo>
                        <a:pt x="1" y="306"/>
                        <a:pt x="1" y="354"/>
                        <a:pt x="98" y="452"/>
                      </a:cubicBezTo>
                      <a:cubicBezTo>
                        <a:pt x="123" y="476"/>
                        <a:pt x="147" y="488"/>
                        <a:pt x="171" y="488"/>
                      </a:cubicBezTo>
                      <a:cubicBezTo>
                        <a:pt x="196" y="488"/>
                        <a:pt x="220" y="476"/>
                        <a:pt x="244" y="452"/>
                      </a:cubicBezTo>
                      <a:cubicBezTo>
                        <a:pt x="342" y="354"/>
                        <a:pt x="342" y="306"/>
                        <a:pt x="342" y="111"/>
                      </a:cubicBezTo>
                      <a:cubicBezTo>
                        <a:pt x="318" y="37"/>
                        <a:pt x="244" y="1"/>
                        <a:pt x="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1974704" y="3123057"/>
                  <a:ext cx="19492" cy="17108"/>
                </a:xfrm>
                <a:custGeom>
                  <a:rect b="b" l="l" r="r" t="t"/>
                  <a:pathLst>
                    <a:path extrusionOk="0" h="777" w="885">
                      <a:moveTo>
                        <a:pt x="753" y="0"/>
                      </a:moveTo>
                      <a:cubicBezTo>
                        <a:pt x="736" y="0"/>
                        <a:pt x="717" y="4"/>
                        <a:pt x="699" y="13"/>
                      </a:cubicBezTo>
                      <a:cubicBezTo>
                        <a:pt x="455" y="111"/>
                        <a:pt x="309" y="355"/>
                        <a:pt x="114" y="550"/>
                      </a:cubicBezTo>
                      <a:cubicBezTo>
                        <a:pt x="0" y="663"/>
                        <a:pt x="92" y="776"/>
                        <a:pt x="207" y="776"/>
                      </a:cubicBezTo>
                      <a:cubicBezTo>
                        <a:pt x="240" y="776"/>
                        <a:pt x="276" y="767"/>
                        <a:pt x="309" y="745"/>
                      </a:cubicBezTo>
                      <a:cubicBezTo>
                        <a:pt x="504" y="550"/>
                        <a:pt x="747" y="403"/>
                        <a:pt x="845" y="111"/>
                      </a:cubicBezTo>
                      <a:cubicBezTo>
                        <a:pt x="884" y="71"/>
                        <a:pt x="828"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2010473" y="3091132"/>
                  <a:ext cx="9691" cy="7552"/>
                </a:xfrm>
                <a:custGeom>
                  <a:rect b="b" l="l" r="r" t="t"/>
                  <a:pathLst>
                    <a:path extrusionOk="0" h="343" w="440">
                      <a:moveTo>
                        <a:pt x="245" y="1"/>
                      </a:moveTo>
                      <a:cubicBezTo>
                        <a:pt x="1" y="1"/>
                        <a:pt x="1" y="342"/>
                        <a:pt x="245" y="342"/>
                      </a:cubicBezTo>
                      <a:cubicBezTo>
                        <a:pt x="440" y="342"/>
                        <a:pt x="440" y="1"/>
                        <a:pt x="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2018005" y="3061738"/>
                  <a:ext cx="24712" cy="28337"/>
                </a:xfrm>
                <a:custGeom>
                  <a:rect b="b" l="l" r="r" t="t"/>
                  <a:pathLst>
                    <a:path extrusionOk="0" h="1287" w="1122">
                      <a:moveTo>
                        <a:pt x="461" y="0"/>
                      </a:moveTo>
                      <a:cubicBezTo>
                        <a:pt x="397" y="0"/>
                        <a:pt x="355" y="46"/>
                        <a:pt x="390" y="117"/>
                      </a:cubicBezTo>
                      <a:cubicBezTo>
                        <a:pt x="488" y="458"/>
                        <a:pt x="537" y="946"/>
                        <a:pt x="98" y="1092"/>
                      </a:cubicBezTo>
                      <a:cubicBezTo>
                        <a:pt x="0" y="1141"/>
                        <a:pt x="49" y="1287"/>
                        <a:pt x="146" y="1287"/>
                      </a:cubicBezTo>
                      <a:cubicBezTo>
                        <a:pt x="683" y="1141"/>
                        <a:pt x="1122" y="312"/>
                        <a:pt x="537" y="19"/>
                      </a:cubicBezTo>
                      <a:cubicBezTo>
                        <a:pt x="510" y="6"/>
                        <a:pt x="484"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2042696" y="3020280"/>
                  <a:ext cx="29007" cy="29019"/>
                </a:xfrm>
                <a:custGeom>
                  <a:rect b="b" l="l" r="r" t="t"/>
                  <a:pathLst>
                    <a:path extrusionOk="0" h="1318" w="1317">
                      <a:moveTo>
                        <a:pt x="1219" y="1"/>
                      </a:moveTo>
                      <a:cubicBezTo>
                        <a:pt x="781" y="50"/>
                        <a:pt x="439" y="342"/>
                        <a:pt x="244" y="732"/>
                      </a:cubicBezTo>
                      <a:lnTo>
                        <a:pt x="244" y="635"/>
                      </a:lnTo>
                      <a:cubicBezTo>
                        <a:pt x="220" y="586"/>
                        <a:pt x="183" y="562"/>
                        <a:pt x="147" y="562"/>
                      </a:cubicBezTo>
                      <a:cubicBezTo>
                        <a:pt x="110" y="562"/>
                        <a:pt x="74" y="586"/>
                        <a:pt x="49" y="635"/>
                      </a:cubicBezTo>
                      <a:cubicBezTo>
                        <a:pt x="1" y="781"/>
                        <a:pt x="1" y="976"/>
                        <a:pt x="1" y="1171"/>
                      </a:cubicBezTo>
                      <a:lnTo>
                        <a:pt x="1" y="1220"/>
                      </a:lnTo>
                      <a:cubicBezTo>
                        <a:pt x="1" y="1220"/>
                        <a:pt x="1" y="1269"/>
                        <a:pt x="1" y="1269"/>
                      </a:cubicBezTo>
                      <a:cubicBezTo>
                        <a:pt x="1" y="1269"/>
                        <a:pt x="49" y="1317"/>
                        <a:pt x="49" y="1317"/>
                      </a:cubicBezTo>
                      <a:lnTo>
                        <a:pt x="147" y="1317"/>
                      </a:lnTo>
                      <a:lnTo>
                        <a:pt x="196" y="1269"/>
                      </a:lnTo>
                      <a:cubicBezTo>
                        <a:pt x="293" y="1025"/>
                        <a:pt x="439" y="781"/>
                        <a:pt x="634" y="586"/>
                      </a:cubicBezTo>
                      <a:cubicBezTo>
                        <a:pt x="829" y="440"/>
                        <a:pt x="1073" y="342"/>
                        <a:pt x="1268" y="147"/>
                      </a:cubicBezTo>
                      <a:cubicBezTo>
                        <a:pt x="1317" y="147"/>
                        <a:pt x="1317" y="1"/>
                        <a:pt x="12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2072760" y="3092211"/>
                  <a:ext cx="11651" cy="11053"/>
                </a:xfrm>
                <a:custGeom>
                  <a:rect b="b" l="l" r="r" t="t"/>
                  <a:pathLst>
                    <a:path extrusionOk="0" h="502" w="529">
                      <a:moveTo>
                        <a:pt x="196" y="1"/>
                      </a:moveTo>
                      <a:cubicBezTo>
                        <a:pt x="98" y="1"/>
                        <a:pt x="1" y="98"/>
                        <a:pt x="49" y="147"/>
                      </a:cubicBezTo>
                      <a:cubicBezTo>
                        <a:pt x="98" y="342"/>
                        <a:pt x="196" y="391"/>
                        <a:pt x="391" y="488"/>
                      </a:cubicBezTo>
                      <a:cubicBezTo>
                        <a:pt x="400" y="497"/>
                        <a:pt x="410" y="501"/>
                        <a:pt x="421" y="501"/>
                      </a:cubicBezTo>
                      <a:cubicBezTo>
                        <a:pt x="470" y="501"/>
                        <a:pt x="528" y="421"/>
                        <a:pt x="488" y="342"/>
                      </a:cubicBezTo>
                      <a:cubicBezTo>
                        <a:pt x="391" y="196"/>
                        <a:pt x="342" y="98"/>
                        <a:pt x="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2059875" y="3070215"/>
                  <a:ext cx="6475" cy="27126"/>
                </a:xfrm>
                <a:custGeom>
                  <a:rect b="b" l="l" r="r" t="t"/>
                  <a:pathLst>
                    <a:path extrusionOk="0" h="1232" w="294">
                      <a:moveTo>
                        <a:pt x="153" y="0"/>
                      </a:moveTo>
                      <a:cubicBezTo>
                        <a:pt x="123" y="0"/>
                        <a:pt x="98" y="24"/>
                        <a:pt x="98" y="73"/>
                      </a:cubicBezTo>
                      <a:cubicBezTo>
                        <a:pt x="1" y="414"/>
                        <a:pt x="1" y="805"/>
                        <a:pt x="98" y="1195"/>
                      </a:cubicBezTo>
                      <a:cubicBezTo>
                        <a:pt x="98" y="1219"/>
                        <a:pt x="123" y="1231"/>
                        <a:pt x="153" y="1231"/>
                      </a:cubicBezTo>
                      <a:cubicBezTo>
                        <a:pt x="184" y="1231"/>
                        <a:pt x="220" y="1219"/>
                        <a:pt x="244" y="1195"/>
                      </a:cubicBezTo>
                      <a:cubicBezTo>
                        <a:pt x="293" y="805"/>
                        <a:pt x="293" y="414"/>
                        <a:pt x="244" y="73"/>
                      </a:cubicBezTo>
                      <a:cubicBezTo>
                        <a:pt x="220" y="24"/>
                        <a:pt x="184" y="0"/>
                        <a:pt x="1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2060954" y="3098376"/>
                  <a:ext cx="6453" cy="16931"/>
                </a:xfrm>
                <a:custGeom>
                  <a:rect b="b" l="l" r="r" t="t"/>
                  <a:pathLst>
                    <a:path extrusionOk="0" h="769" w="293">
                      <a:moveTo>
                        <a:pt x="147" y="1"/>
                      </a:moveTo>
                      <a:cubicBezTo>
                        <a:pt x="98" y="1"/>
                        <a:pt x="49" y="37"/>
                        <a:pt x="49" y="111"/>
                      </a:cubicBezTo>
                      <a:cubicBezTo>
                        <a:pt x="0" y="306"/>
                        <a:pt x="0" y="501"/>
                        <a:pt x="49" y="696"/>
                      </a:cubicBezTo>
                      <a:cubicBezTo>
                        <a:pt x="49" y="744"/>
                        <a:pt x="98" y="769"/>
                        <a:pt x="147" y="769"/>
                      </a:cubicBezTo>
                      <a:cubicBezTo>
                        <a:pt x="195" y="769"/>
                        <a:pt x="244" y="744"/>
                        <a:pt x="244" y="696"/>
                      </a:cubicBezTo>
                      <a:cubicBezTo>
                        <a:pt x="293" y="501"/>
                        <a:pt x="293" y="306"/>
                        <a:pt x="244" y="111"/>
                      </a:cubicBezTo>
                      <a:cubicBezTo>
                        <a:pt x="244" y="37"/>
                        <a:pt x="195" y="1"/>
                        <a:pt x="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2077055" y="2977081"/>
                  <a:ext cx="21496" cy="77854"/>
                </a:xfrm>
                <a:custGeom>
                  <a:rect b="b" l="l" r="r" t="t"/>
                  <a:pathLst>
                    <a:path extrusionOk="0" h="3536" w="976">
                      <a:moveTo>
                        <a:pt x="220" y="1"/>
                      </a:moveTo>
                      <a:cubicBezTo>
                        <a:pt x="171" y="1"/>
                        <a:pt x="123" y="37"/>
                        <a:pt x="98" y="110"/>
                      </a:cubicBezTo>
                      <a:cubicBezTo>
                        <a:pt x="1" y="354"/>
                        <a:pt x="1" y="647"/>
                        <a:pt x="50" y="939"/>
                      </a:cubicBezTo>
                      <a:cubicBezTo>
                        <a:pt x="50" y="1049"/>
                        <a:pt x="126" y="1112"/>
                        <a:pt x="211" y="1112"/>
                      </a:cubicBezTo>
                      <a:cubicBezTo>
                        <a:pt x="277" y="1112"/>
                        <a:pt x="348" y="1073"/>
                        <a:pt x="391" y="988"/>
                      </a:cubicBezTo>
                      <a:cubicBezTo>
                        <a:pt x="391" y="1037"/>
                        <a:pt x="440" y="1085"/>
                        <a:pt x="440" y="1085"/>
                      </a:cubicBezTo>
                      <a:cubicBezTo>
                        <a:pt x="488" y="1183"/>
                        <a:pt x="537" y="1280"/>
                        <a:pt x="586" y="1378"/>
                      </a:cubicBezTo>
                      <a:lnTo>
                        <a:pt x="488" y="1378"/>
                      </a:lnTo>
                      <a:cubicBezTo>
                        <a:pt x="488" y="1427"/>
                        <a:pt x="440" y="1427"/>
                        <a:pt x="440" y="1427"/>
                      </a:cubicBezTo>
                      <a:cubicBezTo>
                        <a:pt x="440" y="1475"/>
                        <a:pt x="440" y="1475"/>
                        <a:pt x="440" y="1475"/>
                      </a:cubicBezTo>
                      <a:cubicBezTo>
                        <a:pt x="440" y="1622"/>
                        <a:pt x="440" y="1719"/>
                        <a:pt x="488" y="1817"/>
                      </a:cubicBezTo>
                      <a:cubicBezTo>
                        <a:pt x="488" y="1865"/>
                        <a:pt x="537" y="1865"/>
                        <a:pt x="586" y="1865"/>
                      </a:cubicBezTo>
                      <a:cubicBezTo>
                        <a:pt x="537" y="1963"/>
                        <a:pt x="488" y="2060"/>
                        <a:pt x="440" y="2109"/>
                      </a:cubicBezTo>
                      <a:cubicBezTo>
                        <a:pt x="440" y="1914"/>
                        <a:pt x="440" y="1670"/>
                        <a:pt x="391" y="1475"/>
                      </a:cubicBezTo>
                      <a:cubicBezTo>
                        <a:pt x="366" y="1427"/>
                        <a:pt x="330" y="1402"/>
                        <a:pt x="293" y="1402"/>
                      </a:cubicBezTo>
                      <a:cubicBezTo>
                        <a:pt x="257" y="1402"/>
                        <a:pt x="220" y="1427"/>
                        <a:pt x="196" y="1475"/>
                      </a:cubicBezTo>
                      <a:cubicBezTo>
                        <a:pt x="98" y="2109"/>
                        <a:pt x="98" y="2792"/>
                        <a:pt x="196" y="3426"/>
                      </a:cubicBezTo>
                      <a:cubicBezTo>
                        <a:pt x="196" y="3499"/>
                        <a:pt x="245" y="3535"/>
                        <a:pt x="293" y="3535"/>
                      </a:cubicBezTo>
                      <a:cubicBezTo>
                        <a:pt x="342" y="3535"/>
                        <a:pt x="391" y="3499"/>
                        <a:pt x="391" y="3426"/>
                      </a:cubicBezTo>
                      <a:cubicBezTo>
                        <a:pt x="391" y="3182"/>
                        <a:pt x="391" y="2889"/>
                        <a:pt x="440" y="2597"/>
                      </a:cubicBezTo>
                      <a:cubicBezTo>
                        <a:pt x="537" y="2548"/>
                        <a:pt x="635" y="2499"/>
                        <a:pt x="683" y="2402"/>
                      </a:cubicBezTo>
                      <a:cubicBezTo>
                        <a:pt x="830" y="2304"/>
                        <a:pt x="927" y="2158"/>
                        <a:pt x="927" y="2012"/>
                      </a:cubicBezTo>
                      <a:cubicBezTo>
                        <a:pt x="927" y="1963"/>
                        <a:pt x="927" y="1914"/>
                        <a:pt x="927" y="1865"/>
                      </a:cubicBezTo>
                      <a:cubicBezTo>
                        <a:pt x="976" y="1524"/>
                        <a:pt x="927" y="1183"/>
                        <a:pt x="732" y="842"/>
                      </a:cubicBezTo>
                      <a:cubicBezTo>
                        <a:pt x="683" y="793"/>
                        <a:pt x="635" y="695"/>
                        <a:pt x="586" y="647"/>
                      </a:cubicBezTo>
                      <a:lnTo>
                        <a:pt x="683" y="549"/>
                      </a:lnTo>
                      <a:cubicBezTo>
                        <a:pt x="781" y="403"/>
                        <a:pt x="878" y="354"/>
                        <a:pt x="927" y="159"/>
                      </a:cubicBezTo>
                      <a:cubicBezTo>
                        <a:pt x="927" y="120"/>
                        <a:pt x="895" y="48"/>
                        <a:pt x="831" y="48"/>
                      </a:cubicBezTo>
                      <a:cubicBezTo>
                        <a:pt x="816" y="48"/>
                        <a:pt x="799" y="52"/>
                        <a:pt x="781" y="61"/>
                      </a:cubicBezTo>
                      <a:cubicBezTo>
                        <a:pt x="683" y="61"/>
                        <a:pt x="586" y="208"/>
                        <a:pt x="488" y="354"/>
                      </a:cubicBezTo>
                      <a:lnTo>
                        <a:pt x="391" y="403"/>
                      </a:lnTo>
                      <a:cubicBezTo>
                        <a:pt x="391" y="305"/>
                        <a:pt x="391" y="208"/>
                        <a:pt x="342" y="110"/>
                      </a:cubicBezTo>
                      <a:cubicBezTo>
                        <a:pt x="318" y="37"/>
                        <a:pt x="269" y="1"/>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5" name="Google Shape;425;p30"/>
            <p:cNvGrpSpPr/>
            <p:nvPr/>
          </p:nvGrpSpPr>
          <p:grpSpPr>
            <a:xfrm>
              <a:off x="2685914" y="2395902"/>
              <a:ext cx="301787" cy="1157526"/>
              <a:chOff x="2685914" y="2395902"/>
              <a:chExt cx="301787" cy="1157526"/>
            </a:xfrm>
          </p:grpSpPr>
          <p:grpSp>
            <p:nvGrpSpPr>
              <p:cNvPr id="426" name="Google Shape;426;p30"/>
              <p:cNvGrpSpPr/>
              <p:nvPr/>
            </p:nvGrpSpPr>
            <p:grpSpPr>
              <a:xfrm>
                <a:off x="2773970" y="2849198"/>
                <a:ext cx="179350" cy="704230"/>
                <a:chOff x="2773970" y="2849198"/>
                <a:chExt cx="179350" cy="704230"/>
              </a:xfrm>
            </p:grpSpPr>
            <p:grpSp>
              <p:nvGrpSpPr>
                <p:cNvPr id="427" name="Google Shape;427;p30"/>
                <p:cNvGrpSpPr/>
                <p:nvPr/>
              </p:nvGrpSpPr>
              <p:grpSpPr>
                <a:xfrm>
                  <a:off x="2773970" y="3236728"/>
                  <a:ext cx="152281" cy="316700"/>
                  <a:chOff x="2773970" y="3237130"/>
                  <a:chExt cx="152281" cy="316700"/>
                </a:xfrm>
              </p:grpSpPr>
              <p:sp>
                <p:nvSpPr>
                  <p:cNvPr id="428" name="Google Shape;428;p30"/>
                  <p:cNvSpPr/>
                  <p:nvPr/>
                </p:nvSpPr>
                <p:spPr>
                  <a:xfrm>
                    <a:off x="2897464" y="3273635"/>
                    <a:ext cx="6475" cy="6451"/>
                  </a:xfrm>
                  <a:custGeom>
                    <a:rect b="b" l="l" r="r" t="t"/>
                    <a:pathLst>
                      <a:path extrusionOk="0" h="293" w="294">
                        <a:moveTo>
                          <a:pt x="147" y="0"/>
                        </a:moveTo>
                        <a:cubicBezTo>
                          <a:pt x="1" y="49"/>
                          <a:pt x="1" y="244"/>
                          <a:pt x="147" y="293"/>
                        </a:cubicBezTo>
                        <a:cubicBezTo>
                          <a:pt x="293" y="244"/>
                          <a:pt x="293" y="49"/>
                          <a:pt x="1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2773970" y="3545221"/>
                    <a:ext cx="9691" cy="8609"/>
                  </a:xfrm>
                  <a:custGeom>
                    <a:rect b="b" l="l" r="r" t="t"/>
                    <a:pathLst>
                      <a:path extrusionOk="0" h="391" w="440">
                        <a:moveTo>
                          <a:pt x="245" y="0"/>
                        </a:moveTo>
                        <a:cubicBezTo>
                          <a:pt x="1" y="0"/>
                          <a:pt x="1" y="342"/>
                          <a:pt x="245" y="390"/>
                        </a:cubicBezTo>
                        <a:cubicBezTo>
                          <a:pt x="440" y="342"/>
                          <a:pt x="440"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2821235" y="3476504"/>
                    <a:ext cx="13964" cy="12902"/>
                  </a:xfrm>
                  <a:custGeom>
                    <a:rect b="b" l="l" r="r" t="t"/>
                    <a:pathLst>
                      <a:path extrusionOk="0" h="586" w="634">
                        <a:moveTo>
                          <a:pt x="341" y="1"/>
                        </a:moveTo>
                        <a:cubicBezTo>
                          <a:pt x="0" y="50"/>
                          <a:pt x="0" y="537"/>
                          <a:pt x="341" y="586"/>
                        </a:cubicBezTo>
                        <a:cubicBezTo>
                          <a:pt x="634" y="537"/>
                          <a:pt x="634" y="50"/>
                          <a:pt x="3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2828746" y="3449951"/>
                    <a:ext cx="9691" cy="17988"/>
                  </a:xfrm>
                  <a:custGeom>
                    <a:rect b="b" l="l" r="r" t="t"/>
                    <a:pathLst>
                      <a:path extrusionOk="0" h="817" w="440">
                        <a:moveTo>
                          <a:pt x="214" y="0"/>
                        </a:moveTo>
                        <a:cubicBezTo>
                          <a:pt x="171" y="0"/>
                          <a:pt x="122" y="12"/>
                          <a:pt x="98" y="37"/>
                        </a:cubicBezTo>
                        <a:cubicBezTo>
                          <a:pt x="49" y="232"/>
                          <a:pt x="0" y="476"/>
                          <a:pt x="49" y="671"/>
                        </a:cubicBezTo>
                        <a:cubicBezTo>
                          <a:pt x="73" y="768"/>
                          <a:pt x="147" y="817"/>
                          <a:pt x="220" y="817"/>
                        </a:cubicBezTo>
                        <a:cubicBezTo>
                          <a:pt x="293" y="817"/>
                          <a:pt x="366" y="768"/>
                          <a:pt x="390" y="671"/>
                        </a:cubicBezTo>
                        <a:cubicBezTo>
                          <a:pt x="439" y="476"/>
                          <a:pt x="390" y="232"/>
                          <a:pt x="293" y="37"/>
                        </a:cubicBezTo>
                        <a:cubicBezTo>
                          <a:pt x="293" y="12"/>
                          <a:pt x="256"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2859889" y="3395458"/>
                    <a:ext cx="7533" cy="16931"/>
                  </a:xfrm>
                  <a:custGeom>
                    <a:rect b="b" l="l" r="r" t="t"/>
                    <a:pathLst>
                      <a:path extrusionOk="0" h="769" w="342">
                        <a:moveTo>
                          <a:pt x="177" y="1"/>
                        </a:moveTo>
                        <a:cubicBezTo>
                          <a:pt x="134" y="1"/>
                          <a:pt x="98" y="25"/>
                          <a:pt x="98" y="74"/>
                        </a:cubicBezTo>
                        <a:cubicBezTo>
                          <a:pt x="49" y="269"/>
                          <a:pt x="0" y="464"/>
                          <a:pt x="49" y="659"/>
                        </a:cubicBezTo>
                        <a:cubicBezTo>
                          <a:pt x="49" y="732"/>
                          <a:pt x="110" y="769"/>
                          <a:pt x="177" y="769"/>
                        </a:cubicBezTo>
                        <a:cubicBezTo>
                          <a:pt x="244" y="769"/>
                          <a:pt x="317" y="732"/>
                          <a:pt x="342" y="659"/>
                        </a:cubicBezTo>
                        <a:cubicBezTo>
                          <a:pt x="342" y="464"/>
                          <a:pt x="342" y="269"/>
                          <a:pt x="293" y="74"/>
                        </a:cubicBezTo>
                        <a:cubicBezTo>
                          <a:pt x="268" y="25"/>
                          <a:pt x="220" y="1"/>
                          <a:pt x="1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2896385" y="3249129"/>
                    <a:ext cx="26694" cy="78470"/>
                  </a:xfrm>
                  <a:custGeom>
                    <a:rect b="b" l="l" r="r" t="t"/>
                    <a:pathLst>
                      <a:path extrusionOk="0" h="3564" w="1212">
                        <a:moveTo>
                          <a:pt x="703" y="1"/>
                        </a:moveTo>
                        <a:cubicBezTo>
                          <a:pt x="652" y="1"/>
                          <a:pt x="606" y="28"/>
                          <a:pt x="586" y="89"/>
                        </a:cubicBezTo>
                        <a:lnTo>
                          <a:pt x="488" y="236"/>
                        </a:lnTo>
                        <a:cubicBezTo>
                          <a:pt x="488" y="187"/>
                          <a:pt x="488" y="187"/>
                          <a:pt x="488" y="138"/>
                        </a:cubicBezTo>
                        <a:cubicBezTo>
                          <a:pt x="488" y="114"/>
                          <a:pt x="464" y="101"/>
                          <a:pt x="440" y="101"/>
                        </a:cubicBezTo>
                        <a:cubicBezTo>
                          <a:pt x="415" y="101"/>
                          <a:pt x="391" y="114"/>
                          <a:pt x="391" y="138"/>
                        </a:cubicBezTo>
                        <a:lnTo>
                          <a:pt x="391" y="333"/>
                        </a:lnTo>
                        <a:cubicBezTo>
                          <a:pt x="391" y="333"/>
                          <a:pt x="342" y="382"/>
                          <a:pt x="342" y="431"/>
                        </a:cubicBezTo>
                        <a:cubicBezTo>
                          <a:pt x="342" y="431"/>
                          <a:pt x="342" y="479"/>
                          <a:pt x="342" y="479"/>
                        </a:cubicBezTo>
                        <a:cubicBezTo>
                          <a:pt x="342" y="674"/>
                          <a:pt x="342" y="821"/>
                          <a:pt x="342" y="967"/>
                        </a:cubicBezTo>
                        <a:cubicBezTo>
                          <a:pt x="342" y="1016"/>
                          <a:pt x="342" y="1016"/>
                          <a:pt x="342" y="1064"/>
                        </a:cubicBezTo>
                        <a:lnTo>
                          <a:pt x="342" y="2186"/>
                        </a:lnTo>
                        <a:lnTo>
                          <a:pt x="342" y="2283"/>
                        </a:lnTo>
                        <a:cubicBezTo>
                          <a:pt x="342" y="2381"/>
                          <a:pt x="293" y="2478"/>
                          <a:pt x="293" y="2576"/>
                        </a:cubicBezTo>
                        <a:cubicBezTo>
                          <a:pt x="269" y="2551"/>
                          <a:pt x="232" y="2539"/>
                          <a:pt x="196" y="2539"/>
                        </a:cubicBezTo>
                        <a:cubicBezTo>
                          <a:pt x="159" y="2539"/>
                          <a:pt x="123" y="2551"/>
                          <a:pt x="98" y="2576"/>
                        </a:cubicBezTo>
                        <a:cubicBezTo>
                          <a:pt x="50" y="2868"/>
                          <a:pt x="1" y="3161"/>
                          <a:pt x="50" y="3453"/>
                        </a:cubicBezTo>
                        <a:cubicBezTo>
                          <a:pt x="50" y="3527"/>
                          <a:pt x="123" y="3563"/>
                          <a:pt x="196" y="3563"/>
                        </a:cubicBezTo>
                        <a:cubicBezTo>
                          <a:pt x="269" y="3563"/>
                          <a:pt x="342" y="3527"/>
                          <a:pt x="342" y="3453"/>
                        </a:cubicBezTo>
                        <a:lnTo>
                          <a:pt x="342" y="3161"/>
                        </a:lnTo>
                        <a:cubicBezTo>
                          <a:pt x="342" y="3210"/>
                          <a:pt x="379" y="3234"/>
                          <a:pt x="421" y="3234"/>
                        </a:cubicBezTo>
                        <a:cubicBezTo>
                          <a:pt x="464" y="3234"/>
                          <a:pt x="513" y="3210"/>
                          <a:pt x="537" y="3161"/>
                        </a:cubicBezTo>
                        <a:lnTo>
                          <a:pt x="537" y="2722"/>
                        </a:lnTo>
                        <a:lnTo>
                          <a:pt x="537" y="2186"/>
                        </a:lnTo>
                        <a:cubicBezTo>
                          <a:pt x="537" y="1991"/>
                          <a:pt x="537" y="1796"/>
                          <a:pt x="537" y="1601"/>
                        </a:cubicBezTo>
                        <a:lnTo>
                          <a:pt x="537" y="1016"/>
                        </a:lnTo>
                        <a:cubicBezTo>
                          <a:pt x="537" y="1016"/>
                          <a:pt x="537" y="967"/>
                          <a:pt x="537" y="967"/>
                        </a:cubicBezTo>
                        <a:cubicBezTo>
                          <a:pt x="586" y="967"/>
                          <a:pt x="586" y="918"/>
                          <a:pt x="586" y="918"/>
                        </a:cubicBezTo>
                        <a:cubicBezTo>
                          <a:pt x="683" y="772"/>
                          <a:pt x="781" y="674"/>
                          <a:pt x="878" y="577"/>
                        </a:cubicBezTo>
                        <a:cubicBezTo>
                          <a:pt x="1025" y="431"/>
                          <a:pt x="1122" y="382"/>
                          <a:pt x="1171" y="236"/>
                        </a:cubicBezTo>
                        <a:cubicBezTo>
                          <a:pt x="1211" y="115"/>
                          <a:pt x="1119" y="28"/>
                          <a:pt x="1031" y="28"/>
                        </a:cubicBezTo>
                        <a:cubicBezTo>
                          <a:pt x="1012" y="28"/>
                          <a:pt x="993" y="32"/>
                          <a:pt x="976" y="41"/>
                        </a:cubicBezTo>
                        <a:lnTo>
                          <a:pt x="878" y="138"/>
                        </a:lnTo>
                        <a:cubicBezTo>
                          <a:pt x="850" y="53"/>
                          <a:pt x="772" y="1"/>
                          <a:pt x="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2896385" y="3310933"/>
                    <a:ext cx="29866" cy="95050"/>
                  </a:xfrm>
                  <a:custGeom>
                    <a:rect b="b" l="l" r="r" t="t"/>
                    <a:pathLst>
                      <a:path extrusionOk="0" h="4317" w="1356">
                        <a:moveTo>
                          <a:pt x="738" y="0"/>
                        </a:moveTo>
                        <a:cubicBezTo>
                          <a:pt x="696" y="0"/>
                          <a:pt x="659" y="37"/>
                          <a:pt x="683" y="110"/>
                        </a:cubicBezTo>
                        <a:cubicBezTo>
                          <a:pt x="635" y="256"/>
                          <a:pt x="586" y="403"/>
                          <a:pt x="586" y="500"/>
                        </a:cubicBezTo>
                        <a:lnTo>
                          <a:pt x="440" y="598"/>
                        </a:lnTo>
                        <a:cubicBezTo>
                          <a:pt x="342" y="598"/>
                          <a:pt x="342" y="695"/>
                          <a:pt x="440" y="744"/>
                        </a:cubicBezTo>
                        <a:lnTo>
                          <a:pt x="537" y="744"/>
                        </a:lnTo>
                        <a:lnTo>
                          <a:pt x="537" y="1134"/>
                        </a:lnTo>
                        <a:cubicBezTo>
                          <a:pt x="519" y="1097"/>
                          <a:pt x="486" y="1081"/>
                          <a:pt x="452" y="1081"/>
                        </a:cubicBezTo>
                        <a:cubicBezTo>
                          <a:pt x="398" y="1081"/>
                          <a:pt x="342" y="1122"/>
                          <a:pt x="342" y="1183"/>
                        </a:cubicBezTo>
                        <a:cubicBezTo>
                          <a:pt x="342" y="1134"/>
                          <a:pt x="245" y="1036"/>
                          <a:pt x="147" y="1036"/>
                        </a:cubicBezTo>
                        <a:cubicBezTo>
                          <a:pt x="1" y="1085"/>
                          <a:pt x="1" y="1329"/>
                          <a:pt x="147" y="1378"/>
                        </a:cubicBezTo>
                        <a:cubicBezTo>
                          <a:pt x="230" y="1378"/>
                          <a:pt x="278" y="1343"/>
                          <a:pt x="290" y="1272"/>
                        </a:cubicBezTo>
                        <a:lnTo>
                          <a:pt x="290" y="1272"/>
                        </a:lnTo>
                        <a:cubicBezTo>
                          <a:pt x="245" y="1842"/>
                          <a:pt x="247" y="2365"/>
                          <a:pt x="342" y="2889"/>
                        </a:cubicBezTo>
                        <a:cubicBezTo>
                          <a:pt x="367" y="2938"/>
                          <a:pt x="403" y="2962"/>
                          <a:pt x="440" y="2962"/>
                        </a:cubicBezTo>
                        <a:cubicBezTo>
                          <a:pt x="476" y="2962"/>
                          <a:pt x="513" y="2938"/>
                          <a:pt x="537" y="2889"/>
                        </a:cubicBezTo>
                        <a:cubicBezTo>
                          <a:pt x="635" y="2548"/>
                          <a:pt x="635" y="2207"/>
                          <a:pt x="635" y="1865"/>
                        </a:cubicBezTo>
                        <a:cubicBezTo>
                          <a:pt x="683" y="2109"/>
                          <a:pt x="732" y="2402"/>
                          <a:pt x="830" y="2645"/>
                        </a:cubicBezTo>
                        <a:cubicBezTo>
                          <a:pt x="830" y="2694"/>
                          <a:pt x="878" y="2694"/>
                          <a:pt x="878" y="2694"/>
                        </a:cubicBezTo>
                        <a:cubicBezTo>
                          <a:pt x="878" y="2792"/>
                          <a:pt x="830" y="2840"/>
                          <a:pt x="781" y="2938"/>
                        </a:cubicBezTo>
                        <a:cubicBezTo>
                          <a:pt x="683" y="2938"/>
                          <a:pt x="537" y="3035"/>
                          <a:pt x="537" y="3133"/>
                        </a:cubicBezTo>
                        <a:cubicBezTo>
                          <a:pt x="537" y="3105"/>
                          <a:pt x="505" y="3077"/>
                          <a:pt x="468" y="3077"/>
                        </a:cubicBezTo>
                        <a:cubicBezTo>
                          <a:pt x="441" y="3077"/>
                          <a:pt x="412" y="3092"/>
                          <a:pt x="391" y="3133"/>
                        </a:cubicBezTo>
                        <a:cubicBezTo>
                          <a:pt x="245" y="3523"/>
                          <a:pt x="391" y="4011"/>
                          <a:pt x="683" y="4303"/>
                        </a:cubicBezTo>
                        <a:cubicBezTo>
                          <a:pt x="693" y="4312"/>
                          <a:pt x="704" y="4316"/>
                          <a:pt x="715" y="4316"/>
                        </a:cubicBezTo>
                        <a:cubicBezTo>
                          <a:pt x="764" y="4316"/>
                          <a:pt x="820" y="4245"/>
                          <a:pt x="781" y="4206"/>
                        </a:cubicBezTo>
                        <a:cubicBezTo>
                          <a:pt x="537" y="3913"/>
                          <a:pt x="488" y="3523"/>
                          <a:pt x="537" y="3182"/>
                        </a:cubicBezTo>
                        <a:lnTo>
                          <a:pt x="537" y="3182"/>
                        </a:lnTo>
                        <a:cubicBezTo>
                          <a:pt x="586" y="3328"/>
                          <a:pt x="683" y="3474"/>
                          <a:pt x="830" y="3572"/>
                        </a:cubicBezTo>
                        <a:cubicBezTo>
                          <a:pt x="889" y="3631"/>
                          <a:pt x="954" y="3656"/>
                          <a:pt x="1015" y="3656"/>
                        </a:cubicBezTo>
                        <a:cubicBezTo>
                          <a:pt x="1205" y="3656"/>
                          <a:pt x="1356" y="3415"/>
                          <a:pt x="1171" y="3230"/>
                        </a:cubicBezTo>
                        <a:cubicBezTo>
                          <a:pt x="1122" y="3182"/>
                          <a:pt x="1073" y="3133"/>
                          <a:pt x="1025" y="3084"/>
                        </a:cubicBezTo>
                        <a:cubicBezTo>
                          <a:pt x="1073" y="2938"/>
                          <a:pt x="1122" y="2743"/>
                          <a:pt x="1171" y="2597"/>
                        </a:cubicBezTo>
                        <a:cubicBezTo>
                          <a:pt x="1201" y="2536"/>
                          <a:pt x="1138" y="2495"/>
                          <a:pt x="1074" y="2495"/>
                        </a:cubicBezTo>
                        <a:cubicBezTo>
                          <a:pt x="1035" y="2495"/>
                          <a:pt x="995" y="2511"/>
                          <a:pt x="976" y="2548"/>
                        </a:cubicBezTo>
                        <a:cubicBezTo>
                          <a:pt x="878" y="1914"/>
                          <a:pt x="830" y="1280"/>
                          <a:pt x="830" y="646"/>
                        </a:cubicBezTo>
                        <a:cubicBezTo>
                          <a:pt x="976" y="500"/>
                          <a:pt x="1073" y="305"/>
                          <a:pt x="1073" y="110"/>
                        </a:cubicBezTo>
                        <a:cubicBezTo>
                          <a:pt x="1073" y="37"/>
                          <a:pt x="1025" y="0"/>
                          <a:pt x="976" y="0"/>
                        </a:cubicBezTo>
                        <a:cubicBezTo>
                          <a:pt x="927" y="0"/>
                          <a:pt x="878" y="37"/>
                          <a:pt x="878" y="110"/>
                        </a:cubicBezTo>
                        <a:cubicBezTo>
                          <a:pt x="878" y="159"/>
                          <a:pt x="878" y="256"/>
                          <a:pt x="830" y="305"/>
                        </a:cubicBezTo>
                        <a:lnTo>
                          <a:pt x="830" y="110"/>
                        </a:lnTo>
                        <a:cubicBezTo>
                          <a:pt x="830" y="37"/>
                          <a:pt x="781" y="0"/>
                          <a:pt x="7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2902838" y="3237130"/>
                    <a:ext cx="7533" cy="11559"/>
                  </a:xfrm>
                  <a:custGeom>
                    <a:rect b="b" l="l" r="r" t="t"/>
                    <a:pathLst>
                      <a:path extrusionOk="0" h="525" w="342">
                        <a:moveTo>
                          <a:pt x="153" y="0"/>
                        </a:moveTo>
                        <a:cubicBezTo>
                          <a:pt x="74" y="0"/>
                          <a:pt x="0" y="49"/>
                          <a:pt x="0" y="147"/>
                        </a:cubicBezTo>
                        <a:cubicBezTo>
                          <a:pt x="0" y="293"/>
                          <a:pt x="0" y="391"/>
                          <a:pt x="49" y="488"/>
                        </a:cubicBezTo>
                        <a:cubicBezTo>
                          <a:pt x="74" y="512"/>
                          <a:pt x="110" y="525"/>
                          <a:pt x="147" y="525"/>
                        </a:cubicBezTo>
                        <a:cubicBezTo>
                          <a:pt x="183" y="525"/>
                          <a:pt x="220" y="512"/>
                          <a:pt x="244" y="488"/>
                        </a:cubicBezTo>
                        <a:cubicBezTo>
                          <a:pt x="342" y="391"/>
                          <a:pt x="342" y="293"/>
                          <a:pt x="342" y="147"/>
                        </a:cubicBezTo>
                        <a:cubicBezTo>
                          <a:pt x="317" y="49"/>
                          <a:pt x="232" y="0"/>
                          <a:pt x="1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2879491" y="3341801"/>
                    <a:ext cx="13700" cy="42714"/>
                  </a:xfrm>
                  <a:custGeom>
                    <a:rect b="b" l="l" r="r" t="t"/>
                    <a:pathLst>
                      <a:path extrusionOk="0" h="1940" w="622">
                        <a:moveTo>
                          <a:pt x="402" y="0"/>
                        </a:moveTo>
                        <a:cubicBezTo>
                          <a:pt x="353" y="0"/>
                          <a:pt x="305" y="24"/>
                          <a:pt x="280" y="73"/>
                        </a:cubicBezTo>
                        <a:cubicBezTo>
                          <a:pt x="232" y="463"/>
                          <a:pt x="183" y="853"/>
                          <a:pt x="232" y="1195"/>
                        </a:cubicBezTo>
                        <a:cubicBezTo>
                          <a:pt x="232" y="1292"/>
                          <a:pt x="280" y="1341"/>
                          <a:pt x="329" y="1341"/>
                        </a:cubicBezTo>
                        <a:lnTo>
                          <a:pt x="280" y="1390"/>
                        </a:lnTo>
                        <a:cubicBezTo>
                          <a:pt x="183" y="1487"/>
                          <a:pt x="85" y="1585"/>
                          <a:pt x="37" y="1682"/>
                        </a:cubicBezTo>
                        <a:cubicBezTo>
                          <a:pt x="1" y="1754"/>
                          <a:pt x="44" y="1799"/>
                          <a:pt x="107" y="1799"/>
                        </a:cubicBezTo>
                        <a:cubicBezTo>
                          <a:pt x="131" y="1799"/>
                          <a:pt x="157" y="1793"/>
                          <a:pt x="183" y="1780"/>
                        </a:cubicBezTo>
                        <a:cubicBezTo>
                          <a:pt x="183" y="1889"/>
                          <a:pt x="262" y="1940"/>
                          <a:pt x="349" y="1940"/>
                        </a:cubicBezTo>
                        <a:cubicBezTo>
                          <a:pt x="455" y="1940"/>
                          <a:pt x="573" y="1865"/>
                          <a:pt x="573" y="1731"/>
                        </a:cubicBezTo>
                        <a:cubicBezTo>
                          <a:pt x="573" y="1633"/>
                          <a:pt x="524" y="1536"/>
                          <a:pt x="524" y="1438"/>
                        </a:cubicBezTo>
                        <a:cubicBezTo>
                          <a:pt x="524" y="1390"/>
                          <a:pt x="475" y="1390"/>
                          <a:pt x="475" y="1341"/>
                        </a:cubicBezTo>
                        <a:cubicBezTo>
                          <a:pt x="524" y="1341"/>
                          <a:pt x="573" y="1292"/>
                          <a:pt x="573" y="1195"/>
                        </a:cubicBezTo>
                        <a:cubicBezTo>
                          <a:pt x="622" y="853"/>
                          <a:pt x="573" y="463"/>
                          <a:pt x="524" y="73"/>
                        </a:cubicBezTo>
                        <a:cubicBezTo>
                          <a:pt x="500" y="24"/>
                          <a:pt x="451" y="0"/>
                          <a:pt x="4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30"/>
                <p:cNvGrpSpPr/>
                <p:nvPr/>
              </p:nvGrpSpPr>
              <p:grpSpPr>
                <a:xfrm>
                  <a:off x="2816940" y="2849198"/>
                  <a:ext cx="136379" cy="329580"/>
                  <a:chOff x="2816940" y="2849600"/>
                  <a:chExt cx="136379" cy="329580"/>
                </a:xfrm>
              </p:grpSpPr>
              <p:sp>
                <p:nvSpPr>
                  <p:cNvPr id="438" name="Google Shape;438;p30"/>
                  <p:cNvSpPr/>
                  <p:nvPr/>
                </p:nvSpPr>
                <p:spPr>
                  <a:xfrm>
                    <a:off x="2899622" y="3168435"/>
                    <a:ext cx="13964" cy="10745"/>
                  </a:xfrm>
                  <a:custGeom>
                    <a:rect b="b" l="l" r="r" t="t"/>
                    <a:pathLst>
                      <a:path extrusionOk="0" h="488" w="634">
                        <a:moveTo>
                          <a:pt x="293" y="0"/>
                        </a:moveTo>
                        <a:cubicBezTo>
                          <a:pt x="0" y="0"/>
                          <a:pt x="0" y="488"/>
                          <a:pt x="293" y="488"/>
                        </a:cubicBezTo>
                        <a:cubicBezTo>
                          <a:pt x="634" y="488"/>
                          <a:pt x="634" y="0"/>
                          <a:pt x="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2816940" y="3115835"/>
                    <a:ext cx="8612" cy="6451"/>
                  </a:xfrm>
                  <a:custGeom>
                    <a:rect b="b" l="l" r="r" t="t"/>
                    <a:pathLst>
                      <a:path extrusionOk="0" h="293" w="391">
                        <a:moveTo>
                          <a:pt x="195" y="0"/>
                        </a:moveTo>
                        <a:cubicBezTo>
                          <a:pt x="0" y="0"/>
                          <a:pt x="0" y="293"/>
                          <a:pt x="195" y="293"/>
                        </a:cubicBezTo>
                        <a:cubicBezTo>
                          <a:pt x="390" y="293"/>
                          <a:pt x="390"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2834516" y="3090669"/>
                    <a:ext cx="27531" cy="13959"/>
                  </a:xfrm>
                  <a:custGeom>
                    <a:rect b="b" l="l" r="r" t="t"/>
                    <a:pathLst>
                      <a:path extrusionOk="0" h="634" w="1250">
                        <a:moveTo>
                          <a:pt x="1062" y="0"/>
                        </a:moveTo>
                        <a:cubicBezTo>
                          <a:pt x="1011" y="0"/>
                          <a:pt x="957" y="22"/>
                          <a:pt x="908" y="71"/>
                        </a:cubicBezTo>
                        <a:lnTo>
                          <a:pt x="762" y="71"/>
                        </a:lnTo>
                        <a:cubicBezTo>
                          <a:pt x="753" y="61"/>
                          <a:pt x="744" y="57"/>
                          <a:pt x="735" y="57"/>
                        </a:cubicBezTo>
                        <a:cubicBezTo>
                          <a:pt x="697" y="57"/>
                          <a:pt x="665" y="129"/>
                          <a:pt x="665" y="168"/>
                        </a:cubicBezTo>
                        <a:cubicBezTo>
                          <a:pt x="665" y="266"/>
                          <a:pt x="713" y="314"/>
                          <a:pt x="811" y="314"/>
                        </a:cubicBezTo>
                        <a:cubicBezTo>
                          <a:pt x="811" y="290"/>
                          <a:pt x="823" y="278"/>
                          <a:pt x="841" y="278"/>
                        </a:cubicBezTo>
                        <a:cubicBezTo>
                          <a:pt x="860" y="278"/>
                          <a:pt x="884" y="290"/>
                          <a:pt x="908" y="314"/>
                        </a:cubicBezTo>
                        <a:cubicBezTo>
                          <a:pt x="960" y="349"/>
                          <a:pt x="1018" y="365"/>
                          <a:pt x="1071" y="365"/>
                        </a:cubicBezTo>
                        <a:cubicBezTo>
                          <a:pt x="1168" y="365"/>
                          <a:pt x="1250" y="311"/>
                          <a:pt x="1250" y="217"/>
                        </a:cubicBezTo>
                        <a:cubicBezTo>
                          <a:pt x="1250" y="87"/>
                          <a:pt x="1163" y="0"/>
                          <a:pt x="1062" y="0"/>
                        </a:cubicBezTo>
                        <a:close/>
                        <a:moveTo>
                          <a:pt x="470" y="22"/>
                        </a:moveTo>
                        <a:cubicBezTo>
                          <a:pt x="275" y="71"/>
                          <a:pt x="226" y="217"/>
                          <a:pt x="80" y="363"/>
                        </a:cubicBezTo>
                        <a:cubicBezTo>
                          <a:pt x="0" y="482"/>
                          <a:pt x="114" y="633"/>
                          <a:pt x="238" y="633"/>
                        </a:cubicBezTo>
                        <a:cubicBezTo>
                          <a:pt x="267" y="633"/>
                          <a:pt x="296" y="625"/>
                          <a:pt x="323" y="607"/>
                        </a:cubicBezTo>
                        <a:cubicBezTo>
                          <a:pt x="470" y="509"/>
                          <a:pt x="616" y="412"/>
                          <a:pt x="665" y="217"/>
                        </a:cubicBezTo>
                        <a:lnTo>
                          <a:pt x="665" y="168"/>
                        </a:lnTo>
                        <a:cubicBezTo>
                          <a:pt x="665" y="71"/>
                          <a:pt x="567" y="22"/>
                          <a:pt x="470" y="2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2857532" y="3060814"/>
                    <a:ext cx="14933" cy="25937"/>
                  </a:xfrm>
                  <a:custGeom>
                    <a:rect b="b" l="l" r="r" t="t"/>
                    <a:pathLst>
                      <a:path extrusionOk="0" h="1178" w="678">
                        <a:moveTo>
                          <a:pt x="463" y="1"/>
                        </a:moveTo>
                        <a:cubicBezTo>
                          <a:pt x="421" y="1"/>
                          <a:pt x="380" y="19"/>
                          <a:pt x="351" y="61"/>
                        </a:cubicBezTo>
                        <a:cubicBezTo>
                          <a:pt x="253" y="354"/>
                          <a:pt x="107" y="646"/>
                          <a:pt x="58" y="939"/>
                        </a:cubicBezTo>
                        <a:cubicBezTo>
                          <a:pt x="0" y="1084"/>
                          <a:pt x="116" y="1178"/>
                          <a:pt x="228" y="1178"/>
                        </a:cubicBezTo>
                        <a:cubicBezTo>
                          <a:pt x="305" y="1178"/>
                          <a:pt x="380" y="1135"/>
                          <a:pt x="400" y="1036"/>
                        </a:cubicBezTo>
                        <a:cubicBezTo>
                          <a:pt x="497" y="744"/>
                          <a:pt x="595" y="451"/>
                          <a:pt x="644" y="208"/>
                        </a:cubicBezTo>
                        <a:cubicBezTo>
                          <a:pt x="678" y="104"/>
                          <a:pt x="566" y="1"/>
                          <a:pt x="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2920017" y="2894251"/>
                    <a:ext cx="19360" cy="40182"/>
                  </a:xfrm>
                  <a:custGeom>
                    <a:rect b="b" l="l" r="r" t="t"/>
                    <a:pathLst>
                      <a:path extrusionOk="0" h="1825" w="879">
                        <a:moveTo>
                          <a:pt x="801" y="0"/>
                        </a:moveTo>
                        <a:cubicBezTo>
                          <a:pt x="789" y="0"/>
                          <a:pt x="781" y="6"/>
                          <a:pt x="781" y="21"/>
                        </a:cubicBezTo>
                        <a:cubicBezTo>
                          <a:pt x="537" y="508"/>
                          <a:pt x="391" y="1044"/>
                          <a:pt x="196" y="1532"/>
                        </a:cubicBezTo>
                        <a:cubicBezTo>
                          <a:pt x="0" y="1532"/>
                          <a:pt x="0" y="1825"/>
                          <a:pt x="196" y="1825"/>
                        </a:cubicBezTo>
                        <a:cubicBezTo>
                          <a:pt x="342" y="1825"/>
                          <a:pt x="391" y="1727"/>
                          <a:pt x="342" y="1629"/>
                        </a:cubicBezTo>
                        <a:cubicBezTo>
                          <a:pt x="537" y="1093"/>
                          <a:pt x="732" y="606"/>
                          <a:pt x="878" y="69"/>
                        </a:cubicBezTo>
                        <a:cubicBezTo>
                          <a:pt x="878" y="35"/>
                          <a:pt x="829" y="0"/>
                          <a:pt x="8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2932373" y="2867324"/>
                    <a:ext cx="8612" cy="17196"/>
                  </a:xfrm>
                  <a:custGeom>
                    <a:rect b="b" l="l" r="r" t="t"/>
                    <a:pathLst>
                      <a:path extrusionOk="0" h="781" w="391">
                        <a:moveTo>
                          <a:pt x="195" y="0"/>
                        </a:moveTo>
                        <a:cubicBezTo>
                          <a:pt x="98" y="0"/>
                          <a:pt x="0" y="73"/>
                          <a:pt x="25" y="220"/>
                        </a:cubicBezTo>
                        <a:cubicBezTo>
                          <a:pt x="73" y="366"/>
                          <a:pt x="73" y="512"/>
                          <a:pt x="73" y="707"/>
                        </a:cubicBezTo>
                        <a:cubicBezTo>
                          <a:pt x="98" y="756"/>
                          <a:pt x="146" y="780"/>
                          <a:pt x="195" y="780"/>
                        </a:cubicBezTo>
                        <a:cubicBezTo>
                          <a:pt x="244" y="780"/>
                          <a:pt x="293" y="756"/>
                          <a:pt x="317" y="707"/>
                        </a:cubicBezTo>
                        <a:cubicBezTo>
                          <a:pt x="268" y="512"/>
                          <a:pt x="317" y="366"/>
                          <a:pt x="366" y="220"/>
                        </a:cubicBezTo>
                        <a:cubicBezTo>
                          <a:pt x="390" y="73"/>
                          <a:pt x="293"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2944707" y="2849600"/>
                    <a:ext cx="8612" cy="6473"/>
                  </a:xfrm>
                  <a:custGeom>
                    <a:rect b="b" l="l" r="r" t="t"/>
                    <a:pathLst>
                      <a:path extrusionOk="0" h="294" w="391">
                        <a:moveTo>
                          <a:pt x="196" y="1"/>
                        </a:moveTo>
                        <a:cubicBezTo>
                          <a:pt x="1" y="1"/>
                          <a:pt x="1" y="293"/>
                          <a:pt x="196" y="293"/>
                        </a:cubicBezTo>
                        <a:cubicBezTo>
                          <a:pt x="391" y="293"/>
                          <a:pt x="391" y="1"/>
                          <a:pt x="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2939355" y="3000970"/>
                    <a:ext cx="6453" cy="11559"/>
                  </a:xfrm>
                  <a:custGeom>
                    <a:rect b="b" l="l" r="r" t="t"/>
                    <a:pathLst>
                      <a:path extrusionOk="0" h="525" w="293">
                        <a:moveTo>
                          <a:pt x="146" y="0"/>
                        </a:moveTo>
                        <a:cubicBezTo>
                          <a:pt x="73" y="0"/>
                          <a:pt x="0" y="49"/>
                          <a:pt x="0" y="147"/>
                        </a:cubicBezTo>
                        <a:cubicBezTo>
                          <a:pt x="0" y="244"/>
                          <a:pt x="49" y="342"/>
                          <a:pt x="98" y="488"/>
                        </a:cubicBezTo>
                        <a:cubicBezTo>
                          <a:pt x="98" y="512"/>
                          <a:pt x="122" y="524"/>
                          <a:pt x="152" y="524"/>
                        </a:cubicBezTo>
                        <a:cubicBezTo>
                          <a:pt x="183" y="524"/>
                          <a:pt x="219" y="512"/>
                          <a:pt x="244" y="488"/>
                        </a:cubicBezTo>
                        <a:cubicBezTo>
                          <a:pt x="293" y="342"/>
                          <a:pt x="293" y="244"/>
                          <a:pt x="293" y="147"/>
                        </a:cubicBezTo>
                        <a:cubicBezTo>
                          <a:pt x="293" y="49"/>
                          <a:pt x="219" y="0"/>
                          <a:pt x="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2903917" y="2965808"/>
                    <a:ext cx="24712" cy="114073"/>
                  </a:xfrm>
                  <a:custGeom>
                    <a:rect b="b" l="l" r="r" t="t"/>
                    <a:pathLst>
                      <a:path extrusionOk="0" h="5181" w="1122">
                        <a:moveTo>
                          <a:pt x="920" y="1"/>
                        </a:moveTo>
                        <a:cubicBezTo>
                          <a:pt x="890" y="1"/>
                          <a:pt x="853" y="13"/>
                          <a:pt x="829" y="37"/>
                        </a:cubicBezTo>
                        <a:cubicBezTo>
                          <a:pt x="829" y="86"/>
                          <a:pt x="780" y="183"/>
                          <a:pt x="780" y="232"/>
                        </a:cubicBezTo>
                        <a:cubicBezTo>
                          <a:pt x="731" y="281"/>
                          <a:pt x="731" y="330"/>
                          <a:pt x="731" y="378"/>
                        </a:cubicBezTo>
                        <a:cubicBezTo>
                          <a:pt x="731" y="476"/>
                          <a:pt x="731" y="573"/>
                          <a:pt x="829" y="671"/>
                        </a:cubicBezTo>
                        <a:cubicBezTo>
                          <a:pt x="829" y="768"/>
                          <a:pt x="780" y="817"/>
                          <a:pt x="731" y="915"/>
                        </a:cubicBezTo>
                        <a:lnTo>
                          <a:pt x="731" y="622"/>
                        </a:lnTo>
                        <a:cubicBezTo>
                          <a:pt x="731" y="573"/>
                          <a:pt x="695" y="549"/>
                          <a:pt x="658" y="549"/>
                        </a:cubicBezTo>
                        <a:cubicBezTo>
                          <a:pt x="622" y="549"/>
                          <a:pt x="585" y="573"/>
                          <a:pt x="585" y="622"/>
                        </a:cubicBezTo>
                        <a:cubicBezTo>
                          <a:pt x="488" y="964"/>
                          <a:pt x="439" y="1305"/>
                          <a:pt x="390" y="1646"/>
                        </a:cubicBezTo>
                        <a:cubicBezTo>
                          <a:pt x="366" y="1622"/>
                          <a:pt x="341" y="1610"/>
                          <a:pt x="317" y="1610"/>
                        </a:cubicBezTo>
                        <a:cubicBezTo>
                          <a:pt x="293" y="1610"/>
                          <a:pt x="268" y="1622"/>
                          <a:pt x="244" y="1646"/>
                        </a:cubicBezTo>
                        <a:cubicBezTo>
                          <a:pt x="244" y="1597"/>
                          <a:pt x="244" y="1549"/>
                          <a:pt x="244" y="1451"/>
                        </a:cubicBezTo>
                        <a:cubicBezTo>
                          <a:pt x="220" y="1402"/>
                          <a:pt x="171" y="1378"/>
                          <a:pt x="122" y="1378"/>
                        </a:cubicBezTo>
                        <a:cubicBezTo>
                          <a:pt x="73" y="1378"/>
                          <a:pt x="25" y="1402"/>
                          <a:pt x="0" y="1451"/>
                        </a:cubicBezTo>
                        <a:cubicBezTo>
                          <a:pt x="0" y="1549"/>
                          <a:pt x="0" y="1695"/>
                          <a:pt x="0" y="1792"/>
                        </a:cubicBezTo>
                        <a:cubicBezTo>
                          <a:pt x="0" y="1792"/>
                          <a:pt x="0" y="1841"/>
                          <a:pt x="0" y="1841"/>
                        </a:cubicBezTo>
                        <a:cubicBezTo>
                          <a:pt x="0" y="1890"/>
                          <a:pt x="0" y="1987"/>
                          <a:pt x="0" y="2036"/>
                        </a:cubicBezTo>
                        <a:cubicBezTo>
                          <a:pt x="0" y="2134"/>
                          <a:pt x="49" y="2182"/>
                          <a:pt x="146" y="2182"/>
                        </a:cubicBezTo>
                        <a:cubicBezTo>
                          <a:pt x="146" y="2280"/>
                          <a:pt x="195" y="2329"/>
                          <a:pt x="195" y="2426"/>
                        </a:cubicBezTo>
                        <a:cubicBezTo>
                          <a:pt x="244" y="2475"/>
                          <a:pt x="293" y="2524"/>
                          <a:pt x="341" y="2524"/>
                        </a:cubicBezTo>
                        <a:cubicBezTo>
                          <a:pt x="293" y="3109"/>
                          <a:pt x="293" y="3694"/>
                          <a:pt x="244" y="4230"/>
                        </a:cubicBezTo>
                        <a:cubicBezTo>
                          <a:pt x="244" y="4279"/>
                          <a:pt x="244" y="4328"/>
                          <a:pt x="293" y="4328"/>
                        </a:cubicBezTo>
                        <a:cubicBezTo>
                          <a:pt x="244" y="4571"/>
                          <a:pt x="244" y="4864"/>
                          <a:pt x="293" y="5108"/>
                        </a:cubicBezTo>
                        <a:cubicBezTo>
                          <a:pt x="293" y="5156"/>
                          <a:pt x="329" y="5181"/>
                          <a:pt x="366" y="5181"/>
                        </a:cubicBezTo>
                        <a:cubicBezTo>
                          <a:pt x="402" y="5181"/>
                          <a:pt x="439" y="5156"/>
                          <a:pt x="439" y="5108"/>
                        </a:cubicBezTo>
                        <a:cubicBezTo>
                          <a:pt x="536" y="4815"/>
                          <a:pt x="536" y="4523"/>
                          <a:pt x="439" y="4279"/>
                        </a:cubicBezTo>
                        <a:cubicBezTo>
                          <a:pt x="439" y="4230"/>
                          <a:pt x="439" y="4181"/>
                          <a:pt x="439" y="4181"/>
                        </a:cubicBezTo>
                        <a:cubicBezTo>
                          <a:pt x="439" y="3889"/>
                          <a:pt x="488" y="3645"/>
                          <a:pt x="536" y="3353"/>
                        </a:cubicBezTo>
                        <a:lnTo>
                          <a:pt x="536" y="3450"/>
                        </a:lnTo>
                        <a:cubicBezTo>
                          <a:pt x="536" y="3499"/>
                          <a:pt x="585" y="3523"/>
                          <a:pt x="634" y="3523"/>
                        </a:cubicBezTo>
                        <a:cubicBezTo>
                          <a:pt x="683" y="3523"/>
                          <a:pt x="731" y="3499"/>
                          <a:pt x="731" y="3450"/>
                        </a:cubicBezTo>
                        <a:cubicBezTo>
                          <a:pt x="829" y="3109"/>
                          <a:pt x="878" y="2719"/>
                          <a:pt x="927" y="2377"/>
                        </a:cubicBezTo>
                        <a:cubicBezTo>
                          <a:pt x="975" y="2377"/>
                          <a:pt x="1024" y="2377"/>
                          <a:pt x="1024" y="2329"/>
                        </a:cubicBezTo>
                        <a:cubicBezTo>
                          <a:pt x="1073" y="2231"/>
                          <a:pt x="1073" y="2134"/>
                          <a:pt x="1073" y="2036"/>
                        </a:cubicBezTo>
                        <a:cubicBezTo>
                          <a:pt x="1073" y="1987"/>
                          <a:pt x="1024" y="1939"/>
                          <a:pt x="1024" y="1890"/>
                        </a:cubicBezTo>
                        <a:cubicBezTo>
                          <a:pt x="1024" y="1451"/>
                          <a:pt x="1073" y="1012"/>
                          <a:pt x="1073" y="573"/>
                        </a:cubicBezTo>
                        <a:cubicBezTo>
                          <a:pt x="1122" y="476"/>
                          <a:pt x="1122" y="427"/>
                          <a:pt x="1073" y="378"/>
                        </a:cubicBezTo>
                        <a:cubicBezTo>
                          <a:pt x="1073" y="330"/>
                          <a:pt x="1073" y="281"/>
                          <a:pt x="1073" y="232"/>
                        </a:cubicBezTo>
                        <a:cubicBezTo>
                          <a:pt x="1024" y="183"/>
                          <a:pt x="1024" y="86"/>
                          <a:pt x="975" y="37"/>
                        </a:cubicBezTo>
                        <a:cubicBezTo>
                          <a:pt x="975" y="13"/>
                          <a:pt x="951" y="1"/>
                          <a:pt x="9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7" name="Google Shape;447;p30"/>
              <p:cNvGrpSpPr/>
              <p:nvPr/>
            </p:nvGrpSpPr>
            <p:grpSpPr>
              <a:xfrm>
                <a:off x="2685914" y="2395902"/>
                <a:ext cx="301787" cy="335238"/>
                <a:chOff x="2685914" y="2396304"/>
                <a:chExt cx="301787" cy="335238"/>
              </a:xfrm>
            </p:grpSpPr>
            <p:sp>
              <p:nvSpPr>
                <p:cNvPr id="448" name="Google Shape;448;p30"/>
                <p:cNvSpPr/>
                <p:nvPr/>
              </p:nvSpPr>
              <p:spPr>
                <a:xfrm>
                  <a:off x="2875989" y="2580172"/>
                  <a:ext cx="11827" cy="10745"/>
                </a:xfrm>
                <a:custGeom>
                  <a:rect b="b" l="l" r="r" t="t"/>
                  <a:pathLst>
                    <a:path extrusionOk="0" h="488" w="537">
                      <a:moveTo>
                        <a:pt x="293" y="0"/>
                      </a:moveTo>
                      <a:cubicBezTo>
                        <a:pt x="1" y="49"/>
                        <a:pt x="1" y="439"/>
                        <a:pt x="293" y="488"/>
                      </a:cubicBezTo>
                      <a:cubicBezTo>
                        <a:pt x="537" y="439"/>
                        <a:pt x="537" y="49"/>
                        <a:pt x="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2952240" y="2664917"/>
                  <a:ext cx="17179" cy="11889"/>
                </a:xfrm>
                <a:custGeom>
                  <a:rect b="b" l="l" r="r" t="t"/>
                  <a:pathLst>
                    <a:path extrusionOk="0" h="540" w="780">
                      <a:moveTo>
                        <a:pt x="435" y="0"/>
                      </a:moveTo>
                      <a:cubicBezTo>
                        <a:pt x="421" y="0"/>
                        <a:pt x="406" y="1"/>
                        <a:pt x="390" y="3"/>
                      </a:cubicBezTo>
                      <a:cubicBezTo>
                        <a:pt x="0" y="3"/>
                        <a:pt x="0" y="539"/>
                        <a:pt x="390" y="539"/>
                      </a:cubicBezTo>
                      <a:cubicBezTo>
                        <a:pt x="765" y="539"/>
                        <a:pt x="780" y="0"/>
                        <a:pt x="4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2923233" y="2719719"/>
                  <a:ext cx="21496" cy="11823"/>
                </a:xfrm>
                <a:custGeom>
                  <a:rect b="b" l="l" r="r" t="t"/>
                  <a:pathLst>
                    <a:path extrusionOk="0" h="537" w="976">
                      <a:moveTo>
                        <a:pt x="342" y="0"/>
                      </a:moveTo>
                      <a:cubicBezTo>
                        <a:pt x="1" y="49"/>
                        <a:pt x="1" y="488"/>
                        <a:pt x="342" y="537"/>
                      </a:cubicBezTo>
                      <a:lnTo>
                        <a:pt x="635" y="537"/>
                      </a:lnTo>
                      <a:cubicBezTo>
                        <a:pt x="976" y="537"/>
                        <a:pt x="976" y="0"/>
                        <a:pt x="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2786854" y="2444192"/>
                  <a:ext cx="45129" cy="31155"/>
                </a:xfrm>
                <a:custGeom>
                  <a:rect b="b" l="l" r="r" t="t"/>
                  <a:pathLst>
                    <a:path extrusionOk="0" h="1415" w="2049">
                      <a:moveTo>
                        <a:pt x="465" y="1"/>
                      </a:moveTo>
                      <a:cubicBezTo>
                        <a:pt x="385" y="1"/>
                        <a:pt x="316" y="105"/>
                        <a:pt x="391" y="179"/>
                      </a:cubicBezTo>
                      <a:cubicBezTo>
                        <a:pt x="440" y="277"/>
                        <a:pt x="537" y="374"/>
                        <a:pt x="635" y="472"/>
                      </a:cubicBezTo>
                      <a:lnTo>
                        <a:pt x="342" y="326"/>
                      </a:lnTo>
                      <a:cubicBezTo>
                        <a:pt x="342" y="228"/>
                        <a:pt x="342" y="131"/>
                        <a:pt x="293" y="82"/>
                      </a:cubicBezTo>
                      <a:cubicBezTo>
                        <a:pt x="269" y="33"/>
                        <a:pt x="232" y="9"/>
                        <a:pt x="196" y="9"/>
                      </a:cubicBezTo>
                      <a:cubicBezTo>
                        <a:pt x="159" y="9"/>
                        <a:pt x="123" y="33"/>
                        <a:pt x="98" y="82"/>
                      </a:cubicBezTo>
                      <a:cubicBezTo>
                        <a:pt x="50" y="179"/>
                        <a:pt x="1" y="277"/>
                        <a:pt x="1" y="374"/>
                      </a:cubicBezTo>
                      <a:cubicBezTo>
                        <a:pt x="1" y="472"/>
                        <a:pt x="98" y="569"/>
                        <a:pt x="196" y="569"/>
                      </a:cubicBezTo>
                      <a:cubicBezTo>
                        <a:pt x="635" y="764"/>
                        <a:pt x="1025" y="1057"/>
                        <a:pt x="1415" y="1350"/>
                      </a:cubicBezTo>
                      <a:cubicBezTo>
                        <a:pt x="1461" y="1396"/>
                        <a:pt x="1510" y="1414"/>
                        <a:pt x="1556" y="1414"/>
                      </a:cubicBezTo>
                      <a:cubicBezTo>
                        <a:pt x="1706" y="1414"/>
                        <a:pt x="1831" y="1217"/>
                        <a:pt x="1756" y="1106"/>
                      </a:cubicBezTo>
                      <a:lnTo>
                        <a:pt x="1756" y="1106"/>
                      </a:lnTo>
                      <a:cubicBezTo>
                        <a:pt x="1772" y="1111"/>
                        <a:pt x="1787" y="1113"/>
                        <a:pt x="1803" y="1113"/>
                      </a:cubicBezTo>
                      <a:cubicBezTo>
                        <a:pt x="1931" y="1113"/>
                        <a:pt x="2038" y="944"/>
                        <a:pt x="1951" y="813"/>
                      </a:cubicBezTo>
                      <a:cubicBezTo>
                        <a:pt x="2049" y="716"/>
                        <a:pt x="2000" y="569"/>
                        <a:pt x="1854" y="569"/>
                      </a:cubicBezTo>
                      <a:cubicBezTo>
                        <a:pt x="1610" y="569"/>
                        <a:pt x="1512" y="862"/>
                        <a:pt x="1707" y="1057"/>
                      </a:cubicBezTo>
                      <a:lnTo>
                        <a:pt x="1610" y="1008"/>
                      </a:lnTo>
                      <a:cubicBezTo>
                        <a:pt x="1317" y="862"/>
                        <a:pt x="976" y="716"/>
                        <a:pt x="683" y="521"/>
                      </a:cubicBezTo>
                      <a:lnTo>
                        <a:pt x="683" y="521"/>
                      </a:lnTo>
                      <a:cubicBezTo>
                        <a:pt x="703" y="527"/>
                        <a:pt x="723" y="530"/>
                        <a:pt x="742" y="530"/>
                      </a:cubicBezTo>
                      <a:cubicBezTo>
                        <a:pt x="865" y="530"/>
                        <a:pt x="963" y="404"/>
                        <a:pt x="878" y="277"/>
                      </a:cubicBezTo>
                      <a:cubicBezTo>
                        <a:pt x="781" y="179"/>
                        <a:pt x="635" y="82"/>
                        <a:pt x="537" y="33"/>
                      </a:cubicBezTo>
                      <a:cubicBezTo>
                        <a:pt x="515" y="10"/>
                        <a:pt x="489" y="1"/>
                        <a:pt x="4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2859427" y="2456125"/>
                  <a:ext cx="43433" cy="23162"/>
                </a:xfrm>
                <a:custGeom>
                  <a:rect b="b" l="l" r="r" t="t"/>
                  <a:pathLst>
                    <a:path extrusionOk="0" h="1052" w="1972">
                      <a:moveTo>
                        <a:pt x="246" y="1"/>
                      </a:moveTo>
                      <a:cubicBezTo>
                        <a:pt x="137" y="1"/>
                        <a:pt x="0" y="144"/>
                        <a:pt x="119" y="222"/>
                      </a:cubicBezTo>
                      <a:cubicBezTo>
                        <a:pt x="216" y="320"/>
                        <a:pt x="265" y="417"/>
                        <a:pt x="363" y="515"/>
                      </a:cubicBezTo>
                      <a:cubicBezTo>
                        <a:pt x="411" y="564"/>
                        <a:pt x="460" y="564"/>
                        <a:pt x="509" y="564"/>
                      </a:cubicBezTo>
                      <a:cubicBezTo>
                        <a:pt x="671" y="564"/>
                        <a:pt x="834" y="585"/>
                        <a:pt x="996" y="585"/>
                      </a:cubicBezTo>
                      <a:cubicBezTo>
                        <a:pt x="1058" y="585"/>
                        <a:pt x="1119" y="582"/>
                        <a:pt x="1181" y="574"/>
                      </a:cubicBezTo>
                      <a:lnTo>
                        <a:pt x="1181" y="574"/>
                      </a:lnTo>
                      <a:cubicBezTo>
                        <a:pt x="914" y="619"/>
                        <a:pt x="684" y="668"/>
                        <a:pt x="411" y="759"/>
                      </a:cubicBezTo>
                      <a:cubicBezTo>
                        <a:pt x="265" y="808"/>
                        <a:pt x="314" y="1051"/>
                        <a:pt x="460" y="1051"/>
                      </a:cubicBezTo>
                      <a:cubicBezTo>
                        <a:pt x="948" y="1003"/>
                        <a:pt x="1435" y="905"/>
                        <a:pt x="1874" y="710"/>
                      </a:cubicBezTo>
                      <a:cubicBezTo>
                        <a:pt x="1971" y="661"/>
                        <a:pt x="1923" y="515"/>
                        <a:pt x="1825" y="515"/>
                      </a:cubicBezTo>
                      <a:lnTo>
                        <a:pt x="1630" y="515"/>
                      </a:lnTo>
                      <a:cubicBezTo>
                        <a:pt x="1728" y="466"/>
                        <a:pt x="1728" y="369"/>
                        <a:pt x="1630" y="320"/>
                      </a:cubicBezTo>
                      <a:cubicBezTo>
                        <a:pt x="1430" y="263"/>
                        <a:pt x="1230" y="239"/>
                        <a:pt x="1021" y="239"/>
                      </a:cubicBezTo>
                      <a:cubicBezTo>
                        <a:pt x="872" y="239"/>
                        <a:pt x="719" y="251"/>
                        <a:pt x="558" y="271"/>
                      </a:cubicBezTo>
                      <a:cubicBezTo>
                        <a:pt x="509" y="174"/>
                        <a:pt x="411" y="125"/>
                        <a:pt x="314" y="27"/>
                      </a:cubicBezTo>
                      <a:cubicBezTo>
                        <a:pt x="295" y="9"/>
                        <a:pt x="271" y="1"/>
                        <a:pt x="2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2823372" y="2473893"/>
                  <a:ext cx="26871" cy="36527"/>
                </a:xfrm>
                <a:custGeom>
                  <a:rect b="b" l="l" r="r" t="t"/>
                  <a:pathLst>
                    <a:path extrusionOk="0" h="1659" w="1220">
                      <a:moveTo>
                        <a:pt x="732" y="1"/>
                      </a:moveTo>
                      <a:cubicBezTo>
                        <a:pt x="659" y="1"/>
                        <a:pt x="586" y="49"/>
                        <a:pt x="586" y="147"/>
                      </a:cubicBezTo>
                      <a:cubicBezTo>
                        <a:pt x="586" y="244"/>
                        <a:pt x="586" y="391"/>
                        <a:pt x="634" y="488"/>
                      </a:cubicBezTo>
                      <a:cubicBezTo>
                        <a:pt x="586" y="537"/>
                        <a:pt x="586" y="586"/>
                        <a:pt x="537" y="683"/>
                      </a:cubicBezTo>
                      <a:cubicBezTo>
                        <a:pt x="391" y="927"/>
                        <a:pt x="196" y="1171"/>
                        <a:pt x="49" y="1414"/>
                      </a:cubicBezTo>
                      <a:cubicBezTo>
                        <a:pt x="1" y="1463"/>
                        <a:pt x="1" y="1561"/>
                        <a:pt x="49" y="1609"/>
                      </a:cubicBezTo>
                      <a:cubicBezTo>
                        <a:pt x="98" y="1658"/>
                        <a:pt x="147" y="1658"/>
                        <a:pt x="196" y="1658"/>
                      </a:cubicBezTo>
                      <a:lnTo>
                        <a:pt x="293" y="1658"/>
                      </a:lnTo>
                      <a:lnTo>
                        <a:pt x="342" y="1609"/>
                      </a:lnTo>
                      <a:cubicBezTo>
                        <a:pt x="488" y="1366"/>
                        <a:pt x="683" y="1122"/>
                        <a:pt x="829" y="878"/>
                      </a:cubicBezTo>
                      <a:cubicBezTo>
                        <a:pt x="1024" y="586"/>
                        <a:pt x="1219" y="488"/>
                        <a:pt x="1219" y="196"/>
                      </a:cubicBezTo>
                      <a:cubicBezTo>
                        <a:pt x="1219" y="124"/>
                        <a:pt x="1141" y="79"/>
                        <a:pt x="1080" y="79"/>
                      </a:cubicBezTo>
                      <a:cubicBezTo>
                        <a:pt x="1058" y="79"/>
                        <a:pt x="1037" y="85"/>
                        <a:pt x="1024" y="98"/>
                      </a:cubicBezTo>
                      <a:cubicBezTo>
                        <a:pt x="976" y="98"/>
                        <a:pt x="927" y="147"/>
                        <a:pt x="878" y="196"/>
                      </a:cubicBezTo>
                      <a:lnTo>
                        <a:pt x="878" y="147"/>
                      </a:lnTo>
                      <a:cubicBezTo>
                        <a:pt x="878" y="49"/>
                        <a:pt x="805" y="1"/>
                        <a:pt x="7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2834120" y="2453505"/>
                  <a:ext cx="10748" cy="10745"/>
                </a:xfrm>
                <a:custGeom>
                  <a:rect b="b" l="l" r="r" t="t"/>
                  <a:pathLst>
                    <a:path extrusionOk="0" h="488" w="488">
                      <a:moveTo>
                        <a:pt x="244" y="0"/>
                      </a:moveTo>
                      <a:cubicBezTo>
                        <a:pt x="0" y="49"/>
                        <a:pt x="0" y="439"/>
                        <a:pt x="244" y="488"/>
                      </a:cubicBezTo>
                      <a:cubicBezTo>
                        <a:pt x="488" y="439"/>
                        <a:pt x="488" y="49"/>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2851299" y="2459934"/>
                  <a:ext cx="12907" cy="9688"/>
                </a:xfrm>
                <a:custGeom>
                  <a:rect b="b" l="l" r="r" t="t"/>
                  <a:pathLst>
                    <a:path extrusionOk="0" h="440" w="586">
                      <a:moveTo>
                        <a:pt x="293" y="1"/>
                      </a:moveTo>
                      <a:cubicBezTo>
                        <a:pt x="0" y="1"/>
                        <a:pt x="0" y="439"/>
                        <a:pt x="293" y="439"/>
                      </a:cubicBezTo>
                      <a:cubicBezTo>
                        <a:pt x="585" y="439"/>
                        <a:pt x="585" y="1"/>
                        <a:pt x="2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2740690" y="2426666"/>
                  <a:ext cx="29007" cy="16117"/>
                </a:xfrm>
                <a:custGeom>
                  <a:rect b="b" l="l" r="r" t="t"/>
                  <a:pathLst>
                    <a:path extrusionOk="0" h="732" w="1317">
                      <a:moveTo>
                        <a:pt x="98" y="0"/>
                      </a:moveTo>
                      <a:cubicBezTo>
                        <a:pt x="0" y="0"/>
                        <a:pt x="0" y="98"/>
                        <a:pt x="49" y="147"/>
                      </a:cubicBezTo>
                      <a:cubicBezTo>
                        <a:pt x="244" y="342"/>
                        <a:pt x="537" y="488"/>
                        <a:pt x="829" y="634"/>
                      </a:cubicBezTo>
                      <a:cubicBezTo>
                        <a:pt x="829" y="634"/>
                        <a:pt x="829" y="683"/>
                        <a:pt x="878" y="683"/>
                      </a:cubicBezTo>
                      <a:cubicBezTo>
                        <a:pt x="976" y="732"/>
                        <a:pt x="1024" y="732"/>
                        <a:pt x="1122" y="732"/>
                      </a:cubicBezTo>
                      <a:lnTo>
                        <a:pt x="1171" y="732"/>
                      </a:lnTo>
                      <a:cubicBezTo>
                        <a:pt x="1268" y="732"/>
                        <a:pt x="1317" y="634"/>
                        <a:pt x="1317" y="585"/>
                      </a:cubicBezTo>
                      <a:cubicBezTo>
                        <a:pt x="1317" y="537"/>
                        <a:pt x="1268" y="537"/>
                        <a:pt x="1268" y="537"/>
                      </a:cubicBezTo>
                      <a:cubicBezTo>
                        <a:pt x="878" y="293"/>
                        <a:pt x="488" y="98"/>
                        <a:pt x="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2908344" y="2456499"/>
                  <a:ext cx="36385" cy="17416"/>
                </a:xfrm>
                <a:custGeom>
                  <a:rect b="b" l="l" r="r" t="t"/>
                  <a:pathLst>
                    <a:path extrusionOk="0" h="791" w="1652">
                      <a:moveTo>
                        <a:pt x="196" y="1"/>
                      </a:moveTo>
                      <a:cubicBezTo>
                        <a:pt x="104" y="1"/>
                        <a:pt x="1" y="121"/>
                        <a:pt x="43" y="205"/>
                      </a:cubicBezTo>
                      <a:lnTo>
                        <a:pt x="140" y="254"/>
                      </a:lnTo>
                      <a:cubicBezTo>
                        <a:pt x="234" y="411"/>
                        <a:pt x="409" y="547"/>
                        <a:pt x="573" y="547"/>
                      </a:cubicBezTo>
                      <a:cubicBezTo>
                        <a:pt x="665" y="547"/>
                        <a:pt x="753" y="505"/>
                        <a:pt x="823" y="400"/>
                      </a:cubicBezTo>
                      <a:cubicBezTo>
                        <a:pt x="823" y="547"/>
                        <a:pt x="921" y="595"/>
                        <a:pt x="1018" y="595"/>
                      </a:cubicBezTo>
                      <a:cubicBezTo>
                        <a:pt x="1164" y="693"/>
                        <a:pt x="1311" y="791"/>
                        <a:pt x="1506" y="791"/>
                      </a:cubicBezTo>
                      <a:cubicBezTo>
                        <a:pt x="1603" y="791"/>
                        <a:pt x="1652" y="693"/>
                        <a:pt x="1603" y="644"/>
                      </a:cubicBezTo>
                      <a:cubicBezTo>
                        <a:pt x="1506" y="498"/>
                        <a:pt x="1359" y="400"/>
                        <a:pt x="1213" y="352"/>
                      </a:cubicBezTo>
                      <a:cubicBezTo>
                        <a:pt x="1164" y="254"/>
                        <a:pt x="1067" y="157"/>
                        <a:pt x="969" y="157"/>
                      </a:cubicBezTo>
                      <a:cubicBezTo>
                        <a:pt x="872" y="157"/>
                        <a:pt x="823" y="205"/>
                        <a:pt x="774" y="303"/>
                      </a:cubicBezTo>
                      <a:cubicBezTo>
                        <a:pt x="774" y="303"/>
                        <a:pt x="774" y="254"/>
                        <a:pt x="726" y="254"/>
                      </a:cubicBezTo>
                      <a:lnTo>
                        <a:pt x="482" y="254"/>
                      </a:lnTo>
                      <a:cubicBezTo>
                        <a:pt x="433" y="157"/>
                        <a:pt x="335" y="108"/>
                        <a:pt x="238" y="10"/>
                      </a:cubicBezTo>
                      <a:cubicBezTo>
                        <a:pt x="225" y="4"/>
                        <a:pt x="210" y="1"/>
                        <a:pt x="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2968340" y="2473189"/>
                  <a:ext cx="19360" cy="7618"/>
                </a:xfrm>
                <a:custGeom>
                  <a:rect b="b" l="l" r="r" t="t"/>
                  <a:pathLst>
                    <a:path extrusionOk="0" h="346" w="879">
                      <a:moveTo>
                        <a:pt x="456" y="0"/>
                      </a:moveTo>
                      <a:cubicBezTo>
                        <a:pt x="365" y="0"/>
                        <a:pt x="276" y="12"/>
                        <a:pt x="195" y="33"/>
                      </a:cubicBezTo>
                      <a:cubicBezTo>
                        <a:pt x="0" y="33"/>
                        <a:pt x="0" y="325"/>
                        <a:pt x="195" y="325"/>
                      </a:cubicBezTo>
                      <a:cubicBezTo>
                        <a:pt x="253" y="339"/>
                        <a:pt x="314" y="345"/>
                        <a:pt x="377" y="345"/>
                      </a:cubicBezTo>
                      <a:cubicBezTo>
                        <a:pt x="529" y="345"/>
                        <a:pt x="691" y="311"/>
                        <a:pt x="829" y="276"/>
                      </a:cubicBezTo>
                      <a:cubicBezTo>
                        <a:pt x="878" y="228"/>
                        <a:pt x="878" y="130"/>
                        <a:pt x="829" y="81"/>
                      </a:cubicBezTo>
                      <a:cubicBezTo>
                        <a:pt x="715" y="24"/>
                        <a:pt x="584" y="0"/>
                        <a:pt x="4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2943232" y="2462092"/>
                  <a:ext cx="21562" cy="21731"/>
                </a:xfrm>
                <a:custGeom>
                  <a:rect b="b" l="l" r="r" t="t"/>
                  <a:pathLst>
                    <a:path extrusionOk="0" h="987" w="979">
                      <a:moveTo>
                        <a:pt x="263" y="0"/>
                      </a:moveTo>
                      <a:cubicBezTo>
                        <a:pt x="165" y="49"/>
                        <a:pt x="117" y="195"/>
                        <a:pt x="214" y="244"/>
                      </a:cubicBezTo>
                      <a:lnTo>
                        <a:pt x="360" y="390"/>
                      </a:lnTo>
                      <a:cubicBezTo>
                        <a:pt x="0" y="480"/>
                        <a:pt x="97" y="986"/>
                        <a:pt x="422" y="986"/>
                      </a:cubicBezTo>
                      <a:cubicBezTo>
                        <a:pt x="448" y="986"/>
                        <a:pt x="477" y="983"/>
                        <a:pt x="507" y="975"/>
                      </a:cubicBezTo>
                      <a:cubicBezTo>
                        <a:pt x="524" y="977"/>
                        <a:pt x="541" y="978"/>
                        <a:pt x="557" y="978"/>
                      </a:cubicBezTo>
                      <a:cubicBezTo>
                        <a:pt x="949" y="978"/>
                        <a:pt x="979" y="437"/>
                        <a:pt x="604" y="390"/>
                      </a:cubicBezTo>
                      <a:cubicBezTo>
                        <a:pt x="555" y="293"/>
                        <a:pt x="458" y="195"/>
                        <a:pt x="409" y="98"/>
                      </a:cubicBezTo>
                      <a:cubicBezTo>
                        <a:pt x="360" y="49"/>
                        <a:pt x="312" y="0"/>
                        <a:pt x="2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2825530" y="2441682"/>
                  <a:ext cx="29007" cy="12902"/>
                </a:xfrm>
                <a:custGeom>
                  <a:rect b="b" l="l" r="r" t="t"/>
                  <a:pathLst>
                    <a:path extrusionOk="0" h="586" w="1317">
                      <a:moveTo>
                        <a:pt x="293" y="1"/>
                      </a:moveTo>
                      <a:cubicBezTo>
                        <a:pt x="146" y="1"/>
                        <a:pt x="49" y="98"/>
                        <a:pt x="0" y="245"/>
                      </a:cubicBezTo>
                      <a:cubicBezTo>
                        <a:pt x="0" y="375"/>
                        <a:pt x="152" y="526"/>
                        <a:pt x="267" y="526"/>
                      </a:cubicBezTo>
                      <a:cubicBezTo>
                        <a:pt x="325" y="526"/>
                        <a:pt x="374" y="488"/>
                        <a:pt x="390" y="391"/>
                      </a:cubicBezTo>
                      <a:cubicBezTo>
                        <a:pt x="463" y="415"/>
                        <a:pt x="524" y="427"/>
                        <a:pt x="585" y="427"/>
                      </a:cubicBezTo>
                      <a:cubicBezTo>
                        <a:pt x="646" y="427"/>
                        <a:pt x="707" y="415"/>
                        <a:pt x="780" y="391"/>
                      </a:cubicBezTo>
                      <a:cubicBezTo>
                        <a:pt x="878" y="488"/>
                        <a:pt x="1024" y="488"/>
                        <a:pt x="1121" y="488"/>
                      </a:cubicBezTo>
                      <a:cubicBezTo>
                        <a:pt x="1121" y="488"/>
                        <a:pt x="1121" y="586"/>
                        <a:pt x="1170" y="586"/>
                      </a:cubicBezTo>
                      <a:cubicBezTo>
                        <a:pt x="1268" y="586"/>
                        <a:pt x="1268" y="440"/>
                        <a:pt x="1170" y="440"/>
                      </a:cubicBezTo>
                      <a:cubicBezTo>
                        <a:pt x="1316" y="391"/>
                        <a:pt x="1268" y="245"/>
                        <a:pt x="1121" y="245"/>
                      </a:cubicBezTo>
                      <a:cubicBezTo>
                        <a:pt x="1097" y="269"/>
                        <a:pt x="1073" y="281"/>
                        <a:pt x="1054" y="281"/>
                      </a:cubicBezTo>
                      <a:cubicBezTo>
                        <a:pt x="1036" y="281"/>
                        <a:pt x="1024" y="269"/>
                        <a:pt x="1024" y="245"/>
                      </a:cubicBezTo>
                      <a:cubicBezTo>
                        <a:pt x="1024" y="196"/>
                        <a:pt x="1024" y="147"/>
                        <a:pt x="1024" y="98"/>
                      </a:cubicBezTo>
                      <a:cubicBezTo>
                        <a:pt x="829" y="50"/>
                        <a:pt x="634" y="1"/>
                        <a:pt x="4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2885658" y="2449476"/>
                  <a:ext cx="23633" cy="6891"/>
                </a:xfrm>
                <a:custGeom>
                  <a:rect b="b" l="l" r="r" t="t"/>
                  <a:pathLst>
                    <a:path extrusionOk="0" h="313" w="1073">
                      <a:moveTo>
                        <a:pt x="537" y="0"/>
                      </a:moveTo>
                      <a:cubicBezTo>
                        <a:pt x="390" y="0"/>
                        <a:pt x="244" y="13"/>
                        <a:pt x="98" y="37"/>
                      </a:cubicBezTo>
                      <a:cubicBezTo>
                        <a:pt x="0" y="86"/>
                        <a:pt x="0" y="232"/>
                        <a:pt x="98" y="281"/>
                      </a:cubicBezTo>
                      <a:cubicBezTo>
                        <a:pt x="219" y="301"/>
                        <a:pt x="340" y="313"/>
                        <a:pt x="461" y="313"/>
                      </a:cubicBezTo>
                      <a:cubicBezTo>
                        <a:pt x="633" y="313"/>
                        <a:pt x="804" y="289"/>
                        <a:pt x="975" y="232"/>
                      </a:cubicBezTo>
                      <a:cubicBezTo>
                        <a:pt x="1073" y="232"/>
                        <a:pt x="1073" y="86"/>
                        <a:pt x="975" y="37"/>
                      </a:cubicBezTo>
                      <a:cubicBezTo>
                        <a:pt x="829" y="13"/>
                        <a:pt x="683" y="0"/>
                        <a:pt x="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2940435" y="2456565"/>
                  <a:ext cx="4295" cy="4470"/>
                </a:xfrm>
                <a:custGeom>
                  <a:rect b="b" l="l" r="r" t="t"/>
                  <a:pathLst>
                    <a:path extrusionOk="0" h="203" w="195">
                      <a:moveTo>
                        <a:pt x="73" y="1"/>
                      </a:moveTo>
                      <a:cubicBezTo>
                        <a:pt x="1" y="1"/>
                        <a:pt x="9" y="202"/>
                        <a:pt x="97" y="202"/>
                      </a:cubicBezTo>
                      <a:cubicBezTo>
                        <a:pt x="195" y="154"/>
                        <a:pt x="195" y="7"/>
                        <a:pt x="97" y="7"/>
                      </a:cubicBezTo>
                      <a:cubicBezTo>
                        <a:pt x="88" y="3"/>
                        <a:pt x="80" y="1"/>
                        <a:pt x="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2807271" y="2438577"/>
                  <a:ext cx="4890" cy="9313"/>
                </a:xfrm>
                <a:custGeom>
                  <a:rect b="b" l="l" r="r" t="t"/>
                  <a:pathLst>
                    <a:path extrusionOk="0" h="423" w="222">
                      <a:moveTo>
                        <a:pt x="100" y="1"/>
                      </a:moveTo>
                      <a:cubicBezTo>
                        <a:pt x="50" y="1"/>
                        <a:pt x="0" y="27"/>
                        <a:pt x="0" y="93"/>
                      </a:cubicBezTo>
                      <a:cubicBezTo>
                        <a:pt x="0" y="191"/>
                        <a:pt x="0" y="288"/>
                        <a:pt x="49" y="386"/>
                      </a:cubicBezTo>
                      <a:cubicBezTo>
                        <a:pt x="49" y="410"/>
                        <a:pt x="73" y="422"/>
                        <a:pt x="98" y="422"/>
                      </a:cubicBezTo>
                      <a:cubicBezTo>
                        <a:pt x="122" y="422"/>
                        <a:pt x="146" y="410"/>
                        <a:pt x="146" y="386"/>
                      </a:cubicBezTo>
                      <a:cubicBezTo>
                        <a:pt x="146" y="288"/>
                        <a:pt x="146" y="191"/>
                        <a:pt x="195" y="93"/>
                      </a:cubicBezTo>
                      <a:cubicBezTo>
                        <a:pt x="222" y="40"/>
                        <a:pt x="161" y="1"/>
                        <a:pt x="1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2727805" y="2430915"/>
                  <a:ext cx="18919" cy="12660"/>
                </a:xfrm>
                <a:custGeom>
                  <a:rect b="b" l="l" r="r" t="t"/>
                  <a:pathLst>
                    <a:path extrusionOk="0" h="575" w="859">
                      <a:moveTo>
                        <a:pt x="334" y="0"/>
                      </a:moveTo>
                      <a:cubicBezTo>
                        <a:pt x="250" y="0"/>
                        <a:pt x="168" y="30"/>
                        <a:pt x="98" y="100"/>
                      </a:cubicBezTo>
                      <a:cubicBezTo>
                        <a:pt x="0" y="149"/>
                        <a:pt x="0" y="295"/>
                        <a:pt x="147" y="295"/>
                      </a:cubicBezTo>
                      <a:cubicBezTo>
                        <a:pt x="244" y="295"/>
                        <a:pt x="488" y="295"/>
                        <a:pt x="537" y="490"/>
                      </a:cubicBezTo>
                      <a:cubicBezTo>
                        <a:pt x="575" y="548"/>
                        <a:pt x="636" y="575"/>
                        <a:pt x="693" y="575"/>
                      </a:cubicBezTo>
                      <a:cubicBezTo>
                        <a:pt x="781" y="575"/>
                        <a:pt x="859" y="510"/>
                        <a:pt x="829" y="392"/>
                      </a:cubicBezTo>
                      <a:cubicBezTo>
                        <a:pt x="760" y="184"/>
                        <a:pt x="541"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2685914" y="2407334"/>
                  <a:ext cx="10770" cy="5394"/>
                </a:xfrm>
                <a:custGeom>
                  <a:rect b="b" l="l" r="r" t="t"/>
                  <a:pathLst>
                    <a:path extrusionOk="0" h="245" w="489">
                      <a:moveTo>
                        <a:pt x="391" y="1"/>
                      </a:moveTo>
                      <a:cubicBezTo>
                        <a:pt x="245" y="1"/>
                        <a:pt x="147" y="1"/>
                        <a:pt x="50" y="49"/>
                      </a:cubicBezTo>
                      <a:cubicBezTo>
                        <a:pt x="1" y="98"/>
                        <a:pt x="1" y="147"/>
                        <a:pt x="50" y="196"/>
                      </a:cubicBezTo>
                      <a:cubicBezTo>
                        <a:pt x="147" y="244"/>
                        <a:pt x="245" y="244"/>
                        <a:pt x="391" y="244"/>
                      </a:cubicBezTo>
                      <a:cubicBezTo>
                        <a:pt x="488" y="244"/>
                        <a:pt x="488" y="49"/>
                        <a:pt x="3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2690693" y="2396304"/>
                  <a:ext cx="11365" cy="10678"/>
                </a:xfrm>
                <a:custGeom>
                  <a:rect b="b" l="l" r="r" t="t"/>
                  <a:pathLst>
                    <a:path extrusionOk="0" h="485" w="516">
                      <a:moveTo>
                        <a:pt x="445" y="1"/>
                      </a:moveTo>
                      <a:cubicBezTo>
                        <a:pt x="436" y="1"/>
                        <a:pt x="427" y="5"/>
                        <a:pt x="418" y="14"/>
                      </a:cubicBezTo>
                      <a:cubicBezTo>
                        <a:pt x="271" y="63"/>
                        <a:pt x="174" y="160"/>
                        <a:pt x="76" y="258"/>
                      </a:cubicBezTo>
                      <a:cubicBezTo>
                        <a:pt x="1" y="371"/>
                        <a:pt x="72" y="484"/>
                        <a:pt x="153" y="484"/>
                      </a:cubicBezTo>
                      <a:cubicBezTo>
                        <a:pt x="176" y="484"/>
                        <a:pt x="201" y="475"/>
                        <a:pt x="223" y="453"/>
                      </a:cubicBezTo>
                      <a:cubicBezTo>
                        <a:pt x="320" y="355"/>
                        <a:pt x="418" y="258"/>
                        <a:pt x="515" y="112"/>
                      </a:cubicBezTo>
                      <a:cubicBezTo>
                        <a:pt x="515" y="72"/>
                        <a:pt x="483" y="1"/>
                        <a:pt x="4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2909269" y="2625242"/>
                  <a:ext cx="19911" cy="11273"/>
                </a:xfrm>
                <a:custGeom>
                  <a:rect b="b" l="l" r="r" t="t"/>
                  <a:pathLst>
                    <a:path extrusionOk="0" h="512" w="904">
                      <a:moveTo>
                        <a:pt x="147" y="1"/>
                      </a:moveTo>
                      <a:cubicBezTo>
                        <a:pt x="50" y="1"/>
                        <a:pt x="1" y="99"/>
                        <a:pt x="50" y="147"/>
                      </a:cubicBezTo>
                      <a:cubicBezTo>
                        <a:pt x="196" y="342"/>
                        <a:pt x="440" y="440"/>
                        <a:pt x="635" y="489"/>
                      </a:cubicBezTo>
                      <a:cubicBezTo>
                        <a:pt x="659" y="505"/>
                        <a:pt x="683" y="511"/>
                        <a:pt x="705" y="511"/>
                      </a:cubicBezTo>
                      <a:cubicBezTo>
                        <a:pt x="821" y="511"/>
                        <a:pt x="903" y="334"/>
                        <a:pt x="781" y="294"/>
                      </a:cubicBezTo>
                      <a:cubicBezTo>
                        <a:pt x="586" y="147"/>
                        <a:pt x="391" y="50"/>
                        <a:pt x="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2895107" y="2589573"/>
                  <a:ext cx="12841" cy="23250"/>
                </a:xfrm>
                <a:custGeom>
                  <a:rect b="b" l="l" r="r" t="t"/>
                  <a:pathLst>
                    <a:path extrusionOk="0" h="1056" w="583">
                      <a:moveTo>
                        <a:pt x="168" y="0"/>
                      </a:moveTo>
                      <a:cubicBezTo>
                        <a:pt x="82" y="0"/>
                        <a:pt x="0" y="71"/>
                        <a:pt x="59" y="158"/>
                      </a:cubicBezTo>
                      <a:cubicBezTo>
                        <a:pt x="108" y="451"/>
                        <a:pt x="254" y="743"/>
                        <a:pt x="400" y="1036"/>
                      </a:cubicBezTo>
                      <a:cubicBezTo>
                        <a:pt x="413" y="1049"/>
                        <a:pt x="433" y="1055"/>
                        <a:pt x="455" y="1055"/>
                      </a:cubicBezTo>
                      <a:cubicBezTo>
                        <a:pt x="513" y="1055"/>
                        <a:pt x="582" y="1010"/>
                        <a:pt x="546" y="938"/>
                      </a:cubicBezTo>
                      <a:cubicBezTo>
                        <a:pt x="546" y="646"/>
                        <a:pt x="449" y="353"/>
                        <a:pt x="303" y="110"/>
                      </a:cubicBezTo>
                      <a:cubicBezTo>
                        <a:pt x="283" y="32"/>
                        <a:pt x="225" y="0"/>
                        <a:pt x="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2914643" y="2645916"/>
                  <a:ext cx="6475" cy="15324"/>
                </a:xfrm>
                <a:custGeom>
                  <a:rect b="b" l="l" r="r" t="t"/>
                  <a:pathLst>
                    <a:path extrusionOk="0" h="696" w="294">
                      <a:moveTo>
                        <a:pt x="147" y="1"/>
                      </a:moveTo>
                      <a:cubicBezTo>
                        <a:pt x="110" y="1"/>
                        <a:pt x="74" y="13"/>
                        <a:pt x="49" y="37"/>
                      </a:cubicBezTo>
                      <a:cubicBezTo>
                        <a:pt x="1" y="232"/>
                        <a:pt x="1" y="427"/>
                        <a:pt x="49" y="622"/>
                      </a:cubicBezTo>
                      <a:cubicBezTo>
                        <a:pt x="74" y="671"/>
                        <a:pt x="110" y="695"/>
                        <a:pt x="147" y="695"/>
                      </a:cubicBezTo>
                      <a:cubicBezTo>
                        <a:pt x="184" y="695"/>
                        <a:pt x="220" y="671"/>
                        <a:pt x="244" y="622"/>
                      </a:cubicBezTo>
                      <a:cubicBezTo>
                        <a:pt x="293" y="427"/>
                        <a:pt x="293" y="232"/>
                        <a:pt x="244" y="37"/>
                      </a:cubicBezTo>
                      <a:cubicBezTo>
                        <a:pt x="220" y="13"/>
                        <a:pt x="184" y="1"/>
                        <a:pt x="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2922176" y="2669409"/>
                  <a:ext cx="16122" cy="16557"/>
                </a:xfrm>
                <a:custGeom>
                  <a:rect b="b" l="l" r="r" t="t"/>
                  <a:pathLst>
                    <a:path extrusionOk="0" h="752" w="732">
                      <a:moveTo>
                        <a:pt x="335" y="1"/>
                      </a:moveTo>
                      <a:cubicBezTo>
                        <a:pt x="290" y="1"/>
                        <a:pt x="244" y="58"/>
                        <a:pt x="244" y="91"/>
                      </a:cubicBezTo>
                      <a:cubicBezTo>
                        <a:pt x="293" y="189"/>
                        <a:pt x="293" y="286"/>
                        <a:pt x="341" y="384"/>
                      </a:cubicBezTo>
                      <a:cubicBezTo>
                        <a:pt x="244" y="335"/>
                        <a:pt x="195" y="286"/>
                        <a:pt x="98" y="286"/>
                      </a:cubicBezTo>
                      <a:cubicBezTo>
                        <a:pt x="49" y="286"/>
                        <a:pt x="0" y="335"/>
                        <a:pt x="49" y="384"/>
                      </a:cubicBezTo>
                      <a:cubicBezTo>
                        <a:pt x="195" y="482"/>
                        <a:pt x="341" y="579"/>
                        <a:pt x="488" y="628"/>
                      </a:cubicBezTo>
                      <a:cubicBezTo>
                        <a:pt x="488" y="677"/>
                        <a:pt x="488" y="677"/>
                        <a:pt x="488" y="677"/>
                      </a:cubicBezTo>
                      <a:cubicBezTo>
                        <a:pt x="505" y="730"/>
                        <a:pt x="543" y="751"/>
                        <a:pt x="584" y="751"/>
                      </a:cubicBezTo>
                      <a:cubicBezTo>
                        <a:pt x="653" y="751"/>
                        <a:pt x="731" y="689"/>
                        <a:pt x="731" y="628"/>
                      </a:cubicBezTo>
                      <a:cubicBezTo>
                        <a:pt x="731" y="628"/>
                        <a:pt x="731" y="579"/>
                        <a:pt x="731" y="579"/>
                      </a:cubicBezTo>
                      <a:cubicBezTo>
                        <a:pt x="634" y="384"/>
                        <a:pt x="536" y="189"/>
                        <a:pt x="390" y="43"/>
                      </a:cubicBezTo>
                      <a:cubicBezTo>
                        <a:pt x="375" y="12"/>
                        <a:pt x="355" y="1"/>
                        <a:pt x="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2891032" y="2613440"/>
                  <a:ext cx="23633" cy="29019"/>
                </a:xfrm>
                <a:custGeom>
                  <a:rect b="b" l="l" r="r" t="t"/>
                  <a:pathLst>
                    <a:path extrusionOk="0" h="1318" w="1073">
                      <a:moveTo>
                        <a:pt x="585" y="439"/>
                      </a:moveTo>
                      <a:lnTo>
                        <a:pt x="585" y="439"/>
                      </a:lnTo>
                      <a:cubicBezTo>
                        <a:pt x="536" y="635"/>
                        <a:pt x="439" y="830"/>
                        <a:pt x="293" y="976"/>
                      </a:cubicBezTo>
                      <a:cubicBezTo>
                        <a:pt x="293" y="927"/>
                        <a:pt x="341" y="878"/>
                        <a:pt x="341" y="830"/>
                      </a:cubicBezTo>
                      <a:cubicBezTo>
                        <a:pt x="390" y="732"/>
                        <a:pt x="439" y="683"/>
                        <a:pt x="488" y="635"/>
                      </a:cubicBezTo>
                      <a:cubicBezTo>
                        <a:pt x="488" y="537"/>
                        <a:pt x="536" y="488"/>
                        <a:pt x="585" y="439"/>
                      </a:cubicBezTo>
                      <a:close/>
                      <a:moveTo>
                        <a:pt x="975" y="1"/>
                      </a:moveTo>
                      <a:cubicBezTo>
                        <a:pt x="878" y="1"/>
                        <a:pt x="780" y="1"/>
                        <a:pt x="683" y="49"/>
                      </a:cubicBezTo>
                      <a:cubicBezTo>
                        <a:pt x="634" y="49"/>
                        <a:pt x="585" y="49"/>
                        <a:pt x="585" y="98"/>
                      </a:cubicBezTo>
                      <a:cubicBezTo>
                        <a:pt x="293" y="293"/>
                        <a:pt x="98" y="586"/>
                        <a:pt x="49" y="927"/>
                      </a:cubicBezTo>
                      <a:lnTo>
                        <a:pt x="49" y="976"/>
                      </a:lnTo>
                      <a:cubicBezTo>
                        <a:pt x="49" y="1073"/>
                        <a:pt x="146" y="1073"/>
                        <a:pt x="195" y="1073"/>
                      </a:cubicBezTo>
                      <a:lnTo>
                        <a:pt x="49" y="1171"/>
                      </a:lnTo>
                      <a:cubicBezTo>
                        <a:pt x="0" y="1220"/>
                        <a:pt x="49" y="1317"/>
                        <a:pt x="146" y="1317"/>
                      </a:cubicBezTo>
                      <a:cubicBezTo>
                        <a:pt x="634" y="1317"/>
                        <a:pt x="878" y="781"/>
                        <a:pt x="829" y="293"/>
                      </a:cubicBezTo>
                      <a:cubicBezTo>
                        <a:pt x="878" y="293"/>
                        <a:pt x="926" y="244"/>
                        <a:pt x="1024" y="147"/>
                      </a:cubicBezTo>
                      <a:cubicBezTo>
                        <a:pt x="1073" y="98"/>
                        <a:pt x="1024" y="49"/>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2866320" y="2668308"/>
                  <a:ext cx="25791" cy="27852"/>
                </a:xfrm>
                <a:custGeom>
                  <a:rect b="b" l="l" r="r" t="t"/>
                  <a:pathLst>
                    <a:path extrusionOk="0" h="1265" w="1171">
                      <a:moveTo>
                        <a:pt x="1014" y="0"/>
                      </a:moveTo>
                      <a:cubicBezTo>
                        <a:pt x="981" y="0"/>
                        <a:pt x="949" y="27"/>
                        <a:pt x="927" y="93"/>
                      </a:cubicBezTo>
                      <a:cubicBezTo>
                        <a:pt x="878" y="190"/>
                        <a:pt x="878" y="190"/>
                        <a:pt x="830" y="239"/>
                      </a:cubicBezTo>
                      <a:cubicBezTo>
                        <a:pt x="683" y="336"/>
                        <a:pt x="537" y="532"/>
                        <a:pt x="440" y="727"/>
                      </a:cubicBezTo>
                      <a:lnTo>
                        <a:pt x="440" y="775"/>
                      </a:lnTo>
                      <a:lnTo>
                        <a:pt x="293" y="873"/>
                      </a:lnTo>
                      <a:cubicBezTo>
                        <a:pt x="293" y="727"/>
                        <a:pt x="293" y="532"/>
                        <a:pt x="245" y="385"/>
                      </a:cubicBezTo>
                      <a:cubicBezTo>
                        <a:pt x="220" y="361"/>
                        <a:pt x="196" y="349"/>
                        <a:pt x="171" y="349"/>
                      </a:cubicBezTo>
                      <a:cubicBezTo>
                        <a:pt x="147" y="349"/>
                        <a:pt x="123" y="361"/>
                        <a:pt x="98" y="385"/>
                      </a:cubicBezTo>
                      <a:cubicBezTo>
                        <a:pt x="50" y="629"/>
                        <a:pt x="1" y="873"/>
                        <a:pt x="1" y="1117"/>
                      </a:cubicBezTo>
                      <a:cubicBezTo>
                        <a:pt x="1" y="1211"/>
                        <a:pt x="62" y="1265"/>
                        <a:pt x="131" y="1265"/>
                      </a:cubicBezTo>
                      <a:cubicBezTo>
                        <a:pt x="169" y="1265"/>
                        <a:pt x="210" y="1249"/>
                        <a:pt x="245" y="1214"/>
                      </a:cubicBezTo>
                      <a:cubicBezTo>
                        <a:pt x="537" y="1019"/>
                        <a:pt x="781" y="727"/>
                        <a:pt x="976" y="434"/>
                      </a:cubicBezTo>
                      <a:lnTo>
                        <a:pt x="1122" y="239"/>
                      </a:lnTo>
                      <a:cubicBezTo>
                        <a:pt x="1171" y="190"/>
                        <a:pt x="1171" y="93"/>
                        <a:pt x="1122" y="93"/>
                      </a:cubicBezTo>
                      <a:cubicBezTo>
                        <a:pt x="1095" y="39"/>
                        <a:pt x="1054" y="0"/>
                        <a:pt x="10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73" name="Google Shape;47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9"/>
          <p:cNvSpPr txBox="1"/>
          <p:nvPr>
            <p:ph idx="1" type="body"/>
          </p:nvPr>
        </p:nvSpPr>
        <p:spPr>
          <a:xfrm>
            <a:off x="720000" y="1098957"/>
            <a:ext cx="7704000" cy="34710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Lasso Regression from </a:t>
            </a:r>
            <a:r>
              <a:rPr lang="en"/>
              <a:t>SciKit Learn</a:t>
            </a:r>
            <a:endParaRPr/>
          </a:p>
          <a:p>
            <a:pPr indent="-304800" lvl="1" marL="914400" rtl="0" algn="l">
              <a:lnSpc>
                <a:spcPct val="200000"/>
              </a:lnSpc>
              <a:spcBef>
                <a:spcPts val="0"/>
              </a:spcBef>
              <a:spcAft>
                <a:spcPts val="0"/>
              </a:spcAft>
              <a:buSzPts val="1200"/>
              <a:buChar char="○"/>
            </a:pPr>
            <a:r>
              <a:rPr lang="en"/>
              <a:t>Feature selection</a:t>
            </a:r>
            <a:endParaRPr/>
          </a:p>
          <a:p>
            <a:pPr indent="-304800" lvl="1" marL="914400" rtl="0" algn="l">
              <a:lnSpc>
                <a:spcPct val="200000"/>
              </a:lnSpc>
              <a:spcBef>
                <a:spcPts val="0"/>
              </a:spcBef>
              <a:spcAft>
                <a:spcPts val="0"/>
              </a:spcAft>
              <a:buSzPts val="1200"/>
              <a:buChar char="○"/>
            </a:pPr>
            <a:r>
              <a:rPr lang="en"/>
              <a:t>Overfitting Minimization</a:t>
            </a:r>
            <a:endParaRPr/>
          </a:p>
          <a:p>
            <a:pPr indent="-304800" lvl="0" marL="457200" rtl="0" algn="l">
              <a:lnSpc>
                <a:spcPct val="200000"/>
              </a:lnSpc>
              <a:spcBef>
                <a:spcPts val="0"/>
              </a:spcBef>
              <a:spcAft>
                <a:spcPts val="0"/>
              </a:spcAft>
              <a:buSzPts val="1200"/>
              <a:buChar char="●"/>
            </a:pPr>
            <a:r>
              <a:rPr lang="en"/>
              <a:t>Used np.arange() to generate all </a:t>
            </a:r>
            <a:r>
              <a:rPr lang="en"/>
              <a:t>possibilities</a:t>
            </a:r>
            <a:r>
              <a:rPr lang="en"/>
              <a:t> for lambda</a:t>
            </a:r>
            <a:endParaRPr/>
          </a:p>
          <a:p>
            <a:pPr indent="-304800" lvl="0" marL="457200" rtl="0" algn="l">
              <a:lnSpc>
                <a:spcPct val="200000"/>
              </a:lnSpc>
              <a:spcBef>
                <a:spcPts val="0"/>
              </a:spcBef>
              <a:spcAft>
                <a:spcPts val="0"/>
              </a:spcAft>
              <a:buSzPts val="1200"/>
              <a:buChar char="●"/>
            </a:pPr>
            <a:r>
              <a:rPr lang="en"/>
              <a:t>Made a function to optimize lambda</a:t>
            </a:r>
            <a:endParaRPr/>
          </a:p>
          <a:p>
            <a:pPr indent="-304800" lvl="0" marL="457200" rtl="0" algn="l">
              <a:lnSpc>
                <a:spcPct val="200000"/>
              </a:lnSpc>
              <a:spcBef>
                <a:spcPts val="0"/>
              </a:spcBef>
              <a:spcAft>
                <a:spcPts val="0"/>
              </a:spcAft>
              <a:buSzPts val="1200"/>
              <a:buChar char="●"/>
            </a:pPr>
            <a:r>
              <a:rPr lang="en"/>
              <a:t>Mapped highest scores with lambda</a:t>
            </a:r>
            <a:endParaRPr/>
          </a:p>
          <a:p>
            <a:pPr indent="-304800" lvl="0" marL="457200" rtl="0" algn="l">
              <a:lnSpc>
                <a:spcPct val="200000"/>
              </a:lnSpc>
              <a:spcBef>
                <a:spcPts val="0"/>
              </a:spcBef>
              <a:spcAft>
                <a:spcPts val="0"/>
              </a:spcAft>
              <a:buSzPts val="1200"/>
              <a:buChar char="●"/>
            </a:pPr>
            <a:r>
              <a:rPr lang="en"/>
              <a:t>.score to </a:t>
            </a:r>
            <a:r>
              <a:rPr lang="en"/>
              <a:t>evaluate model</a:t>
            </a:r>
            <a:endParaRPr/>
          </a:p>
        </p:txBody>
      </p:sp>
      <p:sp>
        <p:nvSpPr>
          <p:cNvPr id="701" name="Google Shape;701;p39"/>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Model</a:t>
            </a:r>
            <a:endParaRPr/>
          </a:p>
        </p:txBody>
      </p:sp>
      <p:sp>
        <p:nvSpPr>
          <p:cNvPr id="702" name="Google Shape;702;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3" name="Google Shape;703;p39"/>
          <p:cNvPicPr preferRelativeResize="0"/>
          <p:nvPr/>
        </p:nvPicPr>
        <p:blipFill>
          <a:blip r:embed="rId3">
            <a:alphaModFix/>
          </a:blip>
          <a:stretch>
            <a:fillRect/>
          </a:stretch>
        </p:blipFill>
        <p:spPr>
          <a:xfrm>
            <a:off x="890025" y="4120550"/>
            <a:ext cx="4530775" cy="505025"/>
          </a:xfrm>
          <a:prstGeom prst="rect">
            <a:avLst/>
          </a:prstGeom>
          <a:noFill/>
          <a:ln>
            <a:noFill/>
          </a:ln>
        </p:spPr>
      </p:pic>
      <p:grpSp>
        <p:nvGrpSpPr>
          <p:cNvPr id="704" name="Google Shape;704;p39"/>
          <p:cNvGrpSpPr/>
          <p:nvPr/>
        </p:nvGrpSpPr>
        <p:grpSpPr>
          <a:xfrm>
            <a:off x="5489723" y="1135712"/>
            <a:ext cx="2725027" cy="2872076"/>
            <a:chOff x="3070775" y="954025"/>
            <a:chExt cx="794075" cy="836925"/>
          </a:xfrm>
        </p:grpSpPr>
        <p:sp>
          <p:nvSpPr>
            <p:cNvPr id="705" name="Google Shape;705;p39"/>
            <p:cNvSpPr/>
            <p:nvPr/>
          </p:nvSpPr>
          <p:spPr>
            <a:xfrm>
              <a:off x="3070775" y="1093100"/>
              <a:ext cx="365325" cy="697850"/>
            </a:xfrm>
            <a:custGeom>
              <a:rect b="b" l="l" r="r" t="t"/>
              <a:pathLst>
                <a:path extrusionOk="0" h="27914" w="14613">
                  <a:moveTo>
                    <a:pt x="11185" y="1"/>
                  </a:moveTo>
                  <a:cubicBezTo>
                    <a:pt x="11126" y="1"/>
                    <a:pt x="11066" y="3"/>
                    <a:pt x="11007" y="6"/>
                  </a:cubicBezTo>
                  <a:cubicBezTo>
                    <a:pt x="9750" y="101"/>
                    <a:pt x="8920" y="1525"/>
                    <a:pt x="8113" y="2355"/>
                  </a:cubicBezTo>
                  <a:cubicBezTo>
                    <a:pt x="7046" y="3470"/>
                    <a:pt x="5836" y="4442"/>
                    <a:pt x="4697" y="5486"/>
                  </a:cubicBezTo>
                  <a:cubicBezTo>
                    <a:pt x="1" y="9851"/>
                    <a:pt x="261" y="16326"/>
                    <a:pt x="404" y="22209"/>
                  </a:cubicBezTo>
                  <a:lnTo>
                    <a:pt x="404" y="22565"/>
                  </a:lnTo>
                  <a:cubicBezTo>
                    <a:pt x="428" y="23039"/>
                    <a:pt x="404" y="23561"/>
                    <a:pt x="428" y="24107"/>
                  </a:cubicBezTo>
                  <a:cubicBezTo>
                    <a:pt x="475" y="25151"/>
                    <a:pt x="617" y="26242"/>
                    <a:pt x="1305" y="26930"/>
                  </a:cubicBezTo>
                  <a:cubicBezTo>
                    <a:pt x="2126" y="27751"/>
                    <a:pt x="3713" y="27914"/>
                    <a:pt x="5055" y="27914"/>
                  </a:cubicBezTo>
                  <a:cubicBezTo>
                    <a:pt x="5496" y="27914"/>
                    <a:pt x="5911" y="27896"/>
                    <a:pt x="6263" y="27878"/>
                  </a:cubicBezTo>
                  <a:cubicBezTo>
                    <a:pt x="8896" y="27736"/>
                    <a:pt x="11576" y="27214"/>
                    <a:pt x="13000" y="24842"/>
                  </a:cubicBezTo>
                  <a:cubicBezTo>
                    <a:pt x="14613" y="22138"/>
                    <a:pt x="14114" y="19885"/>
                    <a:pt x="13877" y="16991"/>
                  </a:cubicBezTo>
                  <a:cubicBezTo>
                    <a:pt x="13735" y="15378"/>
                    <a:pt x="14114" y="13812"/>
                    <a:pt x="14020" y="12246"/>
                  </a:cubicBezTo>
                  <a:cubicBezTo>
                    <a:pt x="13996" y="11487"/>
                    <a:pt x="13901" y="10752"/>
                    <a:pt x="13830" y="10017"/>
                  </a:cubicBezTo>
                  <a:cubicBezTo>
                    <a:pt x="13664" y="8878"/>
                    <a:pt x="13569" y="7739"/>
                    <a:pt x="13545" y="6601"/>
                  </a:cubicBezTo>
                  <a:cubicBezTo>
                    <a:pt x="13545" y="4964"/>
                    <a:pt x="14138" y="955"/>
                    <a:pt x="12051" y="149"/>
                  </a:cubicBezTo>
                  <a:cubicBezTo>
                    <a:pt x="11774" y="50"/>
                    <a:pt x="11481" y="1"/>
                    <a:pt x="11185" y="1"/>
                  </a:cubicBezTo>
                  <a:close/>
                </a:path>
              </a:pathLst>
            </a:custGeom>
            <a:solidFill>
              <a:srgbClr val="E94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3071375" y="1093100"/>
              <a:ext cx="364725" cy="697850"/>
            </a:xfrm>
            <a:custGeom>
              <a:rect b="b" l="l" r="r" t="t"/>
              <a:pathLst>
                <a:path extrusionOk="0" h="27914" w="14589">
                  <a:moveTo>
                    <a:pt x="11183" y="1"/>
                  </a:moveTo>
                  <a:cubicBezTo>
                    <a:pt x="11125" y="1"/>
                    <a:pt x="11066" y="3"/>
                    <a:pt x="11007" y="6"/>
                  </a:cubicBezTo>
                  <a:cubicBezTo>
                    <a:pt x="9726" y="101"/>
                    <a:pt x="8896" y="1525"/>
                    <a:pt x="8113" y="2355"/>
                  </a:cubicBezTo>
                  <a:cubicBezTo>
                    <a:pt x="7022" y="3470"/>
                    <a:pt x="5812" y="4442"/>
                    <a:pt x="4673" y="5486"/>
                  </a:cubicBezTo>
                  <a:cubicBezTo>
                    <a:pt x="0" y="9851"/>
                    <a:pt x="237" y="16326"/>
                    <a:pt x="380" y="22209"/>
                  </a:cubicBezTo>
                  <a:lnTo>
                    <a:pt x="380" y="22565"/>
                  </a:lnTo>
                  <a:cubicBezTo>
                    <a:pt x="404" y="23039"/>
                    <a:pt x="380" y="23561"/>
                    <a:pt x="404" y="24107"/>
                  </a:cubicBezTo>
                  <a:cubicBezTo>
                    <a:pt x="404" y="24581"/>
                    <a:pt x="475" y="25056"/>
                    <a:pt x="570" y="25530"/>
                  </a:cubicBezTo>
                  <a:cubicBezTo>
                    <a:pt x="664" y="26052"/>
                    <a:pt x="925" y="26550"/>
                    <a:pt x="1281" y="26930"/>
                  </a:cubicBezTo>
                  <a:cubicBezTo>
                    <a:pt x="2102" y="27751"/>
                    <a:pt x="3689" y="27914"/>
                    <a:pt x="5031" y="27914"/>
                  </a:cubicBezTo>
                  <a:cubicBezTo>
                    <a:pt x="5472" y="27914"/>
                    <a:pt x="5887" y="27896"/>
                    <a:pt x="6239" y="27878"/>
                  </a:cubicBezTo>
                  <a:cubicBezTo>
                    <a:pt x="8872" y="27736"/>
                    <a:pt x="11552" y="27214"/>
                    <a:pt x="12976" y="24842"/>
                  </a:cubicBezTo>
                  <a:cubicBezTo>
                    <a:pt x="14589" y="22138"/>
                    <a:pt x="14090" y="19885"/>
                    <a:pt x="13853" y="16991"/>
                  </a:cubicBezTo>
                  <a:cubicBezTo>
                    <a:pt x="13687" y="15378"/>
                    <a:pt x="14067" y="13812"/>
                    <a:pt x="13996" y="12246"/>
                  </a:cubicBezTo>
                  <a:cubicBezTo>
                    <a:pt x="13948" y="11487"/>
                    <a:pt x="13877" y="10752"/>
                    <a:pt x="13782" y="10017"/>
                  </a:cubicBezTo>
                  <a:cubicBezTo>
                    <a:pt x="13616" y="8878"/>
                    <a:pt x="13521" y="7739"/>
                    <a:pt x="13497" y="6601"/>
                  </a:cubicBezTo>
                  <a:cubicBezTo>
                    <a:pt x="13521" y="5486"/>
                    <a:pt x="13806" y="3256"/>
                    <a:pt x="13308" y="1691"/>
                  </a:cubicBezTo>
                  <a:cubicBezTo>
                    <a:pt x="13070" y="979"/>
                    <a:pt x="12691" y="410"/>
                    <a:pt x="12027" y="149"/>
                  </a:cubicBezTo>
                  <a:cubicBezTo>
                    <a:pt x="11750" y="50"/>
                    <a:pt x="11473" y="1"/>
                    <a:pt x="11183"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3085600" y="1135350"/>
              <a:ext cx="350500" cy="655600"/>
            </a:xfrm>
            <a:custGeom>
              <a:rect b="b" l="l" r="r" t="t"/>
              <a:pathLst>
                <a:path extrusionOk="0" h="26224" w="14020">
                  <a:moveTo>
                    <a:pt x="12739" y="1"/>
                  </a:moveTo>
                  <a:lnTo>
                    <a:pt x="12739" y="1"/>
                  </a:lnTo>
                  <a:cubicBezTo>
                    <a:pt x="12762" y="570"/>
                    <a:pt x="12715" y="1116"/>
                    <a:pt x="12573" y="1661"/>
                  </a:cubicBezTo>
                  <a:cubicBezTo>
                    <a:pt x="12027" y="3654"/>
                    <a:pt x="10034" y="4911"/>
                    <a:pt x="9086" y="6761"/>
                  </a:cubicBezTo>
                  <a:cubicBezTo>
                    <a:pt x="8255" y="8398"/>
                    <a:pt x="8350" y="10343"/>
                    <a:pt x="8469" y="12169"/>
                  </a:cubicBezTo>
                  <a:cubicBezTo>
                    <a:pt x="8588" y="13877"/>
                    <a:pt x="8279" y="15490"/>
                    <a:pt x="8018" y="17175"/>
                  </a:cubicBezTo>
                  <a:cubicBezTo>
                    <a:pt x="7876" y="17222"/>
                    <a:pt x="8018" y="17293"/>
                    <a:pt x="7994" y="17435"/>
                  </a:cubicBezTo>
                  <a:cubicBezTo>
                    <a:pt x="7710" y="19428"/>
                    <a:pt x="6974" y="21302"/>
                    <a:pt x="5788" y="22915"/>
                  </a:cubicBezTo>
                  <a:cubicBezTo>
                    <a:pt x="5148" y="23840"/>
                    <a:pt x="4294" y="24741"/>
                    <a:pt x="3179" y="24931"/>
                  </a:cubicBezTo>
                  <a:cubicBezTo>
                    <a:pt x="3019" y="24953"/>
                    <a:pt x="2855" y="24964"/>
                    <a:pt x="2689" y="24964"/>
                  </a:cubicBezTo>
                  <a:cubicBezTo>
                    <a:pt x="2487" y="24964"/>
                    <a:pt x="2284" y="24947"/>
                    <a:pt x="2088" y="24908"/>
                  </a:cubicBezTo>
                  <a:cubicBezTo>
                    <a:pt x="1305" y="24789"/>
                    <a:pt x="570" y="24409"/>
                    <a:pt x="1" y="23840"/>
                  </a:cubicBezTo>
                  <a:lnTo>
                    <a:pt x="1" y="23840"/>
                  </a:lnTo>
                  <a:cubicBezTo>
                    <a:pt x="95" y="24362"/>
                    <a:pt x="356" y="24860"/>
                    <a:pt x="712" y="25240"/>
                  </a:cubicBezTo>
                  <a:cubicBezTo>
                    <a:pt x="1533" y="26061"/>
                    <a:pt x="3120" y="26224"/>
                    <a:pt x="4462" y="26224"/>
                  </a:cubicBezTo>
                  <a:cubicBezTo>
                    <a:pt x="4903" y="26224"/>
                    <a:pt x="5318" y="26206"/>
                    <a:pt x="5670" y="26188"/>
                  </a:cubicBezTo>
                  <a:cubicBezTo>
                    <a:pt x="8303" y="26046"/>
                    <a:pt x="10983" y="25524"/>
                    <a:pt x="12407" y="23152"/>
                  </a:cubicBezTo>
                  <a:cubicBezTo>
                    <a:pt x="14020" y="20448"/>
                    <a:pt x="13521" y="18195"/>
                    <a:pt x="13284" y="15301"/>
                  </a:cubicBezTo>
                  <a:cubicBezTo>
                    <a:pt x="13142" y="13688"/>
                    <a:pt x="13521" y="12122"/>
                    <a:pt x="13427" y="10556"/>
                  </a:cubicBezTo>
                  <a:cubicBezTo>
                    <a:pt x="13403" y="9797"/>
                    <a:pt x="13308" y="9062"/>
                    <a:pt x="13237" y="8327"/>
                  </a:cubicBezTo>
                  <a:cubicBezTo>
                    <a:pt x="13071" y="7188"/>
                    <a:pt x="12976" y="6049"/>
                    <a:pt x="12952" y="4911"/>
                  </a:cubicBezTo>
                  <a:cubicBezTo>
                    <a:pt x="12952" y="3796"/>
                    <a:pt x="13237" y="1566"/>
                    <a:pt x="12739"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3499525" y="1093100"/>
              <a:ext cx="365325" cy="697850"/>
            </a:xfrm>
            <a:custGeom>
              <a:rect b="b" l="l" r="r" t="t"/>
              <a:pathLst>
                <a:path extrusionOk="0" h="27914" w="14613">
                  <a:moveTo>
                    <a:pt x="3406" y="1"/>
                  </a:moveTo>
                  <a:cubicBezTo>
                    <a:pt x="3116" y="1"/>
                    <a:pt x="2839" y="50"/>
                    <a:pt x="2563" y="149"/>
                  </a:cubicBezTo>
                  <a:cubicBezTo>
                    <a:pt x="475" y="955"/>
                    <a:pt x="1068" y="4964"/>
                    <a:pt x="1068" y="6601"/>
                  </a:cubicBezTo>
                  <a:cubicBezTo>
                    <a:pt x="1044" y="7739"/>
                    <a:pt x="950" y="8878"/>
                    <a:pt x="783" y="10017"/>
                  </a:cubicBezTo>
                  <a:cubicBezTo>
                    <a:pt x="712" y="10752"/>
                    <a:pt x="617" y="11487"/>
                    <a:pt x="594" y="12246"/>
                  </a:cubicBezTo>
                  <a:cubicBezTo>
                    <a:pt x="499" y="13812"/>
                    <a:pt x="878" y="15378"/>
                    <a:pt x="736" y="16991"/>
                  </a:cubicBezTo>
                  <a:cubicBezTo>
                    <a:pt x="499" y="19885"/>
                    <a:pt x="1" y="22138"/>
                    <a:pt x="1614" y="24842"/>
                  </a:cubicBezTo>
                  <a:cubicBezTo>
                    <a:pt x="3037" y="27214"/>
                    <a:pt x="5717" y="27736"/>
                    <a:pt x="8350" y="27878"/>
                  </a:cubicBezTo>
                  <a:cubicBezTo>
                    <a:pt x="8703" y="27896"/>
                    <a:pt x="9117" y="27914"/>
                    <a:pt x="9558" y="27914"/>
                  </a:cubicBezTo>
                  <a:cubicBezTo>
                    <a:pt x="10900" y="27914"/>
                    <a:pt x="12487" y="27751"/>
                    <a:pt x="13308" y="26930"/>
                  </a:cubicBezTo>
                  <a:cubicBezTo>
                    <a:pt x="13996" y="26242"/>
                    <a:pt x="14138" y="25151"/>
                    <a:pt x="14186" y="24107"/>
                  </a:cubicBezTo>
                  <a:cubicBezTo>
                    <a:pt x="14209" y="23561"/>
                    <a:pt x="14186" y="23039"/>
                    <a:pt x="14209" y="22565"/>
                  </a:cubicBezTo>
                  <a:lnTo>
                    <a:pt x="14209" y="22209"/>
                  </a:lnTo>
                  <a:cubicBezTo>
                    <a:pt x="14352" y="16326"/>
                    <a:pt x="14613" y="9851"/>
                    <a:pt x="9916" y="5486"/>
                  </a:cubicBezTo>
                  <a:cubicBezTo>
                    <a:pt x="8777" y="4442"/>
                    <a:pt x="7568" y="3470"/>
                    <a:pt x="6476" y="2355"/>
                  </a:cubicBezTo>
                  <a:cubicBezTo>
                    <a:pt x="5694" y="1525"/>
                    <a:pt x="4863" y="101"/>
                    <a:pt x="3583" y="6"/>
                  </a:cubicBezTo>
                  <a:cubicBezTo>
                    <a:pt x="3523" y="3"/>
                    <a:pt x="3465" y="1"/>
                    <a:pt x="3406" y="1"/>
                  </a:cubicBezTo>
                  <a:close/>
                </a:path>
              </a:pathLst>
            </a:custGeom>
            <a:solidFill>
              <a:srgbClr val="E94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3499525" y="1093100"/>
              <a:ext cx="364725" cy="697850"/>
            </a:xfrm>
            <a:custGeom>
              <a:rect b="b" l="l" r="r" t="t"/>
              <a:pathLst>
                <a:path extrusionOk="0" h="27914" w="14589">
                  <a:moveTo>
                    <a:pt x="3405" y="1"/>
                  </a:moveTo>
                  <a:cubicBezTo>
                    <a:pt x="3109" y="1"/>
                    <a:pt x="2816" y="50"/>
                    <a:pt x="2539" y="149"/>
                  </a:cubicBezTo>
                  <a:cubicBezTo>
                    <a:pt x="1898" y="410"/>
                    <a:pt x="1519" y="979"/>
                    <a:pt x="1282" y="1691"/>
                  </a:cubicBezTo>
                  <a:cubicBezTo>
                    <a:pt x="783" y="3256"/>
                    <a:pt x="1068" y="5486"/>
                    <a:pt x="1068" y="6601"/>
                  </a:cubicBezTo>
                  <a:cubicBezTo>
                    <a:pt x="1044" y="7739"/>
                    <a:pt x="973" y="8878"/>
                    <a:pt x="807" y="10017"/>
                  </a:cubicBezTo>
                  <a:cubicBezTo>
                    <a:pt x="712" y="10752"/>
                    <a:pt x="617" y="11487"/>
                    <a:pt x="594" y="12246"/>
                  </a:cubicBezTo>
                  <a:cubicBezTo>
                    <a:pt x="523" y="13812"/>
                    <a:pt x="878" y="15378"/>
                    <a:pt x="736" y="16991"/>
                  </a:cubicBezTo>
                  <a:cubicBezTo>
                    <a:pt x="499" y="19885"/>
                    <a:pt x="1" y="22138"/>
                    <a:pt x="1614" y="24842"/>
                  </a:cubicBezTo>
                  <a:cubicBezTo>
                    <a:pt x="3037" y="27214"/>
                    <a:pt x="5717" y="27736"/>
                    <a:pt x="8350" y="27878"/>
                  </a:cubicBezTo>
                  <a:cubicBezTo>
                    <a:pt x="8703" y="27896"/>
                    <a:pt x="9117" y="27914"/>
                    <a:pt x="9558" y="27914"/>
                  </a:cubicBezTo>
                  <a:cubicBezTo>
                    <a:pt x="10900" y="27914"/>
                    <a:pt x="12487" y="27751"/>
                    <a:pt x="13308" y="26930"/>
                  </a:cubicBezTo>
                  <a:cubicBezTo>
                    <a:pt x="13664" y="26550"/>
                    <a:pt x="13901" y="26052"/>
                    <a:pt x="14020" y="25530"/>
                  </a:cubicBezTo>
                  <a:cubicBezTo>
                    <a:pt x="14115" y="25056"/>
                    <a:pt x="14186" y="24581"/>
                    <a:pt x="14186" y="24107"/>
                  </a:cubicBezTo>
                  <a:cubicBezTo>
                    <a:pt x="14209" y="23561"/>
                    <a:pt x="14186" y="23039"/>
                    <a:pt x="14209" y="22565"/>
                  </a:cubicBezTo>
                  <a:lnTo>
                    <a:pt x="14209" y="22209"/>
                  </a:lnTo>
                  <a:cubicBezTo>
                    <a:pt x="14352" y="16326"/>
                    <a:pt x="14589" y="9851"/>
                    <a:pt x="9916" y="5486"/>
                  </a:cubicBezTo>
                  <a:cubicBezTo>
                    <a:pt x="8777" y="4442"/>
                    <a:pt x="7568" y="3470"/>
                    <a:pt x="6476" y="2355"/>
                  </a:cubicBezTo>
                  <a:cubicBezTo>
                    <a:pt x="5694" y="1525"/>
                    <a:pt x="4863" y="101"/>
                    <a:pt x="3583" y="6"/>
                  </a:cubicBezTo>
                  <a:cubicBezTo>
                    <a:pt x="3523" y="3"/>
                    <a:pt x="3464" y="1"/>
                    <a:pt x="3405"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3499525" y="1135350"/>
              <a:ext cx="350500" cy="655600"/>
            </a:xfrm>
            <a:custGeom>
              <a:rect b="b" l="l" r="r" t="t"/>
              <a:pathLst>
                <a:path extrusionOk="0" h="26224" w="14020">
                  <a:moveTo>
                    <a:pt x="1282" y="1"/>
                  </a:moveTo>
                  <a:lnTo>
                    <a:pt x="1282" y="1"/>
                  </a:lnTo>
                  <a:cubicBezTo>
                    <a:pt x="807" y="1566"/>
                    <a:pt x="1092" y="3796"/>
                    <a:pt x="1092" y="4911"/>
                  </a:cubicBezTo>
                  <a:cubicBezTo>
                    <a:pt x="1068" y="6049"/>
                    <a:pt x="973" y="7188"/>
                    <a:pt x="807" y="8327"/>
                  </a:cubicBezTo>
                  <a:cubicBezTo>
                    <a:pt x="712" y="9062"/>
                    <a:pt x="641" y="9797"/>
                    <a:pt x="594" y="10556"/>
                  </a:cubicBezTo>
                  <a:cubicBezTo>
                    <a:pt x="523" y="12122"/>
                    <a:pt x="902" y="13688"/>
                    <a:pt x="760" y="15301"/>
                  </a:cubicBezTo>
                  <a:cubicBezTo>
                    <a:pt x="499" y="18195"/>
                    <a:pt x="1" y="20448"/>
                    <a:pt x="1614" y="23152"/>
                  </a:cubicBezTo>
                  <a:cubicBezTo>
                    <a:pt x="3037" y="25524"/>
                    <a:pt x="5717" y="26046"/>
                    <a:pt x="8350" y="26188"/>
                  </a:cubicBezTo>
                  <a:cubicBezTo>
                    <a:pt x="8703" y="26206"/>
                    <a:pt x="9117" y="26224"/>
                    <a:pt x="9558" y="26224"/>
                  </a:cubicBezTo>
                  <a:cubicBezTo>
                    <a:pt x="10900" y="26224"/>
                    <a:pt x="12487" y="26061"/>
                    <a:pt x="13308" y="25240"/>
                  </a:cubicBezTo>
                  <a:cubicBezTo>
                    <a:pt x="13664" y="24860"/>
                    <a:pt x="13901" y="24362"/>
                    <a:pt x="14020" y="23840"/>
                  </a:cubicBezTo>
                  <a:lnTo>
                    <a:pt x="14020" y="23840"/>
                  </a:lnTo>
                  <a:cubicBezTo>
                    <a:pt x="13450" y="24409"/>
                    <a:pt x="12739" y="24789"/>
                    <a:pt x="11956" y="24908"/>
                  </a:cubicBezTo>
                  <a:cubicBezTo>
                    <a:pt x="11760" y="24947"/>
                    <a:pt x="11557" y="24964"/>
                    <a:pt x="11351" y="24964"/>
                  </a:cubicBezTo>
                  <a:cubicBezTo>
                    <a:pt x="11182" y="24964"/>
                    <a:pt x="11012" y="24953"/>
                    <a:pt x="10841" y="24931"/>
                  </a:cubicBezTo>
                  <a:cubicBezTo>
                    <a:pt x="9726" y="24741"/>
                    <a:pt x="8896" y="23840"/>
                    <a:pt x="8232" y="22915"/>
                  </a:cubicBezTo>
                  <a:cubicBezTo>
                    <a:pt x="7069" y="21302"/>
                    <a:pt x="6310" y="19428"/>
                    <a:pt x="6049" y="17435"/>
                  </a:cubicBezTo>
                  <a:cubicBezTo>
                    <a:pt x="6026" y="17293"/>
                    <a:pt x="6144" y="17222"/>
                    <a:pt x="6002" y="17175"/>
                  </a:cubicBezTo>
                  <a:cubicBezTo>
                    <a:pt x="5765" y="15490"/>
                    <a:pt x="5456" y="13877"/>
                    <a:pt x="5551" y="12169"/>
                  </a:cubicBezTo>
                  <a:cubicBezTo>
                    <a:pt x="5670" y="10343"/>
                    <a:pt x="5789" y="8398"/>
                    <a:pt x="4958" y="6761"/>
                  </a:cubicBezTo>
                  <a:cubicBezTo>
                    <a:pt x="4009" y="4911"/>
                    <a:pt x="1993" y="3654"/>
                    <a:pt x="1448" y="1661"/>
                  </a:cubicBezTo>
                  <a:cubicBezTo>
                    <a:pt x="1305" y="1116"/>
                    <a:pt x="1258" y="570"/>
                    <a:pt x="1282"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3166850" y="954025"/>
              <a:ext cx="601925" cy="768450"/>
            </a:xfrm>
            <a:custGeom>
              <a:rect b="b" l="l" r="r" t="t"/>
              <a:pathLst>
                <a:path extrusionOk="0" h="30738" w="24077">
                  <a:moveTo>
                    <a:pt x="5021" y="21387"/>
                  </a:moveTo>
                  <a:cubicBezTo>
                    <a:pt x="5023" y="21387"/>
                    <a:pt x="5026" y="21388"/>
                    <a:pt x="5029" y="21391"/>
                  </a:cubicBezTo>
                  <a:cubicBezTo>
                    <a:pt x="5029" y="21415"/>
                    <a:pt x="5005" y="21439"/>
                    <a:pt x="5005" y="21486"/>
                  </a:cubicBezTo>
                  <a:lnTo>
                    <a:pt x="5005" y="21462"/>
                  </a:lnTo>
                  <a:cubicBezTo>
                    <a:pt x="5005" y="21442"/>
                    <a:pt x="5005" y="21387"/>
                    <a:pt x="5021" y="21387"/>
                  </a:cubicBezTo>
                  <a:close/>
                  <a:moveTo>
                    <a:pt x="19057" y="21387"/>
                  </a:moveTo>
                  <a:cubicBezTo>
                    <a:pt x="19072" y="21387"/>
                    <a:pt x="19072" y="21442"/>
                    <a:pt x="19072" y="21462"/>
                  </a:cubicBezTo>
                  <a:cubicBezTo>
                    <a:pt x="19072" y="21474"/>
                    <a:pt x="19072" y="21474"/>
                    <a:pt x="19072" y="21474"/>
                  </a:cubicBezTo>
                  <a:cubicBezTo>
                    <a:pt x="19072" y="21474"/>
                    <a:pt x="19072" y="21474"/>
                    <a:pt x="19072" y="21486"/>
                  </a:cubicBezTo>
                  <a:cubicBezTo>
                    <a:pt x="19048" y="21439"/>
                    <a:pt x="19048" y="21415"/>
                    <a:pt x="19048" y="21391"/>
                  </a:cubicBezTo>
                  <a:cubicBezTo>
                    <a:pt x="19051" y="21388"/>
                    <a:pt x="19054" y="21387"/>
                    <a:pt x="19057" y="21387"/>
                  </a:cubicBezTo>
                  <a:close/>
                  <a:moveTo>
                    <a:pt x="12039" y="1"/>
                  </a:moveTo>
                  <a:cubicBezTo>
                    <a:pt x="11730" y="1"/>
                    <a:pt x="11422" y="78"/>
                    <a:pt x="11149" y="232"/>
                  </a:cubicBezTo>
                  <a:cubicBezTo>
                    <a:pt x="11007" y="327"/>
                    <a:pt x="10888" y="446"/>
                    <a:pt x="10864" y="541"/>
                  </a:cubicBezTo>
                  <a:cubicBezTo>
                    <a:pt x="10817" y="873"/>
                    <a:pt x="11671" y="5902"/>
                    <a:pt x="11386" y="6329"/>
                  </a:cubicBezTo>
                  <a:cubicBezTo>
                    <a:pt x="11078" y="6756"/>
                    <a:pt x="10058" y="9033"/>
                    <a:pt x="7686" y="10788"/>
                  </a:cubicBezTo>
                  <a:cubicBezTo>
                    <a:pt x="7638" y="10812"/>
                    <a:pt x="7354" y="11096"/>
                    <a:pt x="7235" y="11191"/>
                  </a:cubicBezTo>
                  <a:cubicBezTo>
                    <a:pt x="6832" y="11476"/>
                    <a:pt x="6571" y="11476"/>
                    <a:pt x="6073" y="11595"/>
                  </a:cubicBezTo>
                  <a:cubicBezTo>
                    <a:pt x="5456" y="11713"/>
                    <a:pt x="4839" y="11808"/>
                    <a:pt x="4484" y="12022"/>
                  </a:cubicBezTo>
                  <a:cubicBezTo>
                    <a:pt x="3938" y="12377"/>
                    <a:pt x="2942" y="13231"/>
                    <a:pt x="1376" y="13990"/>
                  </a:cubicBezTo>
                  <a:cubicBezTo>
                    <a:pt x="2396" y="13729"/>
                    <a:pt x="3345" y="13279"/>
                    <a:pt x="4199" y="12686"/>
                  </a:cubicBezTo>
                  <a:cubicBezTo>
                    <a:pt x="4394" y="12491"/>
                    <a:pt x="4641" y="12389"/>
                    <a:pt x="4902" y="12389"/>
                  </a:cubicBezTo>
                  <a:cubicBezTo>
                    <a:pt x="4991" y="12389"/>
                    <a:pt x="5081" y="12401"/>
                    <a:pt x="5171" y="12425"/>
                  </a:cubicBezTo>
                  <a:cubicBezTo>
                    <a:pt x="5171" y="12425"/>
                    <a:pt x="4294" y="12899"/>
                    <a:pt x="4151" y="13540"/>
                  </a:cubicBezTo>
                  <a:cubicBezTo>
                    <a:pt x="4057" y="13943"/>
                    <a:pt x="3843" y="14322"/>
                    <a:pt x="3535" y="14655"/>
                  </a:cubicBezTo>
                  <a:lnTo>
                    <a:pt x="3535" y="14655"/>
                  </a:lnTo>
                  <a:cubicBezTo>
                    <a:pt x="4009" y="14394"/>
                    <a:pt x="4365" y="13967"/>
                    <a:pt x="4507" y="13445"/>
                  </a:cubicBezTo>
                  <a:cubicBezTo>
                    <a:pt x="4626" y="13018"/>
                    <a:pt x="5504" y="12757"/>
                    <a:pt x="5978" y="12638"/>
                  </a:cubicBezTo>
                  <a:lnTo>
                    <a:pt x="5978" y="12638"/>
                  </a:lnTo>
                  <a:cubicBezTo>
                    <a:pt x="5266" y="13848"/>
                    <a:pt x="4863" y="15248"/>
                    <a:pt x="4792" y="16671"/>
                  </a:cubicBezTo>
                  <a:cubicBezTo>
                    <a:pt x="4578" y="16837"/>
                    <a:pt x="4341" y="16979"/>
                    <a:pt x="4080" y="17050"/>
                  </a:cubicBezTo>
                  <a:cubicBezTo>
                    <a:pt x="3630" y="17122"/>
                    <a:pt x="3179" y="17169"/>
                    <a:pt x="2728" y="17169"/>
                  </a:cubicBezTo>
                  <a:cubicBezTo>
                    <a:pt x="1281" y="17193"/>
                    <a:pt x="498" y="17667"/>
                    <a:pt x="143" y="17999"/>
                  </a:cubicBezTo>
                  <a:cubicBezTo>
                    <a:pt x="807" y="17709"/>
                    <a:pt x="1544" y="17563"/>
                    <a:pt x="2274" y="17563"/>
                  </a:cubicBezTo>
                  <a:cubicBezTo>
                    <a:pt x="2378" y="17563"/>
                    <a:pt x="2482" y="17566"/>
                    <a:pt x="2586" y="17572"/>
                  </a:cubicBezTo>
                  <a:cubicBezTo>
                    <a:pt x="2751" y="17587"/>
                    <a:pt x="2914" y="17595"/>
                    <a:pt x="3076" y="17595"/>
                  </a:cubicBezTo>
                  <a:cubicBezTo>
                    <a:pt x="3426" y="17595"/>
                    <a:pt x="3771" y="17558"/>
                    <a:pt x="4128" y="17477"/>
                  </a:cubicBezTo>
                  <a:lnTo>
                    <a:pt x="4128" y="17477"/>
                  </a:lnTo>
                  <a:cubicBezTo>
                    <a:pt x="3796" y="17833"/>
                    <a:pt x="3392" y="18094"/>
                    <a:pt x="2942" y="18260"/>
                  </a:cubicBezTo>
                  <a:cubicBezTo>
                    <a:pt x="2396" y="18402"/>
                    <a:pt x="1851" y="18592"/>
                    <a:pt x="1329" y="18829"/>
                  </a:cubicBezTo>
                  <a:cubicBezTo>
                    <a:pt x="593" y="19256"/>
                    <a:pt x="95" y="20015"/>
                    <a:pt x="0" y="20869"/>
                  </a:cubicBezTo>
                  <a:cubicBezTo>
                    <a:pt x="238" y="20205"/>
                    <a:pt x="712" y="19683"/>
                    <a:pt x="1329" y="19375"/>
                  </a:cubicBezTo>
                  <a:cubicBezTo>
                    <a:pt x="1922" y="19090"/>
                    <a:pt x="2562" y="18806"/>
                    <a:pt x="3203" y="18592"/>
                  </a:cubicBezTo>
                  <a:lnTo>
                    <a:pt x="3203" y="18592"/>
                  </a:lnTo>
                  <a:cubicBezTo>
                    <a:pt x="2942" y="18948"/>
                    <a:pt x="2467" y="19114"/>
                    <a:pt x="2230" y="19494"/>
                  </a:cubicBezTo>
                  <a:cubicBezTo>
                    <a:pt x="1969" y="19921"/>
                    <a:pt x="1803" y="20395"/>
                    <a:pt x="1779" y="20893"/>
                  </a:cubicBezTo>
                  <a:cubicBezTo>
                    <a:pt x="1803" y="20395"/>
                    <a:pt x="2467" y="19683"/>
                    <a:pt x="2847" y="19375"/>
                  </a:cubicBezTo>
                  <a:cubicBezTo>
                    <a:pt x="3535" y="18829"/>
                    <a:pt x="4294" y="18450"/>
                    <a:pt x="4768" y="17620"/>
                  </a:cubicBezTo>
                  <a:lnTo>
                    <a:pt x="4768" y="17620"/>
                  </a:lnTo>
                  <a:cubicBezTo>
                    <a:pt x="4792" y="18972"/>
                    <a:pt x="4982" y="20561"/>
                    <a:pt x="4650" y="21818"/>
                  </a:cubicBezTo>
                  <a:cubicBezTo>
                    <a:pt x="4484" y="21913"/>
                    <a:pt x="4294" y="21984"/>
                    <a:pt x="4128" y="22032"/>
                  </a:cubicBezTo>
                  <a:cubicBezTo>
                    <a:pt x="3653" y="22127"/>
                    <a:pt x="3203" y="22174"/>
                    <a:pt x="2752" y="22293"/>
                  </a:cubicBezTo>
                  <a:cubicBezTo>
                    <a:pt x="2301" y="22435"/>
                    <a:pt x="1163" y="23004"/>
                    <a:pt x="902" y="23384"/>
                  </a:cubicBezTo>
                  <a:cubicBezTo>
                    <a:pt x="1661" y="22957"/>
                    <a:pt x="2491" y="22696"/>
                    <a:pt x="3345" y="22601"/>
                  </a:cubicBezTo>
                  <a:cubicBezTo>
                    <a:pt x="3724" y="22577"/>
                    <a:pt x="4104" y="22530"/>
                    <a:pt x="4484" y="22459"/>
                  </a:cubicBezTo>
                  <a:lnTo>
                    <a:pt x="4484" y="22459"/>
                  </a:lnTo>
                  <a:cubicBezTo>
                    <a:pt x="4318" y="22767"/>
                    <a:pt x="4104" y="23028"/>
                    <a:pt x="3843" y="23289"/>
                  </a:cubicBezTo>
                  <a:cubicBezTo>
                    <a:pt x="2444" y="24641"/>
                    <a:pt x="949" y="24760"/>
                    <a:pt x="404" y="26515"/>
                  </a:cubicBezTo>
                  <a:cubicBezTo>
                    <a:pt x="475" y="26444"/>
                    <a:pt x="1613" y="24878"/>
                    <a:pt x="3131" y="24404"/>
                  </a:cubicBezTo>
                  <a:lnTo>
                    <a:pt x="3131" y="24404"/>
                  </a:lnTo>
                  <a:cubicBezTo>
                    <a:pt x="3132" y="24404"/>
                    <a:pt x="3558" y="24594"/>
                    <a:pt x="2942" y="25376"/>
                  </a:cubicBezTo>
                  <a:cubicBezTo>
                    <a:pt x="2538" y="25969"/>
                    <a:pt x="2230" y="26634"/>
                    <a:pt x="2017" y="27321"/>
                  </a:cubicBezTo>
                  <a:lnTo>
                    <a:pt x="2017" y="27321"/>
                  </a:lnTo>
                  <a:cubicBezTo>
                    <a:pt x="2017" y="27321"/>
                    <a:pt x="2894" y="25780"/>
                    <a:pt x="3369" y="25353"/>
                  </a:cubicBezTo>
                  <a:cubicBezTo>
                    <a:pt x="3701" y="25044"/>
                    <a:pt x="3843" y="24570"/>
                    <a:pt x="3724" y="24143"/>
                  </a:cubicBezTo>
                  <a:lnTo>
                    <a:pt x="4555" y="23265"/>
                  </a:lnTo>
                  <a:lnTo>
                    <a:pt x="4555" y="23265"/>
                  </a:lnTo>
                  <a:cubicBezTo>
                    <a:pt x="4484" y="24451"/>
                    <a:pt x="3606" y="28602"/>
                    <a:pt x="2064" y="30737"/>
                  </a:cubicBezTo>
                  <a:cubicBezTo>
                    <a:pt x="2135" y="30714"/>
                    <a:pt x="4151" y="28009"/>
                    <a:pt x="4816" y="25234"/>
                  </a:cubicBezTo>
                  <a:cubicBezTo>
                    <a:pt x="4816" y="25234"/>
                    <a:pt x="5693" y="25922"/>
                    <a:pt x="6049" y="27488"/>
                  </a:cubicBezTo>
                  <a:cubicBezTo>
                    <a:pt x="6002" y="26491"/>
                    <a:pt x="5646" y="25519"/>
                    <a:pt x="5029" y="24736"/>
                  </a:cubicBezTo>
                  <a:cubicBezTo>
                    <a:pt x="5029" y="24736"/>
                    <a:pt x="5646" y="21130"/>
                    <a:pt x="5409" y="19707"/>
                  </a:cubicBezTo>
                  <a:lnTo>
                    <a:pt x="5409" y="19707"/>
                  </a:lnTo>
                  <a:cubicBezTo>
                    <a:pt x="6002" y="20063"/>
                    <a:pt x="6452" y="20656"/>
                    <a:pt x="6642" y="21320"/>
                  </a:cubicBezTo>
                  <a:cubicBezTo>
                    <a:pt x="6856" y="22411"/>
                    <a:pt x="6547" y="23574"/>
                    <a:pt x="7283" y="24238"/>
                  </a:cubicBezTo>
                  <a:cubicBezTo>
                    <a:pt x="7045" y="23692"/>
                    <a:pt x="6951" y="23075"/>
                    <a:pt x="6998" y="22482"/>
                  </a:cubicBezTo>
                  <a:cubicBezTo>
                    <a:pt x="7022" y="21296"/>
                    <a:pt x="6808" y="20182"/>
                    <a:pt x="6073" y="19375"/>
                  </a:cubicBezTo>
                  <a:cubicBezTo>
                    <a:pt x="5338" y="18592"/>
                    <a:pt x="5527" y="17501"/>
                    <a:pt x="5646" y="16410"/>
                  </a:cubicBezTo>
                  <a:cubicBezTo>
                    <a:pt x="5693" y="15793"/>
                    <a:pt x="5812" y="15176"/>
                    <a:pt x="5954" y="14583"/>
                  </a:cubicBezTo>
                  <a:cubicBezTo>
                    <a:pt x="5954" y="14583"/>
                    <a:pt x="6073" y="16030"/>
                    <a:pt x="6784" y="16813"/>
                  </a:cubicBezTo>
                  <a:cubicBezTo>
                    <a:pt x="7140" y="17193"/>
                    <a:pt x="7449" y="17643"/>
                    <a:pt x="7615" y="18165"/>
                  </a:cubicBezTo>
                  <a:cubicBezTo>
                    <a:pt x="7496" y="17548"/>
                    <a:pt x="7259" y="16979"/>
                    <a:pt x="6927" y="16481"/>
                  </a:cubicBezTo>
                  <a:cubicBezTo>
                    <a:pt x="6381" y="15651"/>
                    <a:pt x="6286" y="13729"/>
                    <a:pt x="6784" y="13113"/>
                  </a:cubicBezTo>
                  <a:cubicBezTo>
                    <a:pt x="7259" y="12496"/>
                    <a:pt x="11410" y="9270"/>
                    <a:pt x="12027" y="7823"/>
                  </a:cubicBezTo>
                  <a:cubicBezTo>
                    <a:pt x="12644" y="9270"/>
                    <a:pt x="16818" y="12496"/>
                    <a:pt x="17293" y="13113"/>
                  </a:cubicBezTo>
                  <a:cubicBezTo>
                    <a:pt x="17791" y="13729"/>
                    <a:pt x="17672" y="15651"/>
                    <a:pt x="17127" y="16481"/>
                  </a:cubicBezTo>
                  <a:cubicBezTo>
                    <a:pt x="16795" y="16979"/>
                    <a:pt x="16581" y="17548"/>
                    <a:pt x="16463" y="18165"/>
                  </a:cubicBezTo>
                  <a:cubicBezTo>
                    <a:pt x="16629" y="17643"/>
                    <a:pt x="16937" y="17193"/>
                    <a:pt x="17293" y="16813"/>
                  </a:cubicBezTo>
                  <a:cubicBezTo>
                    <a:pt x="18004" y="16030"/>
                    <a:pt x="18099" y="14583"/>
                    <a:pt x="18099" y="14583"/>
                  </a:cubicBezTo>
                  <a:cubicBezTo>
                    <a:pt x="18265" y="15176"/>
                    <a:pt x="18384" y="15793"/>
                    <a:pt x="18431" y="16410"/>
                  </a:cubicBezTo>
                  <a:cubicBezTo>
                    <a:pt x="18526" y="17501"/>
                    <a:pt x="18716" y="18592"/>
                    <a:pt x="18004" y="19375"/>
                  </a:cubicBezTo>
                  <a:cubicBezTo>
                    <a:pt x="17269" y="20158"/>
                    <a:pt x="17056" y="21296"/>
                    <a:pt x="17079" y="22482"/>
                  </a:cubicBezTo>
                  <a:cubicBezTo>
                    <a:pt x="17103" y="23075"/>
                    <a:pt x="17008" y="23692"/>
                    <a:pt x="16795" y="24238"/>
                  </a:cubicBezTo>
                  <a:cubicBezTo>
                    <a:pt x="17530" y="23574"/>
                    <a:pt x="17222" y="22411"/>
                    <a:pt x="17435" y="21320"/>
                  </a:cubicBezTo>
                  <a:cubicBezTo>
                    <a:pt x="17625" y="20656"/>
                    <a:pt x="18076" y="20063"/>
                    <a:pt x="18669" y="19707"/>
                  </a:cubicBezTo>
                  <a:lnTo>
                    <a:pt x="18669" y="19707"/>
                  </a:lnTo>
                  <a:cubicBezTo>
                    <a:pt x="18431" y="21130"/>
                    <a:pt x="19048" y="24736"/>
                    <a:pt x="19048" y="24736"/>
                  </a:cubicBezTo>
                  <a:cubicBezTo>
                    <a:pt x="18431" y="25519"/>
                    <a:pt x="18076" y="26491"/>
                    <a:pt x="18028" y="27488"/>
                  </a:cubicBezTo>
                  <a:cubicBezTo>
                    <a:pt x="18384" y="25922"/>
                    <a:pt x="19262" y="25234"/>
                    <a:pt x="19262" y="25234"/>
                  </a:cubicBezTo>
                  <a:cubicBezTo>
                    <a:pt x="19926" y="28009"/>
                    <a:pt x="21942" y="30714"/>
                    <a:pt x="22013" y="30737"/>
                  </a:cubicBezTo>
                  <a:cubicBezTo>
                    <a:pt x="20471" y="28602"/>
                    <a:pt x="19594" y="24428"/>
                    <a:pt x="19523" y="23265"/>
                  </a:cubicBezTo>
                  <a:lnTo>
                    <a:pt x="19523" y="23265"/>
                  </a:lnTo>
                  <a:lnTo>
                    <a:pt x="20353" y="24143"/>
                  </a:lnTo>
                  <a:cubicBezTo>
                    <a:pt x="20234" y="24570"/>
                    <a:pt x="20376" y="25044"/>
                    <a:pt x="20709" y="25353"/>
                  </a:cubicBezTo>
                  <a:cubicBezTo>
                    <a:pt x="21183" y="25780"/>
                    <a:pt x="22061" y="27321"/>
                    <a:pt x="22061" y="27321"/>
                  </a:cubicBezTo>
                  <a:cubicBezTo>
                    <a:pt x="21847" y="26634"/>
                    <a:pt x="21539" y="25993"/>
                    <a:pt x="21136" y="25400"/>
                  </a:cubicBezTo>
                  <a:cubicBezTo>
                    <a:pt x="20543" y="24594"/>
                    <a:pt x="20946" y="24404"/>
                    <a:pt x="20946" y="24404"/>
                  </a:cubicBezTo>
                  <a:lnTo>
                    <a:pt x="20946" y="24404"/>
                  </a:lnTo>
                  <a:cubicBezTo>
                    <a:pt x="22464" y="24878"/>
                    <a:pt x="23626" y="26444"/>
                    <a:pt x="23674" y="26515"/>
                  </a:cubicBezTo>
                  <a:cubicBezTo>
                    <a:pt x="23128" y="24736"/>
                    <a:pt x="21634" y="24641"/>
                    <a:pt x="20234" y="23265"/>
                  </a:cubicBezTo>
                  <a:cubicBezTo>
                    <a:pt x="19973" y="23028"/>
                    <a:pt x="19760" y="22767"/>
                    <a:pt x="19594" y="22459"/>
                  </a:cubicBezTo>
                  <a:lnTo>
                    <a:pt x="19594" y="22459"/>
                  </a:lnTo>
                  <a:cubicBezTo>
                    <a:pt x="19973" y="22530"/>
                    <a:pt x="20353" y="22577"/>
                    <a:pt x="20732" y="22601"/>
                  </a:cubicBezTo>
                  <a:cubicBezTo>
                    <a:pt x="21586" y="22672"/>
                    <a:pt x="22416" y="22957"/>
                    <a:pt x="23176" y="23384"/>
                  </a:cubicBezTo>
                  <a:cubicBezTo>
                    <a:pt x="22938" y="22981"/>
                    <a:pt x="21776" y="22411"/>
                    <a:pt x="21325" y="22293"/>
                  </a:cubicBezTo>
                  <a:cubicBezTo>
                    <a:pt x="20875" y="22174"/>
                    <a:pt x="20424" y="22127"/>
                    <a:pt x="19973" y="22032"/>
                  </a:cubicBezTo>
                  <a:cubicBezTo>
                    <a:pt x="19783" y="21984"/>
                    <a:pt x="19594" y="21913"/>
                    <a:pt x="19428" y="21818"/>
                  </a:cubicBezTo>
                  <a:cubicBezTo>
                    <a:pt x="19096" y="20561"/>
                    <a:pt x="19285" y="18972"/>
                    <a:pt x="19309" y="17620"/>
                  </a:cubicBezTo>
                  <a:lnTo>
                    <a:pt x="19309" y="17620"/>
                  </a:lnTo>
                  <a:cubicBezTo>
                    <a:pt x="19807" y="18450"/>
                    <a:pt x="20566" y="18806"/>
                    <a:pt x="21230" y="19375"/>
                  </a:cubicBezTo>
                  <a:cubicBezTo>
                    <a:pt x="21610" y="19660"/>
                    <a:pt x="22274" y="20395"/>
                    <a:pt x="22298" y="20893"/>
                  </a:cubicBezTo>
                  <a:cubicBezTo>
                    <a:pt x="22274" y="20395"/>
                    <a:pt x="22108" y="19897"/>
                    <a:pt x="21847" y="19470"/>
                  </a:cubicBezTo>
                  <a:cubicBezTo>
                    <a:pt x="21610" y="19114"/>
                    <a:pt x="21136" y="18948"/>
                    <a:pt x="20898" y="18592"/>
                  </a:cubicBezTo>
                  <a:lnTo>
                    <a:pt x="20898" y="18592"/>
                  </a:lnTo>
                  <a:cubicBezTo>
                    <a:pt x="21515" y="18806"/>
                    <a:pt x="22156" y="19067"/>
                    <a:pt x="22749" y="19375"/>
                  </a:cubicBezTo>
                  <a:cubicBezTo>
                    <a:pt x="23365" y="19683"/>
                    <a:pt x="23840" y="20205"/>
                    <a:pt x="24077" y="20869"/>
                  </a:cubicBezTo>
                  <a:cubicBezTo>
                    <a:pt x="23982" y="19992"/>
                    <a:pt x="23508" y="19233"/>
                    <a:pt x="22749" y="18806"/>
                  </a:cubicBezTo>
                  <a:cubicBezTo>
                    <a:pt x="22227" y="18568"/>
                    <a:pt x="21705" y="18379"/>
                    <a:pt x="21159" y="18236"/>
                  </a:cubicBezTo>
                  <a:cubicBezTo>
                    <a:pt x="20709" y="18070"/>
                    <a:pt x="20305" y="17809"/>
                    <a:pt x="19973" y="17477"/>
                  </a:cubicBezTo>
                  <a:lnTo>
                    <a:pt x="19973" y="17477"/>
                  </a:lnTo>
                  <a:cubicBezTo>
                    <a:pt x="20305" y="17541"/>
                    <a:pt x="20648" y="17572"/>
                    <a:pt x="20987" y="17572"/>
                  </a:cubicBezTo>
                  <a:cubicBezTo>
                    <a:pt x="21157" y="17572"/>
                    <a:pt x="21325" y="17564"/>
                    <a:pt x="21491" y="17548"/>
                  </a:cubicBezTo>
                  <a:cubicBezTo>
                    <a:pt x="21588" y="17543"/>
                    <a:pt x="21684" y="17540"/>
                    <a:pt x="21781" y="17540"/>
                  </a:cubicBezTo>
                  <a:cubicBezTo>
                    <a:pt x="22533" y="17540"/>
                    <a:pt x="23264" y="17702"/>
                    <a:pt x="23958" y="17975"/>
                  </a:cubicBezTo>
                  <a:cubicBezTo>
                    <a:pt x="23602" y="17643"/>
                    <a:pt x="22820" y="17169"/>
                    <a:pt x="21373" y="17145"/>
                  </a:cubicBezTo>
                  <a:cubicBezTo>
                    <a:pt x="20922" y="17145"/>
                    <a:pt x="20471" y="17122"/>
                    <a:pt x="20021" y="17050"/>
                  </a:cubicBezTo>
                  <a:cubicBezTo>
                    <a:pt x="19760" y="16955"/>
                    <a:pt x="19499" y="16813"/>
                    <a:pt x="19285" y="16647"/>
                  </a:cubicBezTo>
                  <a:cubicBezTo>
                    <a:pt x="19238" y="15224"/>
                    <a:pt x="18811" y="13824"/>
                    <a:pt x="18099" y="12615"/>
                  </a:cubicBezTo>
                  <a:lnTo>
                    <a:pt x="18099" y="12615"/>
                  </a:lnTo>
                  <a:cubicBezTo>
                    <a:pt x="18574" y="12733"/>
                    <a:pt x="19451" y="12994"/>
                    <a:pt x="19594" y="13421"/>
                  </a:cubicBezTo>
                  <a:cubicBezTo>
                    <a:pt x="19712" y="13943"/>
                    <a:pt x="20068" y="14370"/>
                    <a:pt x="20543" y="14631"/>
                  </a:cubicBezTo>
                  <a:cubicBezTo>
                    <a:pt x="20234" y="14322"/>
                    <a:pt x="20021" y="13919"/>
                    <a:pt x="19926" y="13516"/>
                  </a:cubicBezTo>
                  <a:cubicBezTo>
                    <a:pt x="19807" y="12875"/>
                    <a:pt x="18906" y="12401"/>
                    <a:pt x="18906" y="12401"/>
                  </a:cubicBezTo>
                  <a:cubicBezTo>
                    <a:pt x="18996" y="12377"/>
                    <a:pt x="19088" y="12365"/>
                    <a:pt x="19179" y="12365"/>
                  </a:cubicBezTo>
                  <a:cubicBezTo>
                    <a:pt x="19445" y="12365"/>
                    <a:pt x="19701" y="12467"/>
                    <a:pt x="19878" y="12662"/>
                  </a:cubicBezTo>
                  <a:cubicBezTo>
                    <a:pt x="20732" y="13255"/>
                    <a:pt x="21705" y="13706"/>
                    <a:pt x="22725" y="13967"/>
                  </a:cubicBezTo>
                  <a:cubicBezTo>
                    <a:pt x="21136" y="13208"/>
                    <a:pt x="20139" y="12354"/>
                    <a:pt x="19594" y="11998"/>
                  </a:cubicBezTo>
                  <a:cubicBezTo>
                    <a:pt x="19262" y="11784"/>
                    <a:pt x="18645" y="11713"/>
                    <a:pt x="18004" y="11571"/>
                  </a:cubicBezTo>
                  <a:cubicBezTo>
                    <a:pt x="17530" y="11452"/>
                    <a:pt x="17245" y="11452"/>
                    <a:pt x="16842" y="11168"/>
                  </a:cubicBezTo>
                  <a:cubicBezTo>
                    <a:pt x="16747" y="11073"/>
                    <a:pt x="16463" y="10788"/>
                    <a:pt x="16391" y="10764"/>
                  </a:cubicBezTo>
                  <a:cubicBezTo>
                    <a:pt x="14019" y="9033"/>
                    <a:pt x="12999" y="6756"/>
                    <a:pt x="12715" y="6305"/>
                  </a:cubicBezTo>
                  <a:cubicBezTo>
                    <a:pt x="12406" y="5878"/>
                    <a:pt x="13260" y="873"/>
                    <a:pt x="13213" y="541"/>
                  </a:cubicBezTo>
                  <a:cubicBezTo>
                    <a:pt x="13189" y="446"/>
                    <a:pt x="13070" y="327"/>
                    <a:pt x="12928" y="232"/>
                  </a:cubicBezTo>
                  <a:cubicBezTo>
                    <a:pt x="12655" y="78"/>
                    <a:pt x="12347" y="1"/>
                    <a:pt x="12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0"/>
          <p:cNvSpPr txBox="1"/>
          <p:nvPr>
            <p:ph idx="1" type="body"/>
          </p:nvPr>
        </p:nvSpPr>
        <p:spPr>
          <a:xfrm>
            <a:off x="720000" y="1098957"/>
            <a:ext cx="7704000" cy="34710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MLR</a:t>
            </a:r>
            <a:r>
              <a:rPr lang="en"/>
              <a:t> Regression from SciKit Learn</a:t>
            </a:r>
            <a:endParaRPr/>
          </a:p>
          <a:p>
            <a:pPr indent="-304800" lvl="1" marL="914400" rtl="0" algn="l">
              <a:lnSpc>
                <a:spcPct val="200000"/>
              </a:lnSpc>
              <a:spcBef>
                <a:spcPts val="0"/>
              </a:spcBef>
              <a:spcAft>
                <a:spcPts val="0"/>
              </a:spcAft>
              <a:buSzPts val="1200"/>
              <a:buChar char="○"/>
            </a:pPr>
            <a:r>
              <a:rPr lang="en"/>
              <a:t>Saw lambda was </a:t>
            </a:r>
            <a:r>
              <a:rPr lang="en"/>
              <a:t>turning into linear regression</a:t>
            </a:r>
            <a:endParaRPr/>
          </a:p>
          <a:p>
            <a:pPr indent="-304800" lvl="0" marL="457200" rtl="0" algn="l">
              <a:lnSpc>
                <a:spcPct val="200000"/>
              </a:lnSpc>
              <a:spcBef>
                <a:spcPts val="0"/>
              </a:spcBef>
              <a:spcAft>
                <a:spcPts val="0"/>
              </a:spcAft>
              <a:buSzPts val="1200"/>
              <a:buChar char="●"/>
            </a:pPr>
            <a:r>
              <a:rPr lang="en"/>
              <a:t>Visually</a:t>
            </a:r>
            <a:r>
              <a:rPr lang="en"/>
              <a:t> found the largest train test score</a:t>
            </a:r>
            <a:endParaRPr/>
          </a:p>
          <a:p>
            <a:pPr indent="-304800" lvl="1" marL="914400" rtl="0" algn="l">
              <a:lnSpc>
                <a:spcPct val="200000"/>
              </a:lnSpc>
              <a:spcBef>
                <a:spcPts val="0"/>
              </a:spcBef>
              <a:spcAft>
                <a:spcPts val="0"/>
              </a:spcAft>
              <a:buSzPts val="1200"/>
              <a:buChar char="○"/>
            </a:pPr>
            <a:r>
              <a:rPr lang="en"/>
              <a:t>i</a:t>
            </a:r>
            <a:r>
              <a:rPr lang="en"/>
              <a:t>tertools.combinations</a:t>
            </a:r>
            <a:endParaRPr/>
          </a:p>
          <a:p>
            <a:pPr indent="-304800" lvl="1" marL="914400" rtl="0" algn="l">
              <a:lnSpc>
                <a:spcPct val="200000"/>
              </a:lnSpc>
              <a:spcBef>
                <a:spcPts val="0"/>
              </a:spcBef>
              <a:spcAft>
                <a:spcPts val="0"/>
              </a:spcAft>
              <a:buSzPts val="1200"/>
              <a:buChar char="○"/>
            </a:pPr>
            <a:r>
              <a:rPr lang="en"/>
              <a:t>Worse than lambda</a:t>
            </a:r>
            <a:endParaRPr/>
          </a:p>
          <a:p>
            <a:pPr indent="-304800" lvl="0" marL="457200" rtl="0" algn="l">
              <a:lnSpc>
                <a:spcPct val="200000"/>
              </a:lnSpc>
              <a:spcBef>
                <a:spcPts val="0"/>
              </a:spcBef>
              <a:spcAft>
                <a:spcPts val="0"/>
              </a:spcAft>
              <a:buSzPts val="1200"/>
              <a:buChar char="●"/>
            </a:pPr>
            <a:r>
              <a:rPr lang="en"/>
              <a:t>R2_score from scikit to evaluate model</a:t>
            </a:r>
            <a:endParaRPr/>
          </a:p>
          <a:p>
            <a:pPr indent="-304800" lvl="0" marL="457200" rtl="0" algn="l">
              <a:lnSpc>
                <a:spcPct val="200000"/>
              </a:lnSpc>
              <a:spcBef>
                <a:spcPts val="0"/>
              </a:spcBef>
              <a:spcAft>
                <a:spcPts val="0"/>
              </a:spcAft>
              <a:buSzPts val="1200"/>
              <a:buChar char="●"/>
            </a:pPr>
            <a:r>
              <a:rPr lang="en"/>
              <a:t>3D graph crashed my computer</a:t>
            </a:r>
            <a:endParaRPr/>
          </a:p>
        </p:txBody>
      </p:sp>
      <p:sp>
        <p:nvSpPr>
          <p:cNvPr id="717" name="Google Shape;717;p40"/>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Model</a:t>
            </a:r>
            <a:endParaRPr/>
          </a:p>
        </p:txBody>
      </p:sp>
      <p:sp>
        <p:nvSpPr>
          <p:cNvPr id="718" name="Google Shape;71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9" name="Google Shape;719;p40"/>
          <p:cNvPicPr preferRelativeResize="0"/>
          <p:nvPr/>
        </p:nvPicPr>
        <p:blipFill>
          <a:blip r:embed="rId3">
            <a:alphaModFix/>
          </a:blip>
          <a:stretch>
            <a:fillRect/>
          </a:stretch>
        </p:blipFill>
        <p:spPr>
          <a:xfrm>
            <a:off x="161075" y="4689100"/>
            <a:ext cx="7799975" cy="226086"/>
          </a:xfrm>
          <a:prstGeom prst="rect">
            <a:avLst/>
          </a:prstGeom>
          <a:noFill/>
          <a:ln>
            <a:noFill/>
          </a:ln>
        </p:spPr>
      </p:pic>
      <p:pic>
        <p:nvPicPr>
          <p:cNvPr id="720" name="Google Shape;720;p40"/>
          <p:cNvPicPr preferRelativeResize="0"/>
          <p:nvPr/>
        </p:nvPicPr>
        <p:blipFill>
          <a:blip r:embed="rId4">
            <a:alphaModFix/>
          </a:blip>
          <a:stretch>
            <a:fillRect/>
          </a:stretch>
        </p:blipFill>
        <p:spPr>
          <a:xfrm>
            <a:off x="6067625" y="84900"/>
            <a:ext cx="2637699" cy="2220299"/>
          </a:xfrm>
          <a:prstGeom prst="rect">
            <a:avLst/>
          </a:prstGeom>
          <a:noFill/>
          <a:ln>
            <a:noFill/>
          </a:ln>
        </p:spPr>
      </p:pic>
      <p:pic>
        <p:nvPicPr>
          <p:cNvPr id="721" name="Google Shape;721;p40"/>
          <p:cNvPicPr preferRelativeResize="0"/>
          <p:nvPr/>
        </p:nvPicPr>
        <p:blipFill>
          <a:blip r:embed="rId5">
            <a:alphaModFix/>
          </a:blip>
          <a:stretch>
            <a:fillRect/>
          </a:stretch>
        </p:blipFill>
        <p:spPr>
          <a:xfrm>
            <a:off x="4629221" y="2403196"/>
            <a:ext cx="4356000" cy="203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1"/>
          <p:cNvSpPr txBox="1"/>
          <p:nvPr>
            <p:ph idx="1" type="body"/>
          </p:nvPr>
        </p:nvSpPr>
        <p:spPr>
          <a:xfrm>
            <a:off x="720000" y="1067232"/>
            <a:ext cx="7704000" cy="34710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Low Lambda value works good</a:t>
            </a:r>
            <a:br>
              <a:rPr lang="en"/>
            </a:br>
            <a:endParaRPr/>
          </a:p>
          <a:p>
            <a:pPr indent="0" lvl="0" marL="0" rtl="0" algn="l">
              <a:lnSpc>
                <a:spcPct val="200000"/>
              </a:lnSpc>
              <a:spcBef>
                <a:spcPts val="0"/>
              </a:spcBef>
              <a:spcAft>
                <a:spcPts val="0"/>
              </a:spcAft>
              <a:buNone/>
            </a:pPr>
            <a:br>
              <a:rPr lang="en"/>
            </a:br>
            <a:endParaRPr/>
          </a:p>
        </p:txBody>
      </p:sp>
      <p:sp>
        <p:nvSpPr>
          <p:cNvPr id="727" name="Google Shape;727;p41"/>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Interpreting the data</a:t>
            </a:r>
            <a:endParaRPr/>
          </a:p>
        </p:txBody>
      </p:sp>
      <p:sp>
        <p:nvSpPr>
          <p:cNvPr id="728" name="Google Shape;72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9" name="Google Shape;729;p41"/>
          <p:cNvPicPr preferRelativeResize="0"/>
          <p:nvPr/>
        </p:nvPicPr>
        <p:blipFill>
          <a:blip r:embed="rId3">
            <a:alphaModFix/>
          </a:blip>
          <a:stretch>
            <a:fillRect/>
          </a:stretch>
        </p:blipFill>
        <p:spPr>
          <a:xfrm>
            <a:off x="2547900" y="1596550"/>
            <a:ext cx="4147975" cy="294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2"/>
          <p:cNvSpPr txBox="1"/>
          <p:nvPr>
            <p:ph idx="1" type="body"/>
          </p:nvPr>
        </p:nvSpPr>
        <p:spPr>
          <a:xfrm>
            <a:off x="720000" y="1098957"/>
            <a:ext cx="7704000" cy="34710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Some of the </a:t>
            </a:r>
            <a:r>
              <a:rPr lang="en"/>
              <a:t>interesting correlations that I found </a:t>
            </a:r>
            <a:br>
              <a:rPr lang="en"/>
            </a:br>
            <a:endParaRPr/>
          </a:p>
          <a:p>
            <a:pPr indent="-304800" lvl="0" marL="457200" rtl="0" algn="l">
              <a:lnSpc>
                <a:spcPct val="100000"/>
              </a:lnSpc>
              <a:spcBef>
                <a:spcPts val="0"/>
              </a:spcBef>
              <a:spcAft>
                <a:spcPts val="0"/>
              </a:spcAft>
              <a:buSzPts val="1200"/>
              <a:buChar char="●"/>
            </a:pPr>
            <a:r>
              <a:rPr lang="en" u="sng">
                <a:solidFill>
                  <a:schemeClr val="hlink"/>
                </a:solidFill>
                <a:hlinkClick r:id="rId3"/>
              </a:rPr>
              <a:t>NIH</a:t>
            </a:r>
            <a:r>
              <a:rPr lang="en"/>
              <a:t>: Overall, it appears that men's coping with stressful events may be less adaptive physiologically, behaviorally, and emotionally, contributing to their increased risk for CHD</a:t>
            </a:r>
            <a:endParaRPr sz="1100"/>
          </a:p>
        </p:txBody>
      </p:sp>
      <p:sp>
        <p:nvSpPr>
          <p:cNvPr id="735" name="Google Shape;735;p42"/>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Interpreting the data</a:t>
            </a:r>
            <a:endParaRPr/>
          </a:p>
        </p:txBody>
      </p:sp>
      <p:sp>
        <p:nvSpPr>
          <p:cNvPr id="736" name="Google Shape;73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7" name="Google Shape;737;p42"/>
          <p:cNvPicPr preferRelativeResize="0"/>
          <p:nvPr/>
        </p:nvPicPr>
        <p:blipFill>
          <a:blip r:embed="rId4">
            <a:alphaModFix/>
          </a:blip>
          <a:stretch>
            <a:fillRect/>
          </a:stretch>
        </p:blipFill>
        <p:spPr>
          <a:xfrm>
            <a:off x="40138" y="2440500"/>
            <a:ext cx="9063726" cy="201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3"/>
          <p:cNvSpPr txBox="1"/>
          <p:nvPr>
            <p:ph idx="1" type="body"/>
          </p:nvPr>
        </p:nvSpPr>
        <p:spPr>
          <a:xfrm>
            <a:off x="720000" y="1098957"/>
            <a:ext cx="7704000" cy="34710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This data set has a good future</a:t>
            </a:r>
            <a:endParaRPr/>
          </a:p>
          <a:p>
            <a:pPr indent="-304800" lvl="1" marL="914400" rtl="0" algn="l">
              <a:lnSpc>
                <a:spcPct val="200000"/>
              </a:lnSpc>
              <a:spcBef>
                <a:spcPts val="0"/>
              </a:spcBef>
              <a:spcAft>
                <a:spcPts val="0"/>
              </a:spcAft>
              <a:buSzPts val="1200"/>
              <a:buChar char="○"/>
            </a:pPr>
            <a:r>
              <a:rPr lang="en"/>
              <a:t>Complex model</a:t>
            </a:r>
            <a:endParaRPr/>
          </a:p>
          <a:p>
            <a:pPr indent="-304800" lvl="1" marL="914400" rtl="0" algn="l">
              <a:lnSpc>
                <a:spcPct val="200000"/>
              </a:lnSpc>
              <a:spcBef>
                <a:spcPts val="0"/>
              </a:spcBef>
              <a:spcAft>
                <a:spcPts val="0"/>
              </a:spcAft>
              <a:buSzPts val="1200"/>
              <a:buChar char="○"/>
            </a:pPr>
            <a:r>
              <a:rPr lang="en"/>
              <a:t>Using LASSO is bad</a:t>
            </a:r>
            <a:endParaRPr/>
          </a:p>
          <a:p>
            <a:pPr indent="-304800" lvl="0" marL="457200" rtl="0" algn="l">
              <a:lnSpc>
                <a:spcPct val="200000"/>
              </a:lnSpc>
              <a:spcBef>
                <a:spcPts val="0"/>
              </a:spcBef>
              <a:spcAft>
                <a:spcPts val="0"/>
              </a:spcAft>
              <a:buSzPts val="1200"/>
              <a:buChar char="●"/>
            </a:pPr>
            <a:r>
              <a:rPr lang="en"/>
              <a:t>This dataset is a good partner</a:t>
            </a:r>
            <a:endParaRPr/>
          </a:p>
          <a:p>
            <a:pPr indent="-304800" lvl="0" marL="457200" rtl="0" algn="l">
              <a:lnSpc>
                <a:spcPct val="200000"/>
              </a:lnSpc>
              <a:spcBef>
                <a:spcPts val="0"/>
              </a:spcBef>
              <a:spcAft>
                <a:spcPts val="0"/>
              </a:spcAft>
              <a:buSzPts val="1200"/>
              <a:buChar char="●"/>
            </a:pPr>
            <a:r>
              <a:rPr lang="en"/>
              <a:t>I </a:t>
            </a:r>
            <a:r>
              <a:rPr lang="en"/>
              <a:t>could do differently</a:t>
            </a:r>
            <a:endParaRPr/>
          </a:p>
          <a:p>
            <a:pPr indent="-304800" lvl="1" marL="914400" rtl="0" algn="l">
              <a:lnSpc>
                <a:spcPct val="200000"/>
              </a:lnSpc>
              <a:spcBef>
                <a:spcPts val="0"/>
              </a:spcBef>
              <a:spcAft>
                <a:spcPts val="0"/>
              </a:spcAft>
              <a:buSzPts val="1200"/>
              <a:buChar char="○"/>
            </a:pPr>
            <a:r>
              <a:rPr lang="en"/>
              <a:t>Better dataset / partner dataset</a:t>
            </a:r>
            <a:endParaRPr/>
          </a:p>
        </p:txBody>
      </p:sp>
      <p:sp>
        <p:nvSpPr>
          <p:cNvPr id="743" name="Google Shape;743;p43"/>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Reflections</a:t>
            </a:r>
            <a:r>
              <a:rPr lang="en"/>
              <a:t> and Moving Forward</a:t>
            </a:r>
            <a:endParaRPr/>
          </a:p>
        </p:txBody>
      </p:sp>
      <p:sp>
        <p:nvSpPr>
          <p:cNvPr id="744" name="Google Shape;74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44"/>
          <p:cNvSpPr txBox="1"/>
          <p:nvPr>
            <p:ph idx="1" type="body"/>
          </p:nvPr>
        </p:nvSpPr>
        <p:spPr>
          <a:xfrm>
            <a:off x="720000" y="1098957"/>
            <a:ext cx="7704000" cy="347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https://datagy.io/python-combinations-of-a-list/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https://colab.research.google.com/drive/1AkkG3KI_G-r1KTJ7TTdTYFowzvvPiUk7?usp=sharing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0" name="Google Shape;750;p44"/>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751" name="Google Shape;75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5"/>
          <p:cNvSpPr txBox="1"/>
          <p:nvPr>
            <p:ph type="title"/>
          </p:nvPr>
        </p:nvSpPr>
        <p:spPr>
          <a:xfrm>
            <a:off x="3525450" y="3075215"/>
            <a:ext cx="6207900" cy="125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757" name="Google Shape;757;p45"/>
          <p:cNvSpPr txBox="1"/>
          <p:nvPr>
            <p:ph idx="1" type="subTitle"/>
          </p:nvPr>
        </p:nvSpPr>
        <p:spPr>
          <a:xfrm flipH="1">
            <a:off x="3525450" y="4429991"/>
            <a:ext cx="6207900" cy="39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sp>
        <p:nvSpPr>
          <p:cNvPr id="758" name="Google Shape;75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9" name="Google Shape;759;p45"/>
          <p:cNvPicPr preferRelativeResize="0"/>
          <p:nvPr/>
        </p:nvPicPr>
        <p:blipFill>
          <a:blip r:embed="rId3">
            <a:alphaModFix/>
          </a:blip>
          <a:stretch>
            <a:fillRect/>
          </a:stretch>
        </p:blipFill>
        <p:spPr>
          <a:xfrm>
            <a:off x="1620450" y="584725"/>
            <a:ext cx="1905000"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1"/>
          <p:cNvSpPr txBox="1"/>
          <p:nvPr>
            <p:ph idx="1" type="body"/>
          </p:nvPr>
        </p:nvSpPr>
        <p:spPr>
          <a:xfrm>
            <a:off x="720000" y="1098957"/>
            <a:ext cx="7704000" cy="34710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UCI Coronary Heart Disease Library</a:t>
            </a:r>
            <a:endParaRPr/>
          </a:p>
          <a:p>
            <a:pPr indent="-304800" lvl="1" marL="914400" rtl="0" algn="l">
              <a:lnSpc>
                <a:spcPct val="200000"/>
              </a:lnSpc>
              <a:spcBef>
                <a:spcPts val="0"/>
              </a:spcBef>
              <a:spcAft>
                <a:spcPts val="0"/>
              </a:spcAft>
              <a:buSzPts val="1200"/>
              <a:buChar char="○"/>
            </a:pPr>
            <a:r>
              <a:rPr lang="en" u="sng">
                <a:solidFill>
                  <a:schemeClr val="hlink"/>
                </a:solidFill>
                <a:hlinkClick r:id="rId3"/>
              </a:rPr>
              <a:t>https://archive.ics.uci.edu/ml/datasets/Heart+Disease</a:t>
            </a:r>
            <a:endParaRPr/>
          </a:p>
          <a:p>
            <a:pPr indent="-304800" lvl="0" marL="457200" rtl="0" algn="l">
              <a:lnSpc>
                <a:spcPct val="200000"/>
              </a:lnSpc>
              <a:spcBef>
                <a:spcPts val="0"/>
              </a:spcBef>
              <a:spcAft>
                <a:spcPts val="0"/>
              </a:spcAft>
              <a:buSzPts val="1200"/>
              <a:buChar char="●"/>
            </a:pPr>
            <a:r>
              <a:rPr lang="en"/>
              <a:t>Themes</a:t>
            </a:r>
            <a:endParaRPr/>
          </a:p>
          <a:p>
            <a:pPr indent="-304800" lvl="1" marL="914400" rtl="0" algn="l">
              <a:lnSpc>
                <a:spcPct val="200000"/>
              </a:lnSpc>
              <a:spcBef>
                <a:spcPts val="0"/>
              </a:spcBef>
              <a:spcAft>
                <a:spcPts val="0"/>
              </a:spcAft>
              <a:buSzPts val="1200"/>
              <a:buChar char="○"/>
            </a:pPr>
            <a:r>
              <a:rPr lang="en"/>
              <a:t>Machine Learning / Artificial Intelligence</a:t>
            </a:r>
            <a:endParaRPr/>
          </a:p>
          <a:p>
            <a:pPr indent="-304800" lvl="1" marL="914400" rtl="0" algn="l">
              <a:lnSpc>
                <a:spcPct val="200000"/>
              </a:lnSpc>
              <a:spcBef>
                <a:spcPts val="0"/>
              </a:spcBef>
              <a:spcAft>
                <a:spcPts val="0"/>
              </a:spcAft>
              <a:buSzPts val="1200"/>
              <a:buChar char="○"/>
            </a:pPr>
            <a:r>
              <a:rPr lang="en"/>
              <a:t>HealthCare</a:t>
            </a:r>
            <a:endParaRPr/>
          </a:p>
          <a:p>
            <a:pPr indent="-304800" lvl="0" marL="457200" rtl="0" algn="l">
              <a:lnSpc>
                <a:spcPct val="200000"/>
              </a:lnSpc>
              <a:spcBef>
                <a:spcPts val="0"/>
              </a:spcBef>
              <a:spcAft>
                <a:spcPts val="0"/>
              </a:spcAft>
              <a:buSzPts val="1200"/>
              <a:buChar char="●"/>
            </a:pPr>
            <a:r>
              <a:rPr lang="en"/>
              <a:t>Objective</a:t>
            </a:r>
            <a:endParaRPr/>
          </a:p>
          <a:p>
            <a:pPr indent="-304800" lvl="1" marL="914400" rtl="0" algn="l">
              <a:lnSpc>
                <a:spcPct val="200000"/>
              </a:lnSpc>
              <a:spcBef>
                <a:spcPts val="0"/>
              </a:spcBef>
              <a:spcAft>
                <a:spcPts val="0"/>
              </a:spcAft>
              <a:buSzPts val="1200"/>
              <a:buChar char="○"/>
            </a:pPr>
            <a:r>
              <a:rPr lang="en"/>
              <a:t>Correlate symptoms with disease</a:t>
            </a:r>
            <a:endParaRPr/>
          </a:p>
          <a:p>
            <a:pPr indent="-304800" lvl="1" marL="914400" rtl="0" algn="l">
              <a:lnSpc>
                <a:spcPct val="200000"/>
              </a:lnSpc>
              <a:spcBef>
                <a:spcPts val="0"/>
              </a:spcBef>
              <a:spcAft>
                <a:spcPts val="0"/>
              </a:spcAft>
              <a:buSzPts val="1200"/>
              <a:buChar char="○"/>
            </a:pPr>
            <a:r>
              <a:rPr lang="en"/>
              <a:t>Find which features influence the outcome the most</a:t>
            </a:r>
            <a:endParaRPr/>
          </a:p>
        </p:txBody>
      </p:sp>
      <p:sp>
        <p:nvSpPr>
          <p:cNvPr id="479" name="Google Shape;479;p31"/>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Using Machine Learning to Predict Heart Disease in Patients</a:t>
            </a:r>
            <a:endParaRPr sz="2000"/>
          </a:p>
        </p:txBody>
      </p:sp>
      <p:sp>
        <p:nvSpPr>
          <p:cNvPr id="480" name="Google Shape;48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2"/>
          <p:cNvSpPr txBox="1"/>
          <p:nvPr>
            <p:ph type="title"/>
          </p:nvPr>
        </p:nvSpPr>
        <p:spPr>
          <a:xfrm>
            <a:off x="720275" y="2329700"/>
            <a:ext cx="4310700" cy="15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THE DISEASE</a:t>
            </a:r>
            <a:endParaRPr/>
          </a:p>
        </p:txBody>
      </p:sp>
      <p:grpSp>
        <p:nvGrpSpPr>
          <p:cNvPr id="486" name="Google Shape;486;p32"/>
          <p:cNvGrpSpPr/>
          <p:nvPr/>
        </p:nvGrpSpPr>
        <p:grpSpPr>
          <a:xfrm>
            <a:off x="4312680" y="539505"/>
            <a:ext cx="4831314" cy="9667675"/>
            <a:chOff x="4564845" y="557975"/>
            <a:chExt cx="4310594" cy="8625692"/>
          </a:xfrm>
        </p:grpSpPr>
        <p:sp>
          <p:nvSpPr>
            <p:cNvPr id="487" name="Google Shape;487;p32"/>
            <p:cNvSpPr/>
            <p:nvPr/>
          </p:nvSpPr>
          <p:spPr>
            <a:xfrm>
              <a:off x="4564845" y="557975"/>
              <a:ext cx="4310594" cy="8625692"/>
            </a:xfrm>
            <a:custGeom>
              <a:rect b="b" l="l" r="r" t="t"/>
              <a:pathLst>
                <a:path extrusionOk="0" h="174230" w="87008">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6589650" y="2932137"/>
              <a:ext cx="653264" cy="2227770"/>
            </a:xfrm>
            <a:custGeom>
              <a:rect b="b" l="l" r="r" t="t"/>
              <a:pathLst>
                <a:path extrusionOk="0" fill="none" h="35297" w="10343">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6668420" y="654416"/>
              <a:ext cx="364336" cy="2019956"/>
            </a:xfrm>
            <a:custGeom>
              <a:rect b="b" l="l" r="r" t="t"/>
              <a:pathLst>
                <a:path extrusionOk="0" fill="none" h="40801" w="7354">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cap="flat" cmpd="sng" w="7700">
              <a:solidFill>
                <a:schemeClr val="accent5"/>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6536785" y="764817"/>
              <a:ext cx="550021" cy="1920148"/>
            </a:xfrm>
            <a:custGeom>
              <a:rect b="b" l="l" r="r" t="t"/>
              <a:pathLst>
                <a:path extrusionOk="0" fill="none" h="38785" w="11102">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cap="flat" cmpd="sng" w="14825">
              <a:solidFill>
                <a:schemeClr val="accent5"/>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6997481" y="837643"/>
              <a:ext cx="50" cy="50"/>
            </a:xfrm>
            <a:custGeom>
              <a:rect b="b" l="l" r="r" t="t"/>
              <a:pathLst>
                <a:path extrusionOk="0" h="1" w="1">
                  <a:moveTo>
                    <a:pt x="0" y="0"/>
                  </a:moveTo>
                  <a:close/>
                </a:path>
              </a:pathLst>
            </a:custGeom>
            <a:solidFill>
              <a:srgbClr val="27A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6512113" y="748381"/>
              <a:ext cx="50" cy="50"/>
            </a:xfrm>
            <a:custGeom>
              <a:rect b="b" l="l" r="r" t="t"/>
              <a:pathLst>
                <a:path extrusionOk="0" h="1" w="1">
                  <a:moveTo>
                    <a:pt x="0" y="1"/>
                  </a:moveTo>
                  <a:close/>
                </a:path>
              </a:pathLst>
            </a:custGeom>
            <a:solidFill>
              <a:srgbClr val="27AA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32"/>
            <p:cNvGrpSpPr/>
            <p:nvPr/>
          </p:nvGrpSpPr>
          <p:grpSpPr>
            <a:xfrm>
              <a:off x="6443943" y="623473"/>
              <a:ext cx="558245" cy="2050898"/>
              <a:chOff x="6443943" y="623473"/>
              <a:chExt cx="558245" cy="2050898"/>
            </a:xfrm>
          </p:grpSpPr>
          <p:sp>
            <p:nvSpPr>
              <p:cNvPr id="494" name="Google Shape;494;p32"/>
              <p:cNvSpPr/>
              <p:nvPr/>
            </p:nvSpPr>
            <p:spPr>
              <a:xfrm>
                <a:off x="6710977" y="677338"/>
                <a:ext cx="111421" cy="36239"/>
              </a:xfrm>
              <a:custGeom>
                <a:rect b="b" l="l" r="r" t="t"/>
                <a:pathLst>
                  <a:path extrusionOk="0" h="732" w="2249">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32"/>
              <p:cNvGrpSpPr/>
              <p:nvPr/>
            </p:nvGrpSpPr>
            <p:grpSpPr>
              <a:xfrm>
                <a:off x="6443943" y="623473"/>
                <a:ext cx="558245" cy="2050898"/>
                <a:chOff x="6443943" y="623473"/>
                <a:chExt cx="558245" cy="2050898"/>
              </a:xfrm>
            </p:grpSpPr>
            <p:sp>
              <p:nvSpPr>
                <p:cNvPr id="496" name="Google Shape;496;p32"/>
                <p:cNvSpPr/>
                <p:nvPr/>
              </p:nvSpPr>
              <p:spPr>
                <a:xfrm>
                  <a:off x="6678972" y="794175"/>
                  <a:ext cx="318558" cy="1880196"/>
                </a:xfrm>
                <a:custGeom>
                  <a:rect b="b" l="l" r="r" t="t"/>
                  <a:pathLst>
                    <a:path extrusionOk="0" fill="none" h="37978" w="6430">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cap="flat" cmpd="sng" w="14825">
                  <a:solidFill>
                    <a:schemeClr val="accent5"/>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6778850" y="836455"/>
                  <a:ext cx="162252" cy="72875"/>
                </a:xfrm>
                <a:custGeom>
                  <a:rect b="b" l="l" r="r" t="t"/>
                  <a:pathLst>
                    <a:path extrusionOk="0" h="1472" w="3275">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6915191" y="774224"/>
                  <a:ext cx="86997" cy="76638"/>
                </a:xfrm>
                <a:custGeom>
                  <a:rect b="b" l="l" r="r" t="t"/>
                  <a:pathLst>
                    <a:path extrusionOk="0" h="1548" w="1756">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6511271" y="784769"/>
                  <a:ext cx="113700" cy="75103"/>
                </a:xfrm>
                <a:custGeom>
                  <a:rect b="b" l="l" r="r" t="t"/>
                  <a:pathLst>
                    <a:path extrusionOk="0" h="1517" w="2295">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6443943" y="730459"/>
                  <a:ext cx="99927" cy="60696"/>
                </a:xfrm>
                <a:custGeom>
                  <a:rect b="b" l="l" r="r" t="t"/>
                  <a:pathLst>
                    <a:path extrusionOk="0" h="1226" w="2017">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6639041" y="623473"/>
                  <a:ext cx="172804" cy="45992"/>
                </a:xfrm>
                <a:custGeom>
                  <a:rect b="b" l="l" r="r" t="t"/>
                  <a:pathLst>
                    <a:path extrusionOk="0" h="929" w="3488">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2" name="Google Shape;502;p32"/>
            <p:cNvSpPr/>
            <p:nvPr/>
          </p:nvSpPr>
          <p:spPr>
            <a:xfrm>
              <a:off x="6862329" y="2144690"/>
              <a:ext cx="1473691" cy="2534338"/>
            </a:xfrm>
            <a:custGeom>
              <a:rect b="b" l="l" r="r" t="t"/>
              <a:pathLst>
                <a:path extrusionOk="0" fill="none" h="51191" w="29746">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cap="flat" cmpd="sng" w="14825">
              <a:solidFill>
                <a:schemeClr val="accent5"/>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32"/>
            <p:cNvGrpSpPr/>
            <p:nvPr/>
          </p:nvGrpSpPr>
          <p:grpSpPr>
            <a:xfrm>
              <a:off x="6881106" y="2141175"/>
              <a:ext cx="1813355" cy="3098625"/>
              <a:chOff x="6881106" y="2141175"/>
              <a:chExt cx="1813355" cy="3098625"/>
            </a:xfrm>
          </p:grpSpPr>
          <p:sp>
            <p:nvSpPr>
              <p:cNvPr id="504" name="Google Shape;504;p32"/>
              <p:cNvSpPr/>
              <p:nvPr/>
            </p:nvSpPr>
            <p:spPr>
              <a:xfrm>
                <a:off x="6881106" y="2141175"/>
                <a:ext cx="1612410" cy="2937131"/>
              </a:xfrm>
              <a:custGeom>
                <a:rect b="b" l="l" r="r" t="t"/>
                <a:pathLst>
                  <a:path extrusionOk="0" fill="none" h="59327" w="32546">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cap="flat" cmpd="sng" w="14825">
                <a:solidFill>
                  <a:schemeClr val="accent5"/>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8486431" y="5053603"/>
                <a:ext cx="208029" cy="62231"/>
              </a:xfrm>
              <a:custGeom>
                <a:rect b="b" l="l" r="r" t="t"/>
                <a:pathLst>
                  <a:path extrusionOk="0" h="1257" w="4199">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8327003" y="5063653"/>
                <a:ext cx="164184" cy="176148"/>
              </a:xfrm>
              <a:custGeom>
                <a:rect b="b" l="l" r="r" t="t"/>
                <a:pathLst>
                  <a:path extrusionOk="0" h="3558" w="3314">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8486431" y="5140488"/>
                <a:ext cx="88037" cy="49607"/>
              </a:xfrm>
              <a:custGeom>
                <a:rect b="b" l="l" r="r" t="t"/>
                <a:pathLst>
                  <a:path extrusionOk="0" h="1002" w="1777">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32"/>
            <p:cNvGrpSpPr/>
            <p:nvPr/>
          </p:nvGrpSpPr>
          <p:grpSpPr>
            <a:xfrm>
              <a:off x="4726998" y="2174048"/>
              <a:ext cx="2123590" cy="3012185"/>
              <a:chOff x="4726998" y="2174048"/>
              <a:chExt cx="2123590" cy="3012185"/>
            </a:xfrm>
          </p:grpSpPr>
          <p:sp>
            <p:nvSpPr>
              <p:cNvPr id="509" name="Google Shape;509;p32"/>
              <p:cNvSpPr/>
              <p:nvPr/>
            </p:nvSpPr>
            <p:spPr>
              <a:xfrm>
                <a:off x="4898563" y="2174048"/>
                <a:ext cx="1952024" cy="2970004"/>
              </a:xfrm>
              <a:custGeom>
                <a:rect b="b" l="l" r="r" t="t"/>
                <a:pathLst>
                  <a:path extrusionOk="0" fill="none" h="59991" w="39401">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cap="flat" cmpd="sng" w="14825">
                <a:solidFill>
                  <a:schemeClr val="accent5"/>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4726998" y="4950379"/>
                <a:ext cx="359679" cy="167632"/>
              </a:xfrm>
              <a:custGeom>
                <a:rect b="b" l="l" r="r" t="t"/>
                <a:pathLst>
                  <a:path extrusionOk="0" h="3386" w="7260">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4822169" y="5069049"/>
                <a:ext cx="18876" cy="65795"/>
              </a:xfrm>
              <a:custGeom>
                <a:rect b="b" l="l" r="r" t="t"/>
                <a:pathLst>
                  <a:path extrusionOk="0" h="1329" w="381">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4956181" y="5048058"/>
                <a:ext cx="27050" cy="138175"/>
              </a:xfrm>
              <a:custGeom>
                <a:rect b="b" l="l" r="r" t="t"/>
                <a:pathLst>
                  <a:path extrusionOk="0" h="2791" w="546">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4839806" y="4967856"/>
                <a:ext cx="82340" cy="35348"/>
              </a:xfrm>
              <a:custGeom>
                <a:rect b="b" l="l" r="r" t="t"/>
                <a:pathLst>
                  <a:path extrusionOk="0" h="714" w="1662">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32"/>
            <p:cNvGrpSpPr/>
            <p:nvPr/>
          </p:nvGrpSpPr>
          <p:grpSpPr>
            <a:xfrm>
              <a:off x="5919238" y="3119444"/>
              <a:ext cx="1138189" cy="5913968"/>
              <a:chOff x="5919238" y="3119444"/>
              <a:chExt cx="1138189" cy="5913968"/>
            </a:xfrm>
          </p:grpSpPr>
          <p:sp>
            <p:nvSpPr>
              <p:cNvPr id="515" name="Google Shape;515;p32"/>
              <p:cNvSpPr/>
              <p:nvPr/>
            </p:nvSpPr>
            <p:spPr>
              <a:xfrm>
                <a:off x="5999745" y="3119444"/>
                <a:ext cx="1057683" cy="5867134"/>
              </a:xfrm>
              <a:custGeom>
                <a:rect b="b" l="l" r="r" t="t"/>
                <a:pathLst>
                  <a:path extrusionOk="0" fill="none" h="118510" w="21349">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cap="flat" cmpd="sng" w="14825">
                <a:solidFill>
                  <a:schemeClr val="accent5"/>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6167793" y="8809885"/>
                <a:ext cx="103445" cy="101441"/>
              </a:xfrm>
              <a:custGeom>
                <a:rect b="b" l="l" r="r" t="t"/>
                <a:pathLst>
                  <a:path extrusionOk="0" h="2049" w="2088">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6110175" y="8694087"/>
                <a:ext cx="65892" cy="107184"/>
              </a:xfrm>
              <a:custGeom>
                <a:rect b="b" l="l" r="r" t="t"/>
                <a:pathLst>
                  <a:path extrusionOk="0" h="2165" w="1330">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6226550" y="8594280"/>
                <a:ext cx="171368" cy="53023"/>
              </a:xfrm>
              <a:custGeom>
                <a:rect b="b" l="l" r="r" t="t"/>
                <a:pathLst>
                  <a:path extrusionOk="0" h="1071" w="3459">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5919238" y="8866720"/>
                <a:ext cx="168692" cy="85598"/>
              </a:xfrm>
              <a:custGeom>
                <a:rect b="b" l="l" r="r" t="t"/>
                <a:pathLst>
                  <a:path extrusionOk="0" h="1729" w="3405">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6033830" y="8965982"/>
                <a:ext cx="42309" cy="67429"/>
              </a:xfrm>
              <a:custGeom>
                <a:rect b="b" l="l" r="r" t="t"/>
                <a:pathLst>
                  <a:path extrusionOk="0" h="1362" w="854">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32"/>
            <p:cNvGrpSpPr/>
            <p:nvPr/>
          </p:nvGrpSpPr>
          <p:grpSpPr>
            <a:xfrm>
              <a:off x="6762402" y="3119444"/>
              <a:ext cx="676998" cy="5867134"/>
              <a:chOff x="6762402" y="3119444"/>
              <a:chExt cx="676998" cy="5867134"/>
            </a:xfrm>
          </p:grpSpPr>
          <p:sp>
            <p:nvSpPr>
              <p:cNvPr id="522" name="Google Shape;522;p32"/>
              <p:cNvSpPr/>
              <p:nvPr/>
            </p:nvSpPr>
            <p:spPr>
              <a:xfrm>
                <a:off x="6762402" y="3119444"/>
                <a:ext cx="676998" cy="5867134"/>
              </a:xfrm>
              <a:custGeom>
                <a:rect b="b" l="l" r="r" t="t"/>
                <a:pathLst>
                  <a:path extrusionOk="0" fill="none" h="118510" w="13665">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cap="flat" cmpd="sng" w="14825">
                <a:solidFill>
                  <a:schemeClr val="accent5"/>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6966913" y="8512494"/>
                <a:ext cx="236268" cy="244419"/>
              </a:xfrm>
              <a:custGeom>
                <a:rect b="b" l="l" r="r" t="t"/>
                <a:pathLst>
                  <a:path extrusionOk="0" h="4937" w="4769">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7208532" y="8624232"/>
                <a:ext cx="184992" cy="108025"/>
              </a:xfrm>
              <a:custGeom>
                <a:rect b="b" l="l" r="r" t="t"/>
                <a:pathLst>
                  <a:path extrusionOk="0" h="2182" w="3734">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7273631" y="8816222"/>
                <a:ext cx="141047" cy="32972"/>
              </a:xfrm>
              <a:custGeom>
                <a:rect b="b" l="l" r="r" t="t"/>
                <a:pathLst>
                  <a:path extrusionOk="0" h="666" w="2847">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7224286" y="8820876"/>
                <a:ext cx="21204" cy="59161"/>
              </a:xfrm>
              <a:custGeom>
                <a:rect b="b" l="l" r="r" t="t"/>
                <a:pathLst>
                  <a:path extrusionOk="0" h="1195" w="428">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32"/>
            <p:cNvSpPr/>
            <p:nvPr/>
          </p:nvSpPr>
          <p:spPr>
            <a:xfrm>
              <a:off x="7137290" y="2192861"/>
              <a:ext cx="1409137" cy="2971193"/>
            </a:xfrm>
            <a:custGeom>
              <a:rect b="b" l="l" r="r" t="t"/>
              <a:pathLst>
                <a:path extrusionOk="0" fill="none" h="60015" w="28443">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5720028" y="2138848"/>
              <a:ext cx="1183471" cy="731671"/>
            </a:xfrm>
            <a:custGeom>
              <a:rect b="b" l="l" r="r" t="t"/>
              <a:pathLst>
                <a:path extrusionOk="0" fill="none" h="14779" w="23888">
                  <a:moveTo>
                    <a:pt x="1" y="4246"/>
                  </a:moveTo>
                  <a:cubicBezTo>
                    <a:pt x="3630" y="0"/>
                    <a:pt x="7852" y="4460"/>
                    <a:pt x="14755" y="9607"/>
                  </a:cubicBezTo>
                  <a:cubicBezTo>
                    <a:pt x="21658" y="14778"/>
                    <a:pt x="22962" y="11718"/>
                    <a:pt x="23887" y="11718"/>
                  </a:cubicBezTo>
                </a:path>
              </a:pathLst>
            </a:custGeom>
            <a:no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4790462" y="2398367"/>
              <a:ext cx="2113037" cy="2867821"/>
            </a:xfrm>
            <a:custGeom>
              <a:rect b="b" l="l" r="r" t="t"/>
              <a:pathLst>
                <a:path extrusionOk="0" fill="none" h="57927" w="42651">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6631956" y="3067904"/>
              <a:ext cx="747497" cy="5322254"/>
            </a:xfrm>
            <a:custGeom>
              <a:rect b="b" l="l" r="r" t="t"/>
              <a:pathLst>
                <a:path extrusionOk="0" fill="none" h="107504" w="15088">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32"/>
            <p:cNvGrpSpPr/>
            <p:nvPr/>
          </p:nvGrpSpPr>
          <p:grpSpPr>
            <a:xfrm>
              <a:off x="7087946" y="2196376"/>
              <a:ext cx="1653828" cy="3180310"/>
              <a:chOff x="7087946" y="2196376"/>
              <a:chExt cx="1653828" cy="3180310"/>
            </a:xfrm>
          </p:grpSpPr>
          <p:sp>
            <p:nvSpPr>
              <p:cNvPr id="532" name="Google Shape;532;p32"/>
              <p:cNvSpPr/>
              <p:nvPr/>
            </p:nvSpPr>
            <p:spPr>
              <a:xfrm>
                <a:off x="7087946" y="2196376"/>
                <a:ext cx="1451397" cy="3029909"/>
              </a:xfrm>
              <a:custGeom>
                <a:rect b="b" l="l" r="r" t="t"/>
                <a:pathLst>
                  <a:path extrusionOk="0" fill="none" h="61201" w="29296">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8392400" y="5119396"/>
                <a:ext cx="349374" cy="257290"/>
              </a:xfrm>
              <a:custGeom>
                <a:rect b="b" l="l" r="r" t="t"/>
                <a:pathLst>
                  <a:path extrusionOk="0" h="5197" w="7052">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32"/>
            <p:cNvGrpSpPr/>
            <p:nvPr/>
          </p:nvGrpSpPr>
          <p:grpSpPr>
            <a:xfrm>
              <a:off x="4668240" y="2107114"/>
              <a:ext cx="2235259" cy="3160509"/>
              <a:chOff x="4668240" y="2107114"/>
              <a:chExt cx="2235259" cy="3160509"/>
            </a:xfrm>
          </p:grpSpPr>
          <p:sp>
            <p:nvSpPr>
              <p:cNvPr id="535" name="Google Shape;535;p32"/>
              <p:cNvSpPr/>
              <p:nvPr/>
            </p:nvSpPr>
            <p:spPr>
              <a:xfrm>
                <a:off x="4809238" y="2107114"/>
                <a:ext cx="2094261" cy="2971193"/>
              </a:xfrm>
              <a:custGeom>
                <a:rect b="b" l="l" r="r" t="t"/>
                <a:pathLst>
                  <a:path extrusionOk="0" fill="none" h="60015" w="42272">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4668240" y="5065187"/>
                <a:ext cx="162202" cy="94757"/>
              </a:xfrm>
              <a:custGeom>
                <a:rect b="b" l="l" r="r" t="t"/>
                <a:pathLst>
                  <a:path extrusionOk="0" h="1914" w="3274">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4809783" y="5188708"/>
                <a:ext cx="61631" cy="78915"/>
              </a:xfrm>
              <a:custGeom>
                <a:rect b="b" l="l" r="r" t="t"/>
                <a:pathLst>
                  <a:path extrusionOk="0" h="1594" w="1244">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4828064" y="5147073"/>
                <a:ext cx="179245" cy="102679"/>
              </a:xfrm>
              <a:custGeom>
                <a:rect b="b" l="l" r="r" t="t"/>
                <a:pathLst>
                  <a:path extrusionOk="0" h="2074" w="3618">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4942309" y="5032512"/>
                <a:ext cx="27992" cy="135898"/>
              </a:xfrm>
              <a:custGeom>
                <a:rect b="b" l="l" r="r" t="t"/>
                <a:pathLst>
                  <a:path extrusionOk="0" h="2745" w="565">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2"/>
            <p:cNvGrpSpPr/>
            <p:nvPr/>
          </p:nvGrpSpPr>
          <p:grpSpPr>
            <a:xfrm>
              <a:off x="5942028" y="3145384"/>
              <a:ext cx="1002592" cy="5766784"/>
              <a:chOff x="5942028" y="3145384"/>
              <a:chExt cx="1002592" cy="5766784"/>
            </a:xfrm>
          </p:grpSpPr>
          <p:sp>
            <p:nvSpPr>
              <p:cNvPr id="541" name="Google Shape;541;p32"/>
              <p:cNvSpPr/>
              <p:nvPr/>
            </p:nvSpPr>
            <p:spPr>
              <a:xfrm>
                <a:off x="6104329" y="3145384"/>
                <a:ext cx="840290" cy="5472559"/>
              </a:xfrm>
              <a:custGeom>
                <a:rect b="b" l="l" r="r" t="t"/>
                <a:pathLst>
                  <a:path extrusionOk="0" fill="none" h="110540" w="16961">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6169279" y="8606904"/>
                <a:ext cx="235773" cy="194366"/>
              </a:xfrm>
              <a:custGeom>
                <a:rect b="b" l="l" r="r" t="t"/>
                <a:pathLst>
                  <a:path extrusionOk="0" h="3926" w="4759">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6108243" y="8698790"/>
                <a:ext cx="107408" cy="213377"/>
              </a:xfrm>
              <a:custGeom>
                <a:rect b="b" l="l" r="r" t="t"/>
                <a:pathLst>
                  <a:path extrusionOk="0" h="4310" w="2168">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5942028" y="8743297"/>
                <a:ext cx="97698" cy="162583"/>
              </a:xfrm>
              <a:custGeom>
                <a:rect b="b" l="l" r="r" t="t"/>
                <a:pathLst>
                  <a:path extrusionOk="0" h="3284" w="1972">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6033037" y="8750773"/>
                <a:ext cx="30221" cy="87826"/>
              </a:xfrm>
              <a:custGeom>
                <a:rect b="b" l="l" r="r" t="t"/>
                <a:pathLst>
                  <a:path extrusionOk="0" h="1774" w="610">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6058502" y="8654184"/>
                <a:ext cx="65545" cy="30645"/>
              </a:xfrm>
              <a:custGeom>
                <a:rect b="b" l="l" r="r" t="t"/>
                <a:pathLst>
                  <a:path extrusionOk="0" h="619" w="1323">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6123105" y="8620123"/>
                <a:ext cx="30617" cy="14159"/>
              </a:xfrm>
              <a:custGeom>
                <a:rect b="b" l="l" r="r" t="t"/>
                <a:pathLst>
                  <a:path extrusionOk="0" h="286" w="618">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32"/>
            <p:cNvGrpSpPr/>
            <p:nvPr/>
          </p:nvGrpSpPr>
          <p:grpSpPr>
            <a:xfrm>
              <a:off x="6589647" y="3151275"/>
              <a:ext cx="892954" cy="5866195"/>
              <a:chOff x="6589647" y="3151275"/>
              <a:chExt cx="892954" cy="5866195"/>
            </a:xfrm>
          </p:grpSpPr>
          <p:sp>
            <p:nvSpPr>
              <p:cNvPr id="549" name="Google Shape;549;p32"/>
              <p:cNvSpPr/>
              <p:nvPr/>
            </p:nvSpPr>
            <p:spPr>
              <a:xfrm>
                <a:off x="6589647" y="3151275"/>
                <a:ext cx="691068" cy="5488996"/>
              </a:xfrm>
              <a:custGeom>
                <a:rect b="b" l="l" r="r" t="t"/>
                <a:pathLst>
                  <a:path extrusionOk="0" fill="none" h="110872" w="13949">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7033895" y="8651808"/>
                <a:ext cx="448706" cy="365662"/>
              </a:xfrm>
              <a:custGeom>
                <a:rect b="b" l="l" r="r" t="t"/>
                <a:pathLst>
                  <a:path extrusionOk="0" h="7386" w="9057">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7382922" y="8866720"/>
                <a:ext cx="57618" cy="13763"/>
              </a:xfrm>
              <a:custGeom>
                <a:rect b="b" l="l" r="r" t="t"/>
                <a:pathLst>
                  <a:path extrusionOk="0" h="278" w="1163">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32"/>
            <p:cNvSpPr/>
            <p:nvPr/>
          </p:nvSpPr>
          <p:spPr>
            <a:xfrm>
              <a:off x="6878777" y="760114"/>
              <a:ext cx="50" cy="50"/>
            </a:xfrm>
            <a:custGeom>
              <a:rect b="b" l="l" r="r" t="t"/>
              <a:pathLst>
                <a:path extrusionOk="0" h="1" w="1">
                  <a:moveTo>
                    <a:pt x="0" y="1"/>
                  </a:moveTo>
                  <a:cubicBezTo>
                    <a:pt x="0" y="1"/>
                    <a:pt x="0" y="1"/>
                    <a:pt x="0" y="1"/>
                  </a:cubicBezTo>
                  <a:close/>
                </a:path>
              </a:pathLst>
            </a:custGeom>
            <a:solidFill>
              <a:srgbClr val="ED1C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32"/>
            <p:cNvGrpSpPr/>
            <p:nvPr/>
          </p:nvGrpSpPr>
          <p:grpSpPr>
            <a:xfrm>
              <a:off x="6446321" y="601591"/>
              <a:ext cx="646381" cy="2012925"/>
              <a:chOff x="6446321" y="601591"/>
              <a:chExt cx="646381" cy="2012925"/>
            </a:xfrm>
          </p:grpSpPr>
          <p:sp>
            <p:nvSpPr>
              <p:cNvPr id="554" name="Google Shape;554;p32"/>
              <p:cNvSpPr/>
              <p:nvPr/>
            </p:nvSpPr>
            <p:spPr>
              <a:xfrm>
                <a:off x="6568492" y="654416"/>
                <a:ext cx="524209" cy="1960101"/>
              </a:xfrm>
              <a:custGeom>
                <a:rect b="b" l="l" r="r" t="t"/>
                <a:pathLst>
                  <a:path extrusionOk="0" fill="none" h="39592" w="10581">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32"/>
              <p:cNvGrpSpPr/>
              <p:nvPr/>
            </p:nvGrpSpPr>
            <p:grpSpPr>
              <a:xfrm>
                <a:off x="6446321" y="601591"/>
                <a:ext cx="520989" cy="231398"/>
                <a:chOff x="6446321" y="601591"/>
                <a:chExt cx="520989" cy="231398"/>
              </a:xfrm>
            </p:grpSpPr>
            <p:sp>
              <p:nvSpPr>
                <p:cNvPr id="556" name="Google Shape;556;p32"/>
                <p:cNvSpPr/>
                <p:nvPr/>
              </p:nvSpPr>
              <p:spPr>
                <a:xfrm>
                  <a:off x="6446321" y="640702"/>
                  <a:ext cx="213925" cy="145205"/>
                </a:xfrm>
                <a:custGeom>
                  <a:rect b="b" l="l" r="r" t="t"/>
                  <a:pathLst>
                    <a:path extrusionOk="0" h="2933" w="4318">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6653111" y="686150"/>
                  <a:ext cx="314199" cy="146839"/>
                </a:xfrm>
                <a:custGeom>
                  <a:rect b="b" l="l" r="r" t="t"/>
                  <a:pathLst>
                    <a:path extrusionOk="0" h="2966" w="6342">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6582612" y="601591"/>
                  <a:ext cx="185735" cy="77281"/>
                </a:xfrm>
                <a:custGeom>
                  <a:rect b="b" l="l" r="r" t="t"/>
                  <a:pathLst>
                    <a:path extrusionOk="0" h="1561" w="3749">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9" name="Google Shape;559;p32"/>
            <p:cNvSpPr/>
            <p:nvPr/>
          </p:nvSpPr>
          <p:spPr>
            <a:xfrm>
              <a:off x="6742436" y="2669618"/>
              <a:ext cx="358490" cy="498689"/>
            </a:xfrm>
            <a:custGeom>
              <a:rect b="b" l="l" r="r" t="t"/>
              <a:pathLst>
                <a:path extrusionOk="0" h="10073" w="7236">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6845881" y="2588575"/>
              <a:ext cx="370231" cy="531612"/>
            </a:xfrm>
            <a:custGeom>
              <a:rect b="b" l="l" r="r" t="t"/>
              <a:pathLst>
                <a:path extrusionOk="0" h="10738" w="7473">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3"/>
          <p:cNvSpPr txBox="1"/>
          <p:nvPr>
            <p:ph idx="1" type="body"/>
          </p:nvPr>
        </p:nvSpPr>
        <p:spPr>
          <a:xfrm>
            <a:off x="720000" y="1098957"/>
            <a:ext cx="7704000" cy="34710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CAD / </a:t>
            </a:r>
            <a:r>
              <a:rPr lang="en"/>
              <a:t>Atherosclerotic Heart Disease</a:t>
            </a:r>
            <a:endParaRPr/>
          </a:p>
          <a:p>
            <a:pPr indent="-304800" lvl="1" marL="914400" rtl="0" algn="l">
              <a:lnSpc>
                <a:spcPct val="200000"/>
              </a:lnSpc>
              <a:spcBef>
                <a:spcPts val="0"/>
              </a:spcBef>
              <a:spcAft>
                <a:spcPts val="0"/>
              </a:spcAft>
              <a:buSzPts val="1200"/>
              <a:buChar char="○"/>
            </a:pPr>
            <a:r>
              <a:rPr lang="en"/>
              <a:t>Most common heart disease</a:t>
            </a:r>
            <a:endParaRPr/>
          </a:p>
          <a:p>
            <a:pPr indent="-304800" lvl="0" marL="457200" rtl="0" algn="l">
              <a:lnSpc>
                <a:spcPct val="200000"/>
              </a:lnSpc>
              <a:spcBef>
                <a:spcPts val="0"/>
              </a:spcBef>
              <a:spcAft>
                <a:spcPts val="0"/>
              </a:spcAft>
              <a:buSzPts val="1200"/>
              <a:buChar char="●"/>
            </a:pPr>
            <a:r>
              <a:rPr lang="en"/>
              <a:t>Build up of fat deposits in the coronary arteries</a:t>
            </a:r>
            <a:endParaRPr/>
          </a:p>
          <a:p>
            <a:pPr indent="-304800" lvl="1" marL="914400" rtl="0" algn="l">
              <a:lnSpc>
                <a:spcPct val="200000"/>
              </a:lnSpc>
              <a:spcBef>
                <a:spcPts val="0"/>
              </a:spcBef>
              <a:spcAft>
                <a:spcPts val="0"/>
              </a:spcAft>
              <a:buSzPts val="1200"/>
              <a:buChar char="○"/>
            </a:pPr>
            <a:r>
              <a:rPr lang="en"/>
              <a:t>Restricts blood flow</a:t>
            </a:r>
            <a:endParaRPr/>
          </a:p>
          <a:p>
            <a:pPr indent="-304800" lvl="0" marL="457200" rtl="0" algn="l">
              <a:lnSpc>
                <a:spcPct val="200000"/>
              </a:lnSpc>
              <a:spcBef>
                <a:spcPts val="0"/>
              </a:spcBef>
              <a:spcAft>
                <a:spcPts val="0"/>
              </a:spcAft>
              <a:buSzPts val="1200"/>
              <a:buChar char="●"/>
            </a:pPr>
            <a:r>
              <a:rPr lang="en"/>
              <a:t>Caused by high cholesterol </a:t>
            </a:r>
            <a:endParaRPr/>
          </a:p>
        </p:txBody>
      </p:sp>
      <p:sp>
        <p:nvSpPr>
          <p:cNvPr id="567" name="Google Shape;567;p33"/>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Coronary Heart </a:t>
            </a:r>
            <a:r>
              <a:rPr lang="en"/>
              <a:t>Disease</a:t>
            </a:r>
            <a:endParaRPr/>
          </a:p>
        </p:txBody>
      </p:sp>
      <p:sp>
        <p:nvSpPr>
          <p:cNvPr id="568" name="Google Shape;56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9" name="Google Shape;569;p33"/>
          <p:cNvPicPr preferRelativeResize="0"/>
          <p:nvPr/>
        </p:nvPicPr>
        <p:blipFill rotWithShape="1">
          <a:blip r:embed="rId3">
            <a:alphaModFix/>
          </a:blip>
          <a:srcRect b="0" l="44174" r="0" t="0"/>
          <a:stretch/>
        </p:blipFill>
        <p:spPr>
          <a:xfrm>
            <a:off x="5901950" y="2058675"/>
            <a:ext cx="2311575" cy="2332575"/>
          </a:xfrm>
          <a:prstGeom prst="rect">
            <a:avLst/>
          </a:prstGeom>
          <a:noFill/>
          <a:ln>
            <a:noFill/>
          </a:ln>
        </p:spPr>
      </p:pic>
      <p:grpSp>
        <p:nvGrpSpPr>
          <p:cNvPr id="570" name="Google Shape;570;p33"/>
          <p:cNvGrpSpPr/>
          <p:nvPr/>
        </p:nvGrpSpPr>
        <p:grpSpPr>
          <a:xfrm>
            <a:off x="2049590" y="3007762"/>
            <a:ext cx="1214009" cy="2057460"/>
            <a:chOff x="1175043" y="804879"/>
            <a:chExt cx="2104731" cy="3534547"/>
          </a:xfrm>
        </p:grpSpPr>
        <p:sp>
          <p:nvSpPr>
            <p:cNvPr id="571" name="Google Shape;571;p33"/>
            <p:cNvSpPr/>
            <p:nvPr/>
          </p:nvSpPr>
          <p:spPr>
            <a:xfrm>
              <a:off x="1429542" y="813135"/>
              <a:ext cx="588486" cy="1117608"/>
            </a:xfrm>
            <a:custGeom>
              <a:rect b="b" l="l" r="r" t="t"/>
              <a:pathLst>
                <a:path extrusionOk="0" h="50760" w="26719">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1175043" y="1754670"/>
              <a:ext cx="664715" cy="1185136"/>
            </a:xfrm>
            <a:custGeom>
              <a:rect b="b" l="l" r="r" t="t"/>
              <a:pathLst>
                <a:path extrusionOk="0" h="53827" w="3018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2542024" y="1733203"/>
              <a:ext cx="736670" cy="641964"/>
            </a:xfrm>
            <a:custGeom>
              <a:rect b="b" l="l" r="r" t="t"/>
              <a:pathLst>
                <a:path extrusionOk="0" h="29157" w="33447">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1720558" y="885088"/>
              <a:ext cx="1357335" cy="1475040"/>
            </a:xfrm>
            <a:custGeom>
              <a:rect b="b" l="l" r="r" t="t"/>
              <a:pathLst>
                <a:path extrusionOk="0" h="66994" w="61627">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1702299" y="2062760"/>
              <a:ext cx="344713" cy="366063"/>
            </a:xfrm>
            <a:custGeom>
              <a:rect b="b" l="l" r="r" t="t"/>
              <a:pathLst>
                <a:path extrusionOk="0" h="16626" w="15651">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3"/>
            <p:cNvSpPr/>
            <p:nvPr/>
          </p:nvSpPr>
          <p:spPr>
            <a:xfrm>
              <a:off x="1238409" y="2206601"/>
              <a:ext cx="1955468" cy="1715626"/>
            </a:xfrm>
            <a:custGeom>
              <a:rect b="b" l="l" r="r" t="t"/>
              <a:pathLst>
                <a:path extrusionOk="0" h="77921" w="88784">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3"/>
            <p:cNvSpPr/>
            <p:nvPr/>
          </p:nvSpPr>
          <p:spPr>
            <a:xfrm>
              <a:off x="1561625" y="3450744"/>
              <a:ext cx="423100" cy="580139"/>
            </a:xfrm>
            <a:custGeom>
              <a:rect b="b" l="l" r="r" t="t"/>
              <a:pathLst>
                <a:path extrusionOk="0" h="26349" w="1921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3"/>
            <p:cNvSpPr/>
            <p:nvPr/>
          </p:nvSpPr>
          <p:spPr>
            <a:xfrm>
              <a:off x="1906317" y="3581704"/>
              <a:ext cx="436007" cy="756918"/>
            </a:xfrm>
            <a:custGeom>
              <a:rect b="b" l="l" r="r" t="t"/>
              <a:pathLst>
                <a:path extrusionOk="0" h="34378" w="19796">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p:nvPr/>
          </p:nvSpPr>
          <p:spPr>
            <a:xfrm>
              <a:off x="1515791" y="833634"/>
              <a:ext cx="263837" cy="163458"/>
            </a:xfrm>
            <a:custGeom>
              <a:rect b="b" l="l" r="r" t="t"/>
              <a:pathLst>
                <a:path extrusionOk="0" h="7424" w="11979">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2255325" y="1395058"/>
              <a:ext cx="724843" cy="449003"/>
            </a:xfrm>
            <a:custGeom>
              <a:rect b="b" l="l" r="r" t="t"/>
              <a:pathLst>
                <a:path extrusionOk="0" h="20393" w="3291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2964970" y="1318063"/>
              <a:ext cx="88232" cy="139525"/>
            </a:xfrm>
            <a:custGeom>
              <a:rect b="b" l="l" r="r" t="t"/>
              <a:pathLst>
                <a:path extrusionOk="0" h="6337" w="4006">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3197070" y="2058467"/>
              <a:ext cx="62309" cy="104275"/>
            </a:xfrm>
            <a:custGeom>
              <a:rect b="b" l="l" r="r" t="t"/>
              <a:pathLst>
                <a:path extrusionOk="0" h="4736" w="2829">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3127273" y="1807644"/>
              <a:ext cx="44050" cy="64049"/>
            </a:xfrm>
            <a:custGeom>
              <a:rect b="b" l="l" r="r" t="t"/>
              <a:pathLst>
                <a:path extrusionOk="0" h="2909" w="200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2891032" y="1971520"/>
              <a:ext cx="68740" cy="218832"/>
            </a:xfrm>
            <a:custGeom>
              <a:rect b="b" l="l" r="r" t="t"/>
              <a:pathLst>
                <a:path extrusionOk="0" h="9939" w="3121">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1971819" y="4206230"/>
              <a:ext cx="250226" cy="77546"/>
            </a:xfrm>
            <a:custGeom>
              <a:rect b="b" l="l" r="r" t="t"/>
              <a:pathLst>
                <a:path extrusionOk="0" h="3522" w="11361">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1706594" y="3939180"/>
              <a:ext cx="258816" cy="62288"/>
            </a:xfrm>
            <a:custGeom>
              <a:rect b="b" l="l" r="r" t="t"/>
              <a:pathLst>
                <a:path extrusionOk="0" h="2829" w="11751">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1175043" y="1750156"/>
              <a:ext cx="560272" cy="1199822"/>
            </a:xfrm>
            <a:custGeom>
              <a:rect b="b" l="l" r="r" t="t"/>
              <a:pathLst>
                <a:path extrusionOk="0" h="54494" w="25438">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2772758" y="2035943"/>
              <a:ext cx="142986" cy="337066"/>
            </a:xfrm>
            <a:custGeom>
              <a:rect b="b" l="l" r="r" t="t"/>
              <a:pathLst>
                <a:path extrusionOk="0" h="15309" w="6492">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2672699" y="1724307"/>
              <a:ext cx="102328" cy="67087"/>
            </a:xfrm>
            <a:custGeom>
              <a:rect b="b" l="l" r="r" t="t"/>
              <a:pathLst>
                <a:path extrusionOk="0" h="3047" w="4646">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2514119" y="1674350"/>
              <a:ext cx="125873" cy="695577"/>
            </a:xfrm>
            <a:custGeom>
              <a:rect b="b" l="l" r="r" t="t"/>
              <a:pathLst>
                <a:path extrusionOk="0" h="31592" w="5715">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2344438" y="1296023"/>
              <a:ext cx="637205" cy="156677"/>
            </a:xfrm>
            <a:custGeom>
              <a:rect b="b" l="l" r="r" t="t"/>
              <a:pathLst>
                <a:path extrusionOk="0" h="7116" w="28931">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2455290" y="1484074"/>
              <a:ext cx="549281" cy="374738"/>
            </a:xfrm>
            <a:custGeom>
              <a:rect b="b" l="l" r="r" t="t"/>
              <a:pathLst>
                <a:path extrusionOk="0" h="17020" w="24939">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2924312" y="1269470"/>
              <a:ext cx="154593" cy="236622"/>
            </a:xfrm>
            <a:custGeom>
              <a:rect b="b" l="l" r="r" t="t"/>
              <a:pathLst>
                <a:path extrusionOk="0" h="10747" w="7019">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2952240" y="1309145"/>
              <a:ext cx="112548" cy="157513"/>
            </a:xfrm>
            <a:custGeom>
              <a:rect b="b" l="l" r="r" t="t"/>
              <a:pathLst>
                <a:path extrusionOk="0" h="7154" w="511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2713841" y="1783865"/>
              <a:ext cx="215867" cy="266742"/>
            </a:xfrm>
            <a:custGeom>
              <a:rect b="b" l="l" r="r" t="t"/>
              <a:pathLst>
                <a:path extrusionOk="0" h="12115" w="9801">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2865241" y="1776027"/>
              <a:ext cx="257516" cy="57862"/>
            </a:xfrm>
            <a:custGeom>
              <a:rect b="b" l="l" r="r" t="t"/>
              <a:pathLst>
                <a:path extrusionOk="0" h="2628" w="11692">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2767538" y="1814623"/>
              <a:ext cx="394115" cy="169799"/>
            </a:xfrm>
            <a:custGeom>
              <a:rect b="b" l="l" r="r" t="t"/>
              <a:pathLst>
                <a:path extrusionOk="0" h="7712" w="17894">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3085381" y="1768739"/>
              <a:ext cx="121380" cy="143686"/>
            </a:xfrm>
            <a:custGeom>
              <a:rect b="b" l="l" r="r" t="t"/>
              <a:pathLst>
                <a:path extrusionOk="0" h="6526" w="5511">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3113309" y="1801082"/>
              <a:ext cx="67661" cy="78030"/>
            </a:xfrm>
            <a:custGeom>
              <a:rect b="b" l="l" r="r" t="t"/>
              <a:pathLst>
                <a:path extrusionOk="0" h="3544" w="3072">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2891759" y="2108799"/>
              <a:ext cx="306786" cy="87079"/>
            </a:xfrm>
            <a:custGeom>
              <a:rect b="b" l="l" r="r" t="t"/>
              <a:pathLst>
                <a:path extrusionOk="0" h="3955" w="13929">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2928607" y="1970375"/>
              <a:ext cx="315728" cy="58236"/>
            </a:xfrm>
            <a:custGeom>
              <a:rect b="b" l="l" r="r" t="t"/>
              <a:pathLst>
                <a:path extrusionOk="0" h="2645" w="14335">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3170221" y="2024296"/>
              <a:ext cx="109552" cy="175237"/>
            </a:xfrm>
            <a:custGeom>
              <a:rect b="b" l="l" r="r" t="t"/>
              <a:pathLst>
                <a:path extrusionOk="0" h="7959" w="4974">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3187401" y="2051091"/>
              <a:ext cx="78409" cy="122175"/>
            </a:xfrm>
            <a:custGeom>
              <a:rect b="b" l="l" r="r" t="t"/>
              <a:pathLst>
                <a:path extrusionOk="0" h="5549" w="356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1432977" y="996189"/>
              <a:ext cx="204899" cy="918746"/>
            </a:xfrm>
            <a:custGeom>
              <a:rect b="b" l="l" r="r" t="t"/>
              <a:pathLst>
                <a:path extrusionOk="0" h="41728" w="9303">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1790355" y="806794"/>
              <a:ext cx="223025" cy="448364"/>
            </a:xfrm>
            <a:custGeom>
              <a:rect b="b" l="l" r="r" t="t"/>
              <a:pathLst>
                <a:path extrusionOk="0" h="20364" w="10126">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1442426" y="804879"/>
              <a:ext cx="403784" cy="225085"/>
            </a:xfrm>
            <a:custGeom>
              <a:rect b="b" l="l" r="r" t="t"/>
              <a:pathLst>
                <a:path extrusionOk="0" h="10223" w="18333">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1500418" y="835725"/>
              <a:ext cx="293175" cy="164339"/>
            </a:xfrm>
            <a:custGeom>
              <a:rect b="b" l="l" r="r" t="t"/>
              <a:pathLst>
                <a:path extrusionOk="0" h="7464" w="13311">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2280015" y="3718587"/>
              <a:ext cx="65524" cy="572059"/>
            </a:xfrm>
            <a:custGeom>
              <a:rect b="b" l="l" r="r" t="t"/>
              <a:pathLst>
                <a:path extrusionOk="0" h="25982" w="2975">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1950345" y="4207815"/>
              <a:ext cx="366210" cy="117441"/>
            </a:xfrm>
            <a:custGeom>
              <a:rect b="b" l="l" r="r" t="t"/>
              <a:pathLst>
                <a:path extrusionOk="0" h="5334" w="16627">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1687498" y="2062871"/>
              <a:ext cx="146907" cy="369894"/>
            </a:xfrm>
            <a:custGeom>
              <a:rect b="b" l="l" r="r" t="t"/>
              <a:pathLst>
                <a:path extrusionOk="0" h="16800" w="667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1897000" y="1904058"/>
              <a:ext cx="261789" cy="352258"/>
            </a:xfrm>
            <a:custGeom>
              <a:rect b="b" l="l" r="r" t="t"/>
              <a:pathLst>
                <a:path extrusionOk="0" h="15999" w="11886">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1812028" y="1839019"/>
              <a:ext cx="257230" cy="95468"/>
            </a:xfrm>
            <a:custGeom>
              <a:rect b="b" l="l" r="r" t="t"/>
              <a:pathLst>
                <a:path extrusionOk="0" h="4336" w="11679">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2485883" y="1141174"/>
              <a:ext cx="255049" cy="266764"/>
            </a:xfrm>
            <a:custGeom>
              <a:rect b="b" l="l" r="r" t="t"/>
              <a:pathLst>
                <a:path extrusionOk="0" h="12116" w="1158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a:off x="1703356" y="1183359"/>
              <a:ext cx="544326" cy="977423"/>
            </a:xfrm>
            <a:custGeom>
              <a:rect b="b" l="l" r="r" t="t"/>
              <a:pathLst>
                <a:path extrusionOk="0" h="44393" w="24714">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2257461" y="895084"/>
              <a:ext cx="115301" cy="274888"/>
            </a:xfrm>
            <a:custGeom>
              <a:rect b="b" l="l" r="r" t="t"/>
              <a:pathLst>
                <a:path extrusionOk="0" h="12485" w="5235">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a:off x="2109277" y="880553"/>
              <a:ext cx="151422" cy="63719"/>
            </a:xfrm>
            <a:custGeom>
              <a:rect b="b" l="l" r="r" t="t"/>
              <a:pathLst>
                <a:path extrusionOk="0" h="2894" w="6875">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3"/>
            <p:cNvSpPr/>
            <p:nvPr/>
          </p:nvSpPr>
          <p:spPr>
            <a:xfrm>
              <a:off x="2326179" y="962986"/>
              <a:ext cx="60172" cy="138446"/>
            </a:xfrm>
            <a:custGeom>
              <a:rect b="b" l="l" r="r" t="t"/>
              <a:pathLst>
                <a:path extrusionOk="0" h="6288" w="2732">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2366992" y="946341"/>
              <a:ext cx="156223" cy="71447"/>
            </a:xfrm>
            <a:custGeom>
              <a:rect b="b" l="l" r="r" t="t"/>
              <a:pathLst>
                <a:path extrusionOk="0" h="3245" w="7093">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2485112" y="1000900"/>
              <a:ext cx="31430" cy="141639"/>
            </a:xfrm>
            <a:custGeom>
              <a:rect b="b" l="l" r="r" t="t"/>
              <a:pathLst>
                <a:path extrusionOk="0" h="6433" w="1427">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2563499" y="1063959"/>
              <a:ext cx="113847" cy="118564"/>
            </a:xfrm>
            <a:custGeom>
              <a:rect b="b" l="l" r="r" t="t"/>
              <a:pathLst>
                <a:path extrusionOk="0" h="5385" w="5169">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2668976" y="1055041"/>
              <a:ext cx="106667" cy="88510"/>
            </a:xfrm>
            <a:custGeom>
              <a:rect b="b" l="l" r="r" t="t"/>
              <a:pathLst>
                <a:path extrusionOk="0" h="4020" w="4843">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2679482" y="1129901"/>
              <a:ext cx="99883" cy="147892"/>
            </a:xfrm>
            <a:custGeom>
              <a:rect b="b" l="l" r="r" t="t"/>
              <a:pathLst>
                <a:path extrusionOk="0" h="6717" w="4535">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1187927" y="2497518"/>
              <a:ext cx="212431" cy="209761"/>
            </a:xfrm>
            <a:custGeom>
              <a:rect b="b" l="l" r="r" t="t"/>
              <a:pathLst>
                <a:path extrusionOk="0" h="9527" w="9645">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1278648" y="2061682"/>
              <a:ext cx="327027" cy="213063"/>
            </a:xfrm>
            <a:custGeom>
              <a:rect b="b" l="l" r="r" t="t"/>
              <a:pathLst>
                <a:path extrusionOk="0" h="9677" w="14848">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1811829" y="2229059"/>
              <a:ext cx="772967" cy="159275"/>
            </a:xfrm>
            <a:custGeom>
              <a:rect b="b" l="l" r="r" t="t"/>
              <a:pathLst>
                <a:path extrusionOk="0" h="7234" w="35095">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2545240" y="2268800"/>
              <a:ext cx="508711" cy="214142"/>
            </a:xfrm>
            <a:custGeom>
              <a:rect b="b" l="l" r="r" t="t"/>
              <a:pathLst>
                <a:path extrusionOk="0" h="9726" w="23097">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1245919" y="2937890"/>
              <a:ext cx="170760" cy="364742"/>
            </a:xfrm>
            <a:custGeom>
              <a:rect b="b" l="l" r="r" t="t"/>
              <a:pathLst>
                <a:path extrusionOk="0" h="16566" w="7753">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1280586" y="2444720"/>
              <a:ext cx="1346542" cy="1248789"/>
            </a:xfrm>
            <a:custGeom>
              <a:rect b="b" l="l" r="r" t="t"/>
              <a:pathLst>
                <a:path extrusionOk="0" h="56718" w="61137">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2645123" y="1630425"/>
              <a:ext cx="60150" cy="151546"/>
            </a:xfrm>
            <a:custGeom>
              <a:rect b="b" l="l" r="r" t="t"/>
              <a:pathLst>
                <a:path extrusionOk="0" h="6883" w="2731">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1806764" y="2319639"/>
              <a:ext cx="184415" cy="28755"/>
            </a:xfrm>
            <a:custGeom>
              <a:rect b="b" l="l" r="r" t="t"/>
              <a:pathLst>
                <a:path extrusionOk="0" h="1306" w="8373">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2084587" y="921814"/>
              <a:ext cx="296390" cy="336449"/>
            </a:xfrm>
            <a:custGeom>
              <a:rect b="b" l="l" r="r" t="t"/>
              <a:pathLst>
                <a:path extrusionOk="0" h="15281" w="13457">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2353028" y="1128162"/>
              <a:ext cx="149065" cy="48130"/>
            </a:xfrm>
            <a:custGeom>
              <a:rect b="b" l="l" r="r" t="t"/>
              <a:pathLst>
                <a:path extrusionOk="0" h="2186" w="6768">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2157600" y="1369451"/>
              <a:ext cx="365791" cy="404087"/>
            </a:xfrm>
            <a:custGeom>
              <a:rect b="b" l="l" r="r" t="t"/>
              <a:pathLst>
                <a:path extrusionOk="0" h="18353" w="16608">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2196254" y="1434271"/>
              <a:ext cx="155739" cy="345477"/>
            </a:xfrm>
            <a:custGeom>
              <a:rect b="b" l="l" r="r" t="t"/>
              <a:pathLst>
                <a:path extrusionOk="0" h="15691" w="7071">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2519993" y="2371309"/>
              <a:ext cx="637866" cy="1398001"/>
            </a:xfrm>
            <a:custGeom>
              <a:rect b="b" l="l" r="r" t="t"/>
              <a:pathLst>
                <a:path extrusionOk="0" h="63495" w="28961">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1217991" y="2198454"/>
              <a:ext cx="2020970" cy="1734737"/>
            </a:xfrm>
            <a:custGeom>
              <a:rect b="b" l="l" r="r" t="t"/>
              <a:pathLst>
                <a:path extrusionOk="0" h="78789" w="91758">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2107119" y="2206601"/>
              <a:ext cx="5396" cy="4315"/>
            </a:xfrm>
            <a:custGeom>
              <a:rect b="b" l="l" r="r" t="t"/>
              <a:pathLst>
                <a:path extrusionOk="0" h="196" w="245">
                  <a:moveTo>
                    <a:pt x="98" y="0"/>
                  </a:moveTo>
                  <a:cubicBezTo>
                    <a:pt x="1" y="0"/>
                    <a:pt x="1" y="195"/>
                    <a:pt x="98" y="195"/>
                  </a:cubicBezTo>
                  <a:cubicBezTo>
                    <a:pt x="245" y="195"/>
                    <a:pt x="245" y="0"/>
                    <a:pt x="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1923496" y="3583905"/>
              <a:ext cx="71978" cy="611888"/>
            </a:xfrm>
            <a:custGeom>
              <a:rect b="b" l="l" r="r" t="t"/>
              <a:pathLst>
                <a:path extrusionOk="0" h="27791" w="3268">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1896431" y="4151794"/>
              <a:ext cx="493796" cy="187631"/>
            </a:xfrm>
            <a:custGeom>
              <a:rect b="b" l="l" r="r" t="t"/>
              <a:pathLst>
                <a:path extrusionOk="0" h="8368" w="22672">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33"/>
            <p:cNvGrpSpPr/>
            <p:nvPr/>
          </p:nvGrpSpPr>
          <p:grpSpPr>
            <a:xfrm>
              <a:off x="1561574" y="3451125"/>
              <a:ext cx="415556" cy="583318"/>
              <a:chOff x="1357275" y="4421150"/>
              <a:chExt cx="482700" cy="677725"/>
            </a:xfrm>
          </p:grpSpPr>
          <p:sp>
            <p:nvSpPr>
              <p:cNvPr id="641" name="Google Shape;641;p33"/>
              <p:cNvSpPr/>
              <p:nvPr/>
            </p:nvSpPr>
            <p:spPr>
              <a:xfrm>
                <a:off x="1357275" y="4421150"/>
                <a:ext cx="135650" cy="546025"/>
              </a:xfrm>
              <a:custGeom>
                <a:rect b="b" l="l" r="r" t="t"/>
                <a:pathLst>
                  <a:path extrusionOk="0" h="21841" w="5426">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1427750" y="4951725"/>
                <a:ext cx="412175" cy="147150"/>
              </a:xfrm>
              <a:custGeom>
                <a:rect b="b" l="l" r="r" t="t"/>
                <a:pathLst>
                  <a:path extrusionOk="0" h="5886" w="16487">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1483150" y="4982800"/>
                <a:ext cx="356825" cy="87350"/>
              </a:xfrm>
              <a:custGeom>
                <a:rect b="b" l="l" r="r" t="t"/>
                <a:pathLst>
                  <a:path extrusionOk="0" h="3494" w="14273">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4" name="Google Shape;644;p33"/>
          <p:cNvSpPr txBox="1"/>
          <p:nvPr>
            <p:ph idx="4294967295" type="subTitle"/>
          </p:nvPr>
        </p:nvSpPr>
        <p:spPr>
          <a:xfrm flipH="1">
            <a:off x="475525" y="3951446"/>
            <a:ext cx="11115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Right Coronary Artery</a:t>
            </a:r>
            <a:endParaRPr sz="1300"/>
          </a:p>
        </p:txBody>
      </p:sp>
      <p:cxnSp>
        <p:nvCxnSpPr>
          <p:cNvPr id="645" name="Google Shape;645;p33"/>
          <p:cNvCxnSpPr/>
          <p:nvPr/>
        </p:nvCxnSpPr>
        <p:spPr>
          <a:xfrm flipH="1" rot="10800000">
            <a:off x="1414950" y="4212300"/>
            <a:ext cx="1115400" cy="70200"/>
          </a:xfrm>
          <a:prstGeom prst="straightConnector1">
            <a:avLst/>
          </a:prstGeom>
          <a:noFill/>
          <a:ln cap="flat" cmpd="sng" w="28575">
            <a:solidFill>
              <a:schemeClr val="dk1"/>
            </a:solidFill>
            <a:prstDash val="solid"/>
            <a:round/>
            <a:headEnd len="med" w="med" type="none"/>
            <a:tailEnd len="med" w="med" type="triangle"/>
          </a:ln>
        </p:spPr>
      </p:cxnSp>
      <p:sp>
        <p:nvSpPr>
          <p:cNvPr id="646" name="Google Shape;646;p33"/>
          <p:cNvSpPr txBox="1"/>
          <p:nvPr>
            <p:ph idx="4294967295" type="subTitle"/>
          </p:nvPr>
        </p:nvSpPr>
        <p:spPr>
          <a:xfrm flipH="1">
            <a:off x="3904525" y="4103846"/>
            <a:ext cx="11115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Left</a:t>
            </a:r>
            <a:endParaRPr sz="1300"/>
          </a:p>
          <a:p>
            <a:pPr indent="0" lvl="0" marL="0" rtl="0" algn="ctr">
              <a:spcBef>
                <a:spcPts val="0"/>
              </a:spcBef>
              <a:spcAft>
                <a:spcPts val="0"/>
              </a:spcAft>
              <a:buNone/>
            </a:pPr>
            <a:r>
              <a:rPr lang="en" sz="1300"/>
              <a:t>Coronary Artery</a:t>
            </a:r>
            <a:endParaRPr sz="1300"/>
          </a:p>
        </p:txBody>
      </p:sp>
      <p:cxnSp>
        <p:nvCxnSpPr>
          <p:cNvPr id="647" name="Google Shape;647;p33"/>
          <p:cNvCxnSpPr/>
          <p:nvPr/>
        </p:nvCxnSpPr>
        <p:spPr>
          <a:xfrm rot="10800000">
            <a:off x="3097725" y="4288875"/>
            <a:ext cx="1026000" cy="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1" name="Shape 651"/>
        <p:cNvGrpSpPr/>
        <p:nvPr/>
      </p:nvGrpSpPr>
      <p:grpSpPr>
        <a:xfrm>
          <a:off x="0" y="0"/>
          <a:ext cx="0" cy="0"/>
          <a:chOff x="0" y="0"/>
          <a:chExt cx="0" cy="0"/>
        </a:xfrm>
      </p:grpSpPr>
      <p:sp>
        <p:nvSpPr>
          <p:cNvPr id="652" name="Google Shape;65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3" name="Google Shape;653;p34"/>
          <p:cNvSpPr txBox="1"/>
          <p:nvPr/>
        </p:nvSpPr>
        <p:spPr>
          <a:xfrm>
            <a:off x="2855625" y="990850"/>
            <a:ext cx="6034200" cy="1539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5500">
                <a:solidFill>
                  <a:schemeClr val="accent6"/>
                </a:solidFill>
                <a:latin typeface="Convergence"/>
                <a:ea typeface="Convergence"/>
                <a:cs typeface="Convergence"/>
                <a:sym typeface="Convergence"/>
              </a:rPr>
              <a:t>ABOUT THE MODEL</a:t>
            </a:r>
            <a:endParaRPr b="1" sz="5500">
              <a:solidFill>
                <a:schemeClr val="accent6"/>
              </a:solidFill>
              <a:latin typeface="Convergence"/>
              <a:ea typeface="Convergence"/>
              <a:cs typeface="Convergence"/>
              <a:sym typeface="Convergenc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5"/>
          <p:cNvSpPr/>
          <p:nvPr/>
        </p:nvSpPr>
        <p:spPr>
          <a:xfrm>
            <a:off x="3808722" y="1401591"/>
            <a:ext cx="1526555" cy="3054687"/>
          </a:xfrm>
          <a:custGeom>
            <a:rect b="b" l="l" r="r" t="t"/>
            <a:pathLst>
              <a:path extrusionOk="0" h="174230" w="87008">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5464939" y="1762590"/>
            <a:ext cx="807300" cy="8073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5464939" y="3289411"/>
            <a:ext cx="807300" cy="807300"/>
          </a:xfrm>
          <a:prstGeom prst="ellipse">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flipH="1">
            <a:off x="3175586" y="1768261"/>
            <a:ext cx="807300" cy="807300"/>
          </a:xfrm>
          <a:prstGeom prst="ellipse">
            <a:avLst/>
          </a:prstGeom>
          <a:solidFill>
            <a:schemeClr val="accent5"/>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p:cNvSpPr txBox="1"/>
          <p:nvPr>
            <p:ph idx="4" type="subTitle"/>
          </p:nvPr>
        </p:nvSpPr>
        <p:spPr>
          <a:xfrm flipH="1">
            <a:off x="942350" y="1991875"/>
            <a:ext cx="2126100" cy="371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Preprocessing</a:t>
            </a:r>
            <a:endParaRPr/>
          </a:p>
        </p:txBody>
      </p:sp>
      <p:sp>
        <p:nvSpPr>
          <p:cNvPr id="663" name="Google Shape;663;p35"/>
          <p:cNvSpPr txBox="1"/>
          <p:nvPr>
            <p:ph idx="7" type="subTitle"/>
          </p:nvPr>
        </p:nvSpPr>
        <p:spPr>
          <a:xfrm>
            <a:off x="6379369" y="1986200"/>
            <a:ext cx="20445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Fit the Model</a:t>
            </a:r>
            <a:endParaRPr/>
          </a:p>
        </p:txBody>
      </p:sp>
      <p:sp>
        <p:nvSpPr>
          <p:cNvPr id="664" name="Google Shape;664;p35"/>
          <p:cNvSpPr txBox="1"/>
          <p:nvPr>
            <p:ph idx="3" type="title"/>
          </p:nvPr>
        </p:nvSpPr>
        <p:spPr>
          <a:xfrm flipH="1">
            <a:off x="3195236" y="1908205"/>
            <a:ext cx="768000" cy="527400"/>
          </a:xfrm>
          <a:prstGeom prst="rect">
            <a:avLst/>
          </a:prstGeom>
        </p:spPr>
        <p:txBody>
          <a:bodyPr anchorCtr="0" anchor="ctr" bIns="91425" lIns="91425" spcFirstLastPara="1" rIns="91425" wrap="square" tIns="73150">
            <a:noAutofit/>
          </a:bodyPr>
          <a:lstStyle/>
          <a:p>
            <a:pPr indent="0" lvl="0" marL="0" rtl="0" algn="ctr">
              <a:spcBef>
                <a:spcPts val="0"/>
              </a:spcBef>
              <a:spcAft>
                <a:spcPts val="0"/>
              </a:spcAft>
              <a:buNone/>
            </a:pPr>
            <a:r>
              <a:rPr lang="en">
                <a:solidFill>
                  <a:schemeClr val="lt1"/>
                </a:solidFill>
              </a:rPr>
              <a:t>01</a:t>
            </a:r>
            <a:endParaRPr>
              <a:solidFill>
                <a:schemeClr val="lt1"/>
              </a:solidFill>
            </a:endParaRPr>
          </a:p>
        </p:txBody>
      </p:sp>
      <p:sp>
        <p:nvSpPr>
          <p:cNvPr id="665" name="Google Shape;665;p35"/>
          <p:cNvSpPr txBox="1"/>
          <p:nvPr>
            <p:ph idx="6" type="title"/>
          </p:nvPr>
        </p:nvSpPr>
        <p:spPr>
          <a:xfrm>
            <a:off x="5484589" y="1902534"/>
            <a:ext cx="768000" cy="527400"/>
          </a:xfrm>
          <a:prstGeom prst="rect">
            <a:avLst/>
          </a:prstGeom>
        </p:spPr>
        <p:txBody>
          <a:bodyPr anchorCtr="0" anchor="ctr" bIns="91425" lIns="91425" spcFirstLastPara="1" rIns="91425" wrap="square" tIns="73150">
            <a:noAutofit/>
          </a:bodyPr>
          <a:lstStyle/>
          <a:p>
            <a:pPr indent="0" lvl="0" marL="0" rtl="0" algn="ctr">
              <a:spcBef>
                <a:spcPts val="0"/>
              </a:spcBef>
              <a:spcAft>
                <a:spcPts val="0"/>
              </a:spcAft>
              <a:buNone/>
            </a:pPr>
            <a:r>
              <a:rPr lang="en">
                <a:solidFill>
                  <a:schemeClr val="lt1"/>
                </a:solidFill>
              </a:rPr>
              <a:t>02</a:t>
            </a:r>
            <a:endParaRPr>
              <a:solidFill>
                <a:schemeClr val="lt1"/>
              </a:solidFill>
            </a:endParaRPr>
          </a:p>
        </p:txBody>
      </p:sp>
      <p:sp>
        <p:nvSpPr>
          <p:cNvPr id="666" name="Google Shape;666;p35"/>
          <p:cNvSpPr txBox="1"/>
          <p:nvPr>
            <p:ph idx="9"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to the Model</a:t>
            </a:r>
            <a:endParaRPr/>
          </a:p>
        </p:txBody>
      </p:sp>
      <p:sp>
        <p:nvSpPr>
          <p:cNvPr id="667" name="Google Shape;667;p35"/>
          <p:cNvSpPr txBox="1"/>
          <p:nvPr>
            <p:ph idx="13" type="title"/>
          </p:nvPr>
        </p:nvSpPr>
        <p:spPr>
          <a:xfrm>
            <a:off x="5484596" y="3429367"/>
            <a:ext cx="768000" cy="527400"/>
          </a:xfrm>
          <a:prstGeom prst="rect">
            <a:avLst/>
          </a:prstGeom>
        </p:spPr>
        <p:txBody>
          <a:bodyPr anchorCtr="0" anchor="ctr" bIns="91425" lIns="91425" spcFirstLastPara="1" rIns="91425" wrap="square" tIns="73150">
            <a:noAutofit/>
          </a:bodyPr>
          <a:lstStyle/>
          <a:p>
            <a:pPr indent="0" lvl="0" marL="0" rtl="0" algn="ctr">
              <a:spcBef>
                <a:spcPts val="0"/>
              </a:spcBef>
              <a:spcAft>
                <a:spcPts val="0"/>
              </a:spcAft>
              <a:buNone/>
            </a:pPr>
            <a:r>
              <a:rPr lang="en">
                <a:solidFill>
                  <a:schemeClr val="lt1"/>
                </a:solidFill>
              </a:rPr>
              <a:t>03</a:t>
            </a:r>
            <a:endParaRPr>
              <a:solidFill>
                <a:schemeClr val="lt1"/>
              </a:solidFill>
            </a:endParaRPr>
          </a:p>
        </p:txBody>
      </p:sp>
      <p:sp>
        <p:nvSpPr>
          <p:cNvPr id="668" name="Google Shape;668;p35"/>
          <p:cNvSpPr txBox="1"/>
          <p:nvPr>
            <p:ph idx="14" type="subTitle"/>
          </p:nvPr>
        </p:nvSpPr>
        <p:spPr>
          <a:xfrm>
            <a:off x="6379377" y="3513025"/>
            <a:ext cx="2764500" cy="37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Analyze the results</a:t>
            </a:r>
            <a:endParaRPr sz="2100"/>
          </a:p>
        </p:txBody>
      </p:sp>
      <p:sp>
        <p:nvSpPr>
          <p:cNvPr id="669" name="Google Shape;669;p35"/>
          <p:cNvSpPr/>
          <p:nvPr/>
        </p:nvSpPr>
        <p:spPr>
          <a:xfrm>
            <a:off x="4464900" y="1401576"/>
            <a:ext cx="214200" cy="214200"/>
          </a:xfrm>
          <a:prstGeom prst="ellipse">
            <a:avLst/>
          </a:prstGeom>
          <a:solidFill>
            <a:schemeClr val="lt2"/>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4464900" y="1846793"/>
            <a:ext cx="214200" cy="214200"/>
          </a:xfrm>
          <a:prstGeom prst="ellipse">
            <a:avLst/>
          </a:prstGeom>
          <a:solidFill>
            <a:schemeClr val="accent5"/>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4464900" y="2292010"/>
            <a:ext cx="214200" cy="214200"/>
          </a:xfrm>
          <a:prstGeom prst="ellipse">
            <a:avLst/>
          </a:pr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4464900" y="2737226"/>
            <a:ext cx="214200" cy="214200"/>
          </a:xfrm>
          <a:prstGeom prst="ellipse">
            <a:avLst/>
          </a:prstGeom>
          <a:solidFill>
            <a:schemeClr val="accent2"/>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6"/>
          <p:cNvSpPr txBox="1"/>
          <p:nvPr>
            <p:ph idx="1" type="body"/>
          </p:nvPr>
        </p:nvSpPr>
        <p:spPr>
          <a:xfrm>
            <a:off x="720000" y="1098957"/>
            <a:ext cx="7704000" cy="34710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Data from UCI</a:t>
            </a:r>
            <a:endParaRPr/>
          </a:p>
          <a:p>
            <a:pPr indent="-304800" lvl="1" marL="914400" rtl="0" algn="l">
              <a:lnSpc>
                <a:spcPct val="200000"/>
              </a:lnSpc>
              <a:spcBef>
                <a:spcPts val="0"/>
              </a:spcBef>
              <a:spcAft>
                <a:spcPts val="0"/>
              </a:spcAft>
              <a:buSzPts val="1200"/>
              <a:buChar char="○"/>
            </a:pPr>
            <a:r>
              <a:rPr lang="en"/>
              <a:t>5 </a:t>
            </a:r>
            <a:r>
              <a:rPr lang="en"/>
              <a:t>different files</a:t>
            </a:r>
            <a:endParaRPr/>
          </a:p>
          <a:p>
            <a:pPr indent="-304800" lvl="1" marL="914400" rtl="0" algn="l">
              <a:lnSpc>
                <a:spcPct val="200000"/>
              </a:lnSpc>
              <a:spcBef>
                <a:spcPts val="0"/>
              </a:spcBef>
              <a:spcAft>
                <a:spcPts val="0"/>
              </a:spcAft>
              <a:buSzPts val="1200"/>
              <a:buChar char="○"/>
            </a:pPr>
            <a:r>
              <a:rPr lang="en"/>
              <a:t>Cannot use some</a:t>
            </a:r>
            <a:endParaRPr/>
          </a:p>
          <a:p>
            <a:pPr indent="-304800" lvl="0" marL="457200" rtl="0" algn="l">
              <a:lnSpc>
                <a:spcPct val="200000"/>
              </a:lnSpc>
              <a:spcBef>
                <a:spcPts val="0"/>
              </a:spcBef>
              <a:spcAft>
                <a:spcPts val="0"/>
              </a:spcAft>
              <a:buSzPts val="1200"/>
              <a:buChar char="●"/>
            </a:pPr>
            <a:r>
              <a:rPr lang="en"/>
              <a:t>Making column headers</a:t>
            </a:r>
            <a:endParaRPr/>
          </a:p>
          <a:p>
            <a:pPr indent="-304800" lvl="0" marL="457200" rtl="0" algn="l">
              <a:lnSpc>
                <a:spcPct val="200000"/>
              </a:lnSpc>
              <a:spcBef>
                <a:spcPts val="0"/>
              </a:spcBef>
              <a:spcAft>
                <a:spcPts val="0"/>
              </a:spcAft>
              <a:buSzPts val="1200"/>
              <a:buChar char="●"/>
            </a:pPr>
            <a:r>
              <a:rPr lang="en"/>
              <a:t>Seperate the diagnosis</a:t>
            </a:r>
            <a:endParaRPr/>
          </a:p>
          <a:p>
            <a:pPr indent="-304800" lvl="0" marL="457200" rtl="0" algn="l">
              <a:lnSpc>
                <a:spcPct val="200000"/>
              </a:lnSpc>
              <a:spcBef>
                <a:spcPts val="0"/>
              </a:spcBef>
              <a:spcAft>
                <a:spcPts val="0"/>
              </a:spcAft>
              <a:buSzPts val="1200"/>
              <a:buChar char="●"/>
            </a:pPr>
            <a:r>
              <a:rPr lang="en"/>
              <a:t>Dropping unnecessary columns</a:t>
            </a:r>
            <a:endParaRPr/>
          </a:p>
          <a:p>
            <a:pPr indent="-304800" lvl="0" marL="457200" rtl="0" algn="l">
              <a:lnSpc>
                <a:spcPct val="200000"/>
              </a:lnSpc>
              <a:spcBef>
                <a:spcPts val="0"/>
              </a:spcBef>
              <a:spcAft>
                <a:spcPts val="0"/>
              </a:spcAft>
              <a:buSzPts val="1200"/>
              <a:buChar char="●"/>
            </a:pPr>
            <a:r>
              <a:rPr lang="en"/>
              <a:t>Fix NaN values</a:t>
            </a:r>
            <a:endParaRPr/>
          </a:p>
        </p:txBody>
      </p:sp>
      <p:sp>
        <p:nvSpPr>
          <p:cNvPr id="679" name="Google Shape;679;p36"/>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 The Data</a:t>
            </a:r>
            <a:endParaRPr/>
          </a:p>
        </p:txBody>
      </p:sp>
      <p:sp>
        <p:nvSpPr>
          <p:cNvPr id="680" name="Google Shape;68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1" name="Google Shape;681;p36"/>
          <p:cNvPicPr preferRelativeResize="0"/>
          <p:nvPr/>
        </p:nvPicPr>
        <p:blipFill>
          <a:blip r:embed="rId3">
            <a:alphaModFix/>
          </a:blip>
          <a:stretch>
            <a:fillRect/>
          </a:stretch>
        </p:blipFill>
        <p:spPr>
          <a:xfrm>
            <a:off x="3631525" y="1789200"/>
            <a:ext cx="5065801" cy="149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7"/>
          <p:cNvSpPr txBox="1"/>
          <p:nvPr>
            <p:ph idx="1" type="body"/>
          </p:nvPr>
        </p:nvSpPr>
        <p:spPr>
          <a:xfrm>
            <a:off x="720000" y="1098957"/>
            <a:ext cx="7704000" cy="34710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Age -&gt; Age in years</a:t>
            </a:r>
            <a:endParaRPr/>
          </a:p>
          <a:p>
            <a:pPr indent="-304800" lvl="0" marL="457200" rtl="0" algn="l">
              <a:lnSpc>
                <a:spcPct val="200000"/>
              </a:lnSpc>
              <a:spcBef>
                <a:spcPts val="0"/>
              </a:spcBef>
              <a:spcAft>
                <a:spcPts val="0"/>
              </a:spcAft>
              <a:buSzPts val="1200"/>
              <a:buChar char="●"/>
            </a:pPr>
            <a:r>
              <a:rPr lang="en"/>
              <a:t>Sex -&gt; Sex</a:t>
            </a:r>
            <a:endParaRPr/>
          </a:p>
          <a:p>
            <a:pPr indent="-304800" lvl="1" marL="914400" rtl="0" algn="l">
              <a:lnSpc>
                <a:spcPct val="200000"/>
              </a:lnSpc>
              <a:spcBef>
                <a:spcPts val="0"/>
              </a:spcBef>
              <a:spcAft>
                <a:spcPts val="0"/>
              </a:spcAft>
              <a:buSzPts val="1200"/>
              <a:buChar char="○"/>
            </a:pPr>
            <a:r>
              <a:rPr lang="en"/>
              <a:t>1 = male</a:t>
            </a:r>
            <a:endParaRPr/>
          </a:p>
          <a:p>
            <a:pPr indent="-304800" lvl="1" marL="914400" rtl="0" algn="l">
              <a:lnSpc>
                <a:spcPct val="200000"/>
              </a:lnSpc>
              <a:spcBef>
                <a:spcPts val="0"/>
              </a:spcBef>
              <a:spcAft>
                <a:spcPts val="0"/>
              </a:spcAft>
              <a:buSzPts val="1200"/>
              <a:buChar char="○"/>
            </a:pPr>
            <a:r>
              <a:rPr lang="en"/>
              <a:t>0 = female</a:t>
            </a:r>
            <a:endParaRPr/>
          </a:p>
          <a:p>
            <a:pPr indent="-304800" lvl="0" marL="457200" rtl="0" algn="l">
              <a:lnSpc>
                <a:spcPct val="200000"/>
              </a:lnSpc>
              <a:spcBef>
                <a:spcPts val="0"/>
              </a:spcBef>
              <a:spcAft>
                <a:spcPts val="0"/>
              </a:spcAft>
              <a:buSzPts val="1200"/>
              <a:buChar char="●"/>
            </a:pPr>
            <a:r>
              <a:rPr lang="en"/>
              <a:t>Chest Pain Type -&gt; Type of chest pain</a:t>
            </a:r>
            <a:endParaRPr/>
          </a:p>
          <a:p>
            <a:pPr indent="-304800" lvl="1" marL="914400" rtl="0" algn="l">
              <a:lnSpc>
                <a:spcPct val="200000"/>
              </a:lnSpc>
              <a:spcBef>
                <a:spcPts val="0"/>
              </a:spcBef>
              <a:spcAft>
                <a:spcPts val="0"/>
              </a:spcAft>
              <a:buSzPts val="1200"/>
              <a:buChar char="○"/>
            </a:pPr>
            <a:r>
              <a:rPr lang="en"/>
              <a:t>1: typical angina</a:t>
            </a:r>
            <a:endParaRPr/>
          </a:p>
          <a:p>
            <a:pPr indent="-304800" lvl="1" marL="914400" rtl="0" algn="l">
              <a:lnSpc>
                <a:spcPct val="200000"/>
              </a:lnSpc>
              <a:spcBef>
                <a:spcPts val="0"/>
              </a:spcBef>
              <a:spcAft>
                <a:spcPts val="0"/>
              </a:spcAft>
              <a:buSzPts val="1200"/>
              <a:buChar char="○"/>
            </a:pPr>
            <a:r>
              <a:rPr lang="en"/>
              <a:t>2: atypical angina</a:t>
            </a:r>
            <a:endParaRPr/>
          </a:p>
          <a:p>
            <a:pPr indent="-304800" lvl="1" marL="914400" rtl="0" algn="l">
              <a:lnSpc>
                <a:spcPct val="200000"/>
              </a:lnSpc>
              <a:spcBef>
                <a:spcPts val="0"/>
              </a:spcBef>
              <a:spcAft>
                <a:spcPts val="0"/>
              </a:spcAft>
              <a:buSzPts val="1200"/>
              <a:buChar char="○"/>
            </a:pPr>
            <a:r>
              <a:rPr lang="en"/>
              <a:t>3: non-anginal pain</a:t>
            </a:r>
            <a:endParaRPr/>
          </a:p>
          <a:p>
            <a:pPr indent="-304800" lvl="1" marL="914400" rtl="0" algn="l">
              <a:lnSpc>
                <a:spcPct val="200000"/>
              </a:lnSpc>
              <a:spcBef>
                <a:spcPts val="0"/>
              </a:spcBef>
              <a:spcAft>
                <a:spcPts val="0"/>
              </a:spcAft>
              <a:buSzPts val="1200"/>
              <a:buChar char="○"/>
            </a:pPr>
            <a:r>
              <a:rPr lang="en"/>
              <a:t>4: asymptomatic </a:t>
            </a:r>
            <a:endParaRPr/>
          </a:p>
        </p:txBody>
      </p:sp>
      <p:sp>
        <p:nvSpPr>
          <p:cNvPr id="687" name="Google Shape;687;p37"/>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Attributes of the </a:t>
            </a:r>
            <a:r>
              <a:rPr lang="en"/>
              <a:t>Dataset</a:t>
            </a:r>
            <a:endParaRPr/>
          </a:p>
        </p:txBody>
      </p:sp>
      <p:sp>
        <p:nvSpPr>
          <p:cNvPr id="688" name="Google Shape;68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8"/>
          <p:cNvSpPr txBox="1"/>
          <p:nvPr>
            <p:ph idx="1" type="body"/>
          </p:nvPr>
        </p:nvSpPr>
        <p:spPr>
          <a:xfrm>
            <a:off x="720000" y="1098957"/>
            <a:ext cx="7704000" cy="34710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Resting Blood Pressure -&gt; Resting blood pressure (in mm Hg on admission to the hospital)</a:t>
            </a:r>
            <a:endParaRPr/>
          </a:p>
          <a:p>
            <a:pPr indent="-304800" lvl="0" marL="457200" rtl="0" algn="l">
              <a:lnSpc>
                <a:spcPct val="200000"/>
              </a:lnSpc>
              <a:spcBef>
                <a:spcPts val="0"/>
              </a:spcBef>
              <a:spcAft>
                <a:spcPts val="0"/>
              </a:spcAft>
              <a:buSzPts val="1200"/>
              <a:buChar char="●"/>
            </a:pPr>
            <a:r>
              <a:rPr lang="en"/>
              <a:t>Cholesterol -&gt; Total cholesterol in mg/dl</a:t>
            </a:r>
            <a:endParaRPr/>
          </a:p>
          <a:p>
            <a:pPr indent="-304800" lvl="0" marL="457200" rtl="0" algn="l">
              <a:lnSpc>
                <a:spcPct val="200000"/>
              </a:lnSpc>
              <a:spcBef>
                <a:spcPts val="0"/>
              </a:spcBef>
              <a:spcAft>
                <a:spcPts val="0"/>
              </a:spcAft>
              <a:buSzPts val="1200"/>
              <a:buChar char="●"/>
            </a:pPr>
            <a:r>
              <a:rPr lang="en"/>
              <a:t>ST Depression -&gt; ST depression induced by exercise relative to rest</a:t>
            </a:r>
            <a:endParaRPr/>
          </a:p>
          <a:p>
            <a:pPr indent="-304800" lvl="0" marL="457200" rtl="0" algn="l">
              <a:lnSpc>
                <a:spcPct val="200000"/>
              </a:lnSpc>
              <a:spcBef>
                <a:spcPts val="0"/>
              </a:spcBef>
              <a:spcAft>
                <a:spcPts val="0"/>
              </a:spcAft>
              <a:buSzPts val="1200"/>
              <a:buChar char="●"/>
            </a:pPr>
            <a:r>
              <a:rPr lang="en"/>
              <a:t>Diagnosis -&gt; Diagnosis</a:t>
            </a:r>
            <a:endParaRPr/>
          </a:p>
          <a:p>
            <a:pPr indent="-304800" lvl="1" marL="914400" rtl="0" algn="l">
              <a:lnSpc>
                <a:spcPct val="200000"/>
              </a:lnSpc>
              <a:spcBef>
                <a:spcPts val="0"/>
              </a:spcBef>
              <a:spcAft>
                <a:spcPts val="0"/>
              </a:spcAft>
              <a:buSzPts val="1200"/>
              <a:buChar char="○"/>
            </a:pPr>
            <a:r>
              <a:rPr lang="en"/>
              <a:t>0: Does not have</a:t>
            </a:r>
            <a:endParaRPr/>
          </a:p>
          <a:p>
            <a:pPr indent="-304800" lvl="1" marL="914400" rtl="0" algn="l">
              <a:lnSpc>
                <a:spcPct val="200000"/>
              </a:lnSpc>
              <a:spcBef>
                <a:spcPts val="0"/>
              </a:spcBef>
              <a:spcAft>
                <a:spcPts val="0"/>
              </a:spcAft>
              <a:buSzPts val="1200"/>
              <a:buChar char="○"/>
            </a:pPr>
            <a:r>
              <a:rPr lang="en"/>
              <a:t>Greater than or equal to 1: Has disease</a:t>
            </a:r>
            <a:endParaRPr/>
          </a:p>
        </p:txBody>
      </p:sp>
      <p:sp>
        <p:nvSpPr>
          <p:cNvPr id="694" name="Google Shape;694;p38"/>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Attributes of the Dataset</a:t>
            </a:r>
            <a:endParaRPr/>
          </a:p>
        </p:txBody>
      </p:sp>
      <p:sp>
        <p:nvSpPr>
          <p:cNvPr id="695" name="Google Shape;69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