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32118-D7D0-4088-8E96-F6DA882127E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1C9CB8-C37D-4B59-B7FE-79A039E13EB9}">
      <dgm:prSet/>
      <dgm:spPr/>
      <dgm:t>
        <a:bodyPr/>
        <a:lstStyle/>
        <a:p>
          <a:r>
            <a:rPr lang="en-US"/>
            <a:t>Frontend</a:t>
          </a:r>
        </a:p>
      </dgm:t>
    </dgm:pt>
    <dgm:pt modelId="{99B96889-5503-4F30-B0DF-1708F274580C}" type="parTrans" cxnId="{35154D2E-D174-4AE0-ACB5-54A97F0E9E82}">
      <dgm:prSet/>
      <dgm:spPr/>
      <dgm:t>
        <a:bodyPr/>
        <a:lstStyle/>
        <a:p>
          <a:endParaRPr lang="en-US"/>
        </a:p>
      </dgm:t>
    </dgm:pt>
    <dgm:pt modelId="{1D1B94AD-ADFA-45D1-88A6-41396DD11D12}" type="sibTrans" cxnId="{35154D2E-D174-4AE0-ACB5-54A97F0E9E82}">
      <dgm:prSet/>
      <dgm:spPr/>
      <dgm:t>
        <a:bodyPr/>
        <a:lstStyle/>
        <a:p>
          <a:endParaRPr lang="en-US"/>
        </a:p>
      </dgm:t>
    </dgm:pt>
    <dgm:pt modelId="{1029E260-9135-440D-AB9E-18BF74D7D178}">
      <dgm:prSet/>
      <dgm:spPr/>
      <dgm:t>
        <a:bodyPr/>
        <a:lstStyle/>
        <a:p>
          <a:r>
            <a:rPr lang="en-US"/>
            <a:t>Sketches</a:t>
          </a:r>
        </a:p>
      </dgm:t>
    </dgm:pt>
    <dgm:pt modelId="{552911E6-D164-460E-869C-D5E575DE6255}" type="parTrans" cxnId="{8F23E98C-482C-4778-9A37-E34F01D3C723}">
      <dgm:prSet/>
      <dgm:spPr/>
      <dgm:t>
        <a:bodyPr/>
        <a:lstStyle/>
        <a:p>
          <a:endParaRPr lang="en-US"/>
        </a:p>
      </dgm:t>
    </dgm:pt>
    <dgm:pt modelId="{A01D4B66-A160-427C-9471-FD7298516DED}" type="sibTrans" cxnId="{8F23E98C-482C-4778-9A37-E34F01D3C723}">
      <dgm:prSet/>
      <dgm:spPr/>
      <dgm:t>
        <a:bodyPr/>
        <a:lstStyle/>
        <a:p>
          <a:endParaRPr lang="en-US"/>
        </a:p>
      </dgm:t>
    </dgm:pt>
    <dgm:pt modelId="{CB71DF49-AA9F-480A-A719-871B79987F1E}">
      <dgm:prSet/>
      <dgm:spPr/>
      <dgm:t>
        <a:bodyPr/>
        <a:lstStyle/>
        <a:p>
          <a:r>
            <a:rPr lang="en-US"/>
            <a:t>Class Diagram</a:t>
          </a:r>
        </a:p>
      </dgm:t>
    </dgm:pt>
    <dgm:pt modelId="{66D7B5D9-A095-46A6-B845-102998317363}" type="parTrans" cxnId="{3A35C5B8-B67D-4AAB-8980-6A230293AE63}">
      <dgm:prSet/>
      <dgm:spPr/>
      <dgm:t>
        <a:bodyPr/>
        <a:lstStyle/>
        <a:p>
          <a:endParaRPr lang="en-US"/>
        </a:p>
      </dgm:t>
    </dgm:pt>
    <dgm:pt modelId="{1AE146EA-7F70-4FFB-A037-B33F01A209D8}" type="sibTrans" cxnId="{3A35C5B8-B67D-4AAB-8980-6A230293AE63}">
      <dgm:prSet/>
      <dgm:spPr/>
      <dgm:t>
        <a:bodyPr/>
        <a:lstStyle/>
        <a:p>
          <a:endParaRPr lang="en-US"/>
        </a:p>
      </dgm:t>
    </dgm:pt>
    <dgm:pt modelId="{BF47881B-9569-4EE7-BBD1-806F98B9A444}">
      <dgm:prSet/>
      <dgm:spPr/>
      <dgm:t>
        <a:bodyPr/>
        <a:lstStyle/>
        <a:p>
          <a:r>
            <a:rPr lang="en-US"/>
            <a:t>Backend</a:t>
          </a:r>
        </a:p>
      </dgm:t>
    </dgm:pt>
    <dgm:pt modelId="{33D95C91-4FE4-434C-B373-E0D156C5DA4B}" type="parTrans" cxnId="{7B1077CE-5971-47D7-AB45-A49EFF46173B}">
      <dgm:prSet/>
      <dgm:spPr/>
      <dgm:t>
        <a:bodyPr/>
        <a:lstStyle/>
        <a:p>
          <a:endParaRPr lang="en-US"/>
        </a:p>
      </dgm:t>
    </dgm:pt>
    <dgm:pt modelId="{A445C2A1-75FD-4B63-A17C-DB32CCCD7502}" type="sibTrans" cxnId="{7B1077CE-5971-47D7-AB45-A49EFF46173B}">
      <dgm:prSet/>
      <dgm:spPr/>
      <dgm:t>
        <a:bodyPr/>
        <a:lstStyle/>
        <a:p>
          <a:endParaRPr lang="en-US"/>
        </a:p>
      </dgm:t>
    </dgm:pt>
    <dgm:pt modelId="{D03B9BEC-E07B-4570-A2D0-BB95E68FEC74}">
      <dgm:prSet/>
      <dgm:spPr/>
      <dgm:t>
        <a:bodyPr/>
        <a:lstStyle/>
        <a:p>
          <a:r>
            <a:rPr lang="en-US"/>
            <a:t>AI</a:t>
          </a:r>
        </a:p>
      </dgm:t>
    </dgm:pt>
    <dgm:pt modelId="{674CB3F0-F46A-4AFF-B753-0E9AEDC3EC9B}" type="parTrans" cxnId="{73653B84-B57F-4AAE-85A9-19C8CBB34367}">
      <dgm:prSet/>
      <dgm:spPr/>
      <dgm:t>
        <a:bodyPr/>
        <a:lstStyle/>
        <a:p>
          <a:endParaRPr lang="en-US"/>
        </a:p>
      </dgm:t>
    </dgm:pt>
    <dgm:pt modelId="{5FE2CB20-FE3E-49A6-B287-47D81C8E893A}" type="sibTrans" cxnId="{73653B84-B57F-4AAE-85A9-19C8CBB34367}">
      <dgm:prSet/>
      <dgm:spPr/>
      <dgm:t>
        <a:bodyPr/>
        <a:lstStyle/>
        <a:p>
          <a:endParaRPr lang="en-US"/>
        </a:p>
      </dgm:t>
    </dgm:pt>
    <dgm:pt modelId="{A6A241AE-CBFB-4342-BA3F-CB677A9526FC}">
      <dgm:prSet/>
      <dgm:spPr/>
      <dgm:t>
        <a:bodyPr/>
        <a:lstStyle/>
        <a:p>
          <a:r>
            <a:rPr lang="en-US"/>
            <a:t>Database</a:t>
          </a:r>
        </a:p>
      </dgm:t>
    </dgm:pt>
    <dgm:pt modelId="{6AC03F9E-7C7B-40D5-A64D-508676EA3085}" type="parTrans" cxnId="{BD3605A8-FD3B-4FAA-92AE-1FB21EAC7ABE}">
      <dgm:prSet/>
      <dgm:spPr/>
      <dgm:t>
        <a:bodyPr/>
        <a:lstStyle/>
        <a:p>
          <a:endParaRPr lang="en-US"/>
        </a:p>
      </dgm:t>
    </dgm:pt>
    <dgm:pt modelId="{C5545C54-DE1A-491F-9217-9C54B0DC9235}" type="sibTrans" cxnId="{BD3605A8-FD3B-4FAA-92AE-1FB21EAC7ABE}">
      <dgm:prSet/>
      <dgm:spPr/>
      <dgm:t>
        <a:bodyPr/>
        <a:lstStyle/>
        <a:p>
          <a:endParaRPr lang="en-US"/>
        </a:p>
      </dgm:t>
    </dgm:pt>
    <dgm:pt modelId="{C17ACD4B-836C-4F6A-82CC-A693720ADC94}">
      <dgm:prSet/>
      <dgm:spPr/>
      <dgm:t>
        <a:bodyPr/>
        <a:lstStyle/>
        <a:p>
          <a:r>
            <a:rPr lang="en-US" dirty="0"/>
            <a:t>ERD Diagram</a:t>
          </a:r>
        </a:p>
      </dgm:t>
    </dgm:pt>
    <dgm:pt modelId="{4BCFB609-6F0A-442A-B5FE-7E7373D4095E}" type="parTrans" cxnId="{8743BD8E-D713-4F9F-ACC3-4A187F54BE32}">
      <dgm:prSet/>
      <dgm:spPr/>
      <dgm:t>
        <a:bodyPr/>
        <a:lstStyle/>
        <a:p>
          <a:endParaRPr lang="en-US"/>
        </a:p>
      </dgm:t>
    </dgm:pt>
    <dgm:pt modelId="{739D87A1-E608-4D8F-ACC3-4274BD74F465}" type="sibTrans" cxnId="{8743BD8E-D713-4F9F-ACC3-4A187F54BE32}">
      <dgm:prSet/>
      <dgm:spPr/>
      <dgm:t>
        <a:bodyPr/>
        <a:lstStyle/>
        <a:p>
          <a:endParaRPr lang="en-US"/>
        </a:p>
      </dgm:t>
    </dgm:pt>
    <dgm:pt modelId="{5D906415-3F55-4D47-A42B-D6627FC92CCF}">
      <dgm:prSet/>
      <dgm:spPr/>
      <dgm:t>
        <a:bodyPr/>
        <a:lstStyle/>
        <a:p>
          <a:r>
            <a:rPr lang="en-US" dirty="0"/>
            <a:t>Class Diagram</a:t>
          </a:r>
        </a:p>
      </dgm:t>
    </dgm:pt>
    <dgm:pt modelId="{29766B4F-4843-40B9-BD5C-53CE7A810486}" type="parTrans" cxnId="{7DA28078-D146-41B0-8C00-A557FFA68C31}">
      <dgm:prSet/>
      <dgm:spPr/>
      <dgm:t>
        <a:bodyPr/>
        <a:lstStyle/>
        <a:p>
          <a:endParaRPr lang="en-US"/>
        </a:p>
      </dgm:t>
    </dgm:pt>
    <dgm:pt modelId="{94C94D94-EAF5-4A3D-A11B-D719E3740086}" type="sibTrans" cxnId="{7DA28078-D146-41B0-8C00-A557FFA68C31}">
      <dgm:prSet/>
      <dgm:spPr/>
      <dgm:t>
        <a:bodyPr/>
        <a:lstStyle/>
        <a:p>
          <a:endParaRPr lang="en-US"/>
        </a:p>
      </dgm:t>
    </dgm:pt>
    <dgm:pt modelId="{86DD9981-69A4-49C8-BCC0-8B5F02B19005}">
      <dgm:prSet/>
      <dgm:spPr/>
      <dgm:t>
        <a:bodyPr/>
        <a:lstStyle/>
        <a:p>
          <a:r>
            <a:rPr lang="en-US" dirty="0"/>
            <a:t>Class Diagram</a:t>
          </a:r>
        </a:p>
      </dgm:t>
    </dgm:pt>
    <dgm:pt modelId="{B2E1B3EB-636A-4EF5-B09A-CD9A15BD70F8}" type="parTrans" cxnId="{F36ED02F-AE3F-4280-B42F-C8C4890953D0}">
      <dgm:prSet/>
      <dgm:spPr/>
      <dgm:t>
        <a:bodyPr/>
        <a:lstStyle/>
        <a:p>
          <a:endParaRPr lang="en-US"/>
        </a:p>
      </dgm:t>
    </dgm:pt>
    <dgm:pt modelId="{71633DFA-6CD5-4E28-AB23-EDFF0F3BD662}" type="sibTrans" cxnId="{F36ED02F-AE3F-4280-B42F-C8C4890953D0}">
      <dgm:prSet/>
      <dgm:spPr/>
      <dgm:t>
        <a:bodyPr/>
        <a:lstStyle/>
        <a:p>
          <a:endParaRPr lang="en-US"/>
        </a:p>
      </dgm:t>
    </dgm:pt>
    <dgm:pt modelId="{335460A4-6FDA-48D3-BFBD-BFD19A2FF251}" type="pres">
      <dgm:prSet presAssocID="{31032118-D7D0-4088-8E96-F6DA882127EB}" presName="linear" presStyleCnt="0">
        <dgm:presLayoutVars>
          <dgm:dir/>
          <dgm:animLvl val="lvl"/>
          <dgm:resizeHandles val="exact"/>
        </dgm:presLayoutVars>
      </dgm:prSet>
      <dgm:spPr/>
    </dgm:pt>
    <dgm:pt modelId="{81D7AD8D-6A06-4107-9C72-C27E2FE53E3C}" type="pres">
      <dgm:prSet presAssocID="{D91C9CB8-C37D-4B59-B7FE-79A039E13EB9}" presName="parentLin" presStyleCnt="0"/>
      <dgm:spPr/>
    </dgm:pt>
    <dgm:pt modelId="{D7A8DEF8-0C7B-45BA-8A2F-C8C0F1E01B6D}" type="pres">
      <dgm:prSet presAssocID="{D91C9CB8-C37D-4B59-B7FE-79A039E13EB9}" presName="parentLeftMargin" presStyleLbl="node1" presStyleIdx="0" presStyleCnt="4"/>
      <dgm:spPr/>
    </dgm:pt>
    <dgm:pt modelId="{A82CD260-77A9-467C-AE67-595D0914CA22}" type="pres">
      <dgm:prSet presAssocID="{D91C9CB8-C37D-4B59-B7FE-79A039E13E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3073DF-9E77-4F4C-93CE-9F590565050C}" type="pres">
      <dgm:prSet presAssocID="{D91C9CB8-C37D-4B59-B7FE-79A039E13EB9}" presName="negativeSpace" presStyleCnt="0"/>
      <dgm:spPr/>
    </dgm:pt>
    <dgm:pt modelId="{FCC6A114-DB50-4021-8314-EFB7C0D50C41}" type="pres">
      <dgm:prSet presAssocID="{D91C9CB8-C37D-4B59-B7FE-79A039E13EB9}" presName="childText" presStyleLbl="conFgAcc1" presStyleIdx="0" presStyleCnt="4">
        <dgm:presLayoutVars>
          <dgm:bulletEnabled val="1"/>
        </dgm:presLayoutVars>
      </dgm:prSet>
      <dgm:spPr/>
    </dgm:pt>
    <dgm:pt modelId="{90B36AB5-F5F0-499F-829A-10C4B79525F4}" type="pres">
      <dgm:prSet presAssocID="{1D1B94AD-ADFA-45D1-88A6-41396DD11D12}" presName="spaceBetweenRectangles" presStyleCnt="0"/>
      <dgm:spPr/>
    </dgm:pt>
    <dgm:pt modelId="{39711CE9-27EE-4D31-8988-0014FB8F624A}" type="pres">
      <dgm:prSet presAssocID="{BF47881B-9569-4EE7-BBD1-806F98B9A444}" presName="parentLin" presStyleCnt="0"/>
      <dgm:spPr/>
    </dgm:pt>
    <dgm:pt modelId="{0B78F392-FDB7-4707-B100-22E26E128177}" type="pres">
      <dgm:prSet presAssocID="{BF47881B-9569-4EE7-BBD1-806F98B9A444}" presName="parentLeftMargin" presStyleLbl="node1" presStyleIdx="0" presStyleCnt="4"/>
      <dgm:spPr/>
    </dgm:pt>
    <dgm:pt modelId="{348E331B-6B93-4400-8069-A1C6E9FD7A4C}" type="pres">
      <dgm:prSet presAssocID="{BF47881B-9569-4EE7-BBD1-806F98B9A4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753B7E-8FE0-4948-BBE4-1899A85EE06E}" type="pres">
      <dgm:prSet presAssocID="{BF47881B-9569-4EE7-BBD1-806F98B9A444}" presName="negativeSpace" presStyleCnt="0"/>
      <dgm:spPr/>
    </dgm:pt>
    <dgm:pt modelId="{52942FDC-5157-46F6-8AEC-5B195AA2D0CA}" type="pres">
      <dgm:prSet presAssocID="{BF47881B-9569-4EE7-BBD1-806F98B9A444}" presName="childText" presStyleLbl="conFgAcc1" presStyleIdx="1" presStyleCnt="4">
        <dgm:presLayoutVars>
          <dgm:bulletEnabled val="1"/>
        </dgm:presLayoutVars>
      </dgm:prSet>
      <dgm:spPr/>
    </dgm:pt>
    <dgm:pt modelId="{B4661C0A-4705-46C4-980F-FD8765427C2D}" type="pres">
      <dgm:prSet presAssocID="{A445C2A1-75FD-4B63-A17C-DB32CCCD7502}" presName="spaceBetweenRectangles" presStyleCnt="0"/>
      <dgm:spPr/>
    </dgm:pt>
    <dgm:pt modelId="{F604B96C-878F-4E39-BCAC-B83EB7569D0B}" type="pres">
      <dgm:prSet presAssocID="{D03B9BEC-E07B-4570-A2D0-BB95E68FEC74}" presName="parentLin" presStyleCnt="0"/>
      <dgm:spPr/>
    </dgm:pt>
    <dgm:pt modelId="{C5B2223E-005C-4B4C-8126-F402D90F1470}" type="pres">
      <dgm:prSet presAssocID="{D03B9BEC-E07B-4570-A2D0-BB95E68FEC74}" presName="parentLeftMargin" presStyleLbl="node1" presStyleIdx="1" presStyleCnt="4"/>
      <dgm:spPr/>
    </dgm:pt>
    <dgm:pt modelId="{9AC792D8-6DF4-4628-93F6-CC68F5C749F7}" type="pres">
      <dgm:prSet presAssocID="{D03B9BEC-E07B-4570-A2D0-BB95E68FEC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0071DD-C38D-46BE-94FF-F0A0D3BD73D1}" type="pres">
      <dgm:prSet presAssocID="{D03B9BEC-E07B-4570-A2D0-BB95E68FEC74}" presName="negativeSpace" presStyleCnt="0"/>
      <dgm:spPr/>
    </dgm:pt>
    <dgm:pt modelId="{F90B172E-1E04-4512-B358-EC647E957761}" type="pres">
      <dgm:prSet presAssocID="{D03B9BEC-E07B-4570-A2D0-BB95E68FEC74}" presName="childText" presStyleLbl="conFgAcc1" presStyleIdx="2" presStyleCnt="4">
        <dgm:presLayoutVars>
          <dgm:bulletEnabled val="1"/>
        </dgm:presLayoutVars>
      </dgm:prSet>
      <dgm:spPr/>
    </dgm:pt>
    <dgm:pt modelId="{604FE356-F297-4E49-8E92-3E97050AD33F}" type="pres">
      <dgm:prSet presAssocID="{5FE2CB20-FE3E-49A6-B287-47D81C8E893A}" presName="spaceBetweenRectangles" presStyleCnt="0"/>
      <dgm:spPr/>
    </dgm:pt>
    <dgm:pt modelId="{0BD9F050-EBCD-44B0-B22B-9729AFC2C6E5}" type="pres">
      <dgm:prSet presAssocID="{A6A241AE-CBFB-4342-BA3F-CB677A9526FC}" presName="parentLin" presStyleCnt="0"/>
      <dgm:spPr/>
    </dgm:pt>
    <dgm:pt modelId="{91A5C3F9-E5C8-453E-849E-7A01944DDD21}" type="pres">
      <dgm:prSet presAssocID="{A6A241AE-CBFB-4342-BA3F-CB677A9526FC}" presName="parentLeftMargin" presStyleLbl="node1" presStyleIdx="2" presStyleCnt="4"/>
      <dgm:spPr/>
    </dgm:pt>
    <dgm:pt modelId="{C3066871-9AD3-42EA-9AF8-CFE9E9C11745}" type="pres">
      <dgm:prSet presAssocID="{A6A241AE-CBFB-4342-BA3F-CB677A9526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FB07F5E-F913-4A1D-8195-968391ABF6C9}" type="pres">
      <dgm:prSet presAssocID="{A6A241AE-CBFB-4342-BA3F-CB677A9526FC}" presName="negativeSpace" presStyleCnt="0"/>
      <dgm:spPr/>
    </dgm:pt>
    <dgm:pt modelId="{110CEFD1-B41A-46DA-9EA5-8DB4B4C5F22E}" type="pres">
      <dgm:prSet presAssocID="{A6A241AE-CBFB-4342-BA3F-CB677A9526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40FCC0F-EFA8-489D-8298-D38389B7B23D}" type="presOf" srcId="{1029E260-9135-440D-AB9E-18BF74D7D178}" destId="{FCC6A114-DB50-4021-8314-EFB7C0D50C41}" srcOrd="0" destOrd="0" presId="urn:microsoft.com/office/officeart/2005/8/layout/list1"/>
    <dgm:cxn modelId="{FAFA0112-FC25-4E7B-ADC6-E9AFF886CFF3}" type="presOf" srcId="{86DD9981-69A4-49C8-BCC0-8B5F02B19005}" destId="{F90B172E-1E04-4512-B358-EC647E957761}" srcOrd="0" destOrd="0" presId="urn:microsoft.com/office/officeart/2005/8/layout/list1"/>
    <dgm:cxn modelId="{BD4AF220-D47D-41F0-B65F-6ABB6DED0D9A}" type="presOf" srcId="{D03B9BEC-E07B-4570-A2D0-BB95E68FEC74}" destId="{C5B2223E-005C-4B4C-8126-F402D90F1470}" srcOrd="0" destOrd="0" presId="urn:microsoft.com/office/officeart/2005/8/layout/list1"/>
    <dgm:cxn modelId="{35154D2E-D174-4AE0-ACB5-54A97F0E9E82}" srcId="{31032118-D7D0-4088-8E96-F6DA882127EB}" destId="{D91C9CB8-C37D-4B59-B7FE-79A039E13EB9}" srcOrd="0" destOrd="0" parTransId="{99B96889-5503-4F30-B0DF-1708F274580C}" sibTransId="{1D1B94AD-ADFA-45D1-88A6-41396DD11D12}"/>
    <dgm:cxn modelId="{F36ED02F-AE3F-4280-B42F-C8C4890953D0}" srcId="{D03B9BEC-E07B-4570-A2D0-BB95E68FEC74}" destId="{86DD9981-69A4-49C8-BCC0-8B5F02B19005}" srcOrd="0" destOrd="0" parTransId="{B2E1B3EB-636A-4EF5-B09A-CD9A15BD70F8}" sibTransId="{71633DFA-6CD5-4E28-AB23-EDFF0F3BD662}"/>
    <dgm:cxn modelId="{D8184E3B-6341-4A64-9F66-F2FDDFA87F53}" type="presOf" srcId="{D91C9CB8-C37D-4B59-B7FE-79A039E13EB9}" destId="{A82CD260-77A9-467C-AE67-595D0914CA22}" srcOrd="1" destOrd="0" presId="urn:microsoft.com/office/officeart/2005/8/layout/list1"/>
    <dgm:cxn modelId="{556D7447-262B-4E39-A7D7-A4162D9AF73A}" type="presOf" srcId="{A6A241AE-CBFB-4342-BA3F-CB677A9526FC}" destId="{91A5C3F9-E5C8-453E-849E-7A01944DDD21}" srcOrd="0" destOrd="0" presId="urn:microsoft.com/office/officeart/2005/8/layout/list1"/>
    <dgm:cxn modelId="{F80BC952-76AE-4ACE-834C-33684AAA988F}" type="presOf" srcId="{A6A241AE-CBFB-4342-BA3F-CB677A9526FC}" destId="{C3066871-9AD3-42EA-9AF8-CFE9E9C11745}" srcOrd="1" destOrd="0" presId="urn:microsoft.com/office/officeart/2005/8/layout/list1"/>
    <dgm:cxn modelId="{1E499F53-B8A7-4F62-92B2-E7EDD7FB8628}" type="presOf" srcId="{CB71DF49-AA9F-480A-A719-871B79987F1E}" destId="{FCC6A114-DB50-4021-8314-EFB7C0D50C41}" srcOrd="0" destOrd="1" presId="urn:microsoft.com/office/officeart/2005/8/layout/list1"/>
    <dgm:cxn modelId="{7DA28078-D146-41B0-8C00-A557FFA68C31}" srcId="{BF47881B-9569-4EE7-BBD1-806F98B9A444}" destId="{5D906415-3F55-4D47-A42B-D6627FC92CCF}" srcOrd="0" destOrd="0" parTransId="{29766B4F-4843-40B9-BD5C-53CE7A810486}" sibTransId="{94C94D94-EAF5-4A3D-A11B-D719E3740086}"/>
    <dgm:cxn modelId="{E3294A7E-488F-48B5-9B3D-D9774F58D7F2}" type="presOf" srcId="{C17ACD4B-836C-4F6A-82CC-A693720ADC94}" destId="{110CEFD1-B41A-46DA-9EA5-8DB4B4C5F22E}" srcOrd="0" destOrd="0" presId="urn:microsoft.com/office/officeart/2005/8/layout/list1"/>
    <dgm:cxn modelId="{73653B84-B57F-4AAE-85A9-19C8CBB34367}" srcId="{31032118-D7D0-4088-8E96-F6DA882127EB}" destId="{D03B9BEC-E07B-4570-A2D0-BB95E68FEC74}" srcOrd="2" destOrd="0" parTransId="{674CB3F0-F46A-4AFF-B753-0E9AEDC3EC9B}" sibTransId="{5FE2CB20-FE3E-49A6-B287-47D81C8E893A}"/>
    <dgm:cxn modelId="{8F23E98C-482C-4778-9A37-E34F01D3C723}" srcId="{D91C9CB8-C37D-4B59-B7FE-79A039E13EB9}" destId="{1029E260-9135-440D-AB9E-18BF74D7D178}" srcOrd="0" destOrd="0" parTransId="{552911E6-D164-460E-869C-D5E575DE6255}" sibTransId="{A01D4B66-A160-427C-9471-FD7298516DED}"/>
    <dgm:cxn modelId="{8743BD8E-D713-4F9F-ACC3-4A187F54BE32}" srcId="{A6A241AE-CBFB-4342-BA3F-CB677A9526FC}" destId="{C17ACD4B-836C-4F6A-82CC-A693720ADC94}" srcOrd="0" destOrd="0" parTransId="{4BCFB609-6F0A-442A-B5FE-7E7373D4095E}" sibTransId="{739D87A1-E608-4D8F-ACC3-4274BD74F465}"/>
    <dgm:cxn modelId="{0676BFA3-4D6A-4C92-B35A-4DD706A0F222}" type="presOf" srcId="{D91C9CB8-C37D-4B59-B7FE-79A039E13EB9}" destId="{D7A8DEF8-0C7B-45BA-8A2F-C8C0F1E01B6D}" srcOrd="0" destOrd="0" presId="urn:microsoft.com/office/officeart/2005/8/layout/list1"/>
    <dgm:cxn modelId="{BD3605A8-FD3B-4FAA-92AE-1FB21EAC7ABE}" srcId="{31032118-D7D0-4088-8E96-F6DA882127EB}" destId="{A6A241AE-CBFB-4342-BA3F-CB677A9526FC}" srcOrd="3" destOrd="0" parTransId="{6AC03F9E-7C7B-40D5-A64D-508676EA3085}" sibTransId="{C5545C54-DE1A-491F-9217-9C54B0DC9235}"/>
    <dgm:cxn modelId="{484A0AA8-A5E6-41F4-821C-B893B8E74059}" type="presOf" srcId="{5D906415-3F55-4D47-A42B-D6627FC92CCF}" destId="{52942FDC-5157-46F6-8AEC-5B195AA2D0CA}" srcOrd="0" destOrd="0" presId="urn:microsoft.com/office/officeart/2005/8/layout/list1"/>
    <dgm:cxn modelId="{3A35C5B8-B67D-4AAB-8980-6A230293AE63}" srcId="{D91C9CB8-C37D-4B59-B7FE-79A039E13EB9}" destId="{CB71DF49-AA9F-480A-A719-871B79987F1E}" srcOrd="1" destOrd="0" parTransId="{66D7B5D9-A095-46A6-B845-102998317363}" sibTransId="{1AE146EA-7F70-4FFB-A037-B33F01A209D8}"/>
    <dgm:cxn modelId="{205383BD-6CBD-4533-8976-C5028E955460}" type="presOf" srcId="{31032118-D7D0-4088-8E96-F6DA882127EB}" destId="{335460A4-6FDA-48D3-BFBD-BFD19A2FF251}" srcOrd="0" destOrd="0" presId="urn:microsoft.com/office/officeart/2005/8/layout/list1"/>
    <dgm:cxn modelId="{52D0B0BD-F7E4-450D-BD25-E34D9007E242}" type="presOf" srcId="{D03B9BEC-E07B-4570-A2D0-BB95E68FEC74}" destId="{9AC792D8-6DF4-4628-93F6-CC68F5C749F7}" srcOrd="1" destOrd="0" presId="urn:microsoft.com/office/officeart/2005/8/layout/list1"/>
    <dgm:cxn modelId="{7B1077CE-5971-47D7-AB45-A49EFF46173B}" srcId="{31032118-D7D0-4088-8E96-F6DA882127EB}" destId="{BF47881B-9569-4EE7-BBD1-806F98B9A444}" srcOrd="1" destOrd="0" parTransId="{33D95C91-4FE4-434C-B373-E0D156C5DA4B}" sibTransId="{A445C2A1-75FD-4B63-A17C-DB32CCCD7502}"/>
    <dgm:cxn modelId="{63FE20D1-AB49-411A-BC4A-EEBED8BACA9F}" type="presOf" srcId="{BF47881B-9569-4EE7-BBD1-806F98B9A444}" destId="{0B78F392-FDB7-4707-B100-22E26E128177}" srcOrd="0" destOrd="0" presId="urn:microsoft.com/office/officeart/2005/8/layout/list1"/>
    <dgm:cxn modelId="{DB1FC3D9-565E-4BE2-B9D1-718F3409D4BC}" type="presOf" srcId="{BF47881B-9569-4EE7-BBD1-806F98B9A444}" destId="{348E331B-6B93-4400-8069-A1C6E9FD7A4C}" srcOrd="1" destOrd="0" presId="urn:microsoft.com/office/officeart/2005/8/layout/list1"/>
    <dgm:cxn modelId="{8AD502E3-D7D7-4B4B-BD06-E729D2108197}" type="presParOf" srcId="{335460A4-6FDA-48D3-BFBD-BFD19A2FF251}" destId="{81D7AD8D-6A06-4107-9C72-C27E2FE53E3C}" srcOrd="0" destOrd="0" presId="urn:microsoft.com/office/officeart/2005/8/layout/list1"/>
    <dgm:cxn modelId="{3CB268F5-79A9-42C3-B410-4819CAEE2C03}" type="presParOf" srcId="{81D7AD8D-6A06-4107-9C72-C27E2FE53E3C}" destId="{D7A8DEF8-0C7B-45BA-8A2F-C8C0F1E01B6D}" srcOrd="0" destOrd="0" presId="urn:microsoft.com/office/officeart/2005/8/layout/list1"/>
    <dgm:cxn modelId="{3C1B083C-F0E3-4089-9D79-1982D591CA50}" type="presParOf" srcId="{81D7AD8D-6A06-4107-9C72-C27E2FE53E3C}" destId="{A82CD260-77A9-467C-AE67-595D0914CA22}" srcOrd="1" destOrd="0" presId="urn:microsoft.com/office/officeart/2005/8/layout/list1"/>
    <dgm:cxn modelId="{A830254A-5405-4302-AF69-39FA6E9596FB}" type="presParOf" srcId="{335460A4-6FDA-48D3-BFBD-BFD19A2FF251}" destId="{D63073DF-9E77-4F4C-93CE-9F590565050C}" srcOrd="1" destOrd="0" presId="urn:microsoft.com/office/officeart/2005/8/layout/list1"/>
    <dgm:cxn modelId="{1F030AA9-50E0-4EA1-87E6-B3D1F0B742F6}" type="presParOf" srcId="{335460A4-6FDA-48D3-BFBD-BFD19A2FF251}" destId="{FCC6A114-DB50-4021-8314-EFB7C0D50C41}" srcOrd="2" destOrd="0" presId="urn:microsoft.com/office/officeart/2005/8/layout/list1"/>
    <dgm:cxn modelId="{353F753F-A4B4-4255-B335-9935752E83A1}" type="presParOf" srcId="{335460A4-6FDA-48D3-BFBD-BFD19A2FF251}" destId="{90B36AB5-F5F0-499F-829A-10C4B79525F4}" srcOrd="3" destOrd="0" presId="urn:microsoft.com/office/officeart/2005/8/layout/list1"/>
    <dgm:cxn modelId="{545EC46B-5997-49D2-A20B-7F360A79A58C}" type="presParOf" srcId="{335460A4-6FDA-48D3-BFBD-BFD19A2FF251}" destId="{39711CE9-27EE-4D31-8988-0014FB8F624A}" srcOrd="4" destOrd="0" presId="urn:microsoft.com/office/officeart/2005/8/layout/list1"/>
    <dgm:cxn modelId="{0C267559-3DB1-47D0-B0BC-3293D443C2EE}" type="presParOf" srcId="{39711CE9-27EE-4D31-8988-0014FB8F624A}" destId="{0B78F392-FDB7-4707-B100-22E26E128177}" srcOrd="0" destOrd="0" presId="urn:microsoft.com/office/officeart/2005/8/layout/list1"/>
    <dgm:cxn modelId="{E0C7626C-8400-400C-AEFC-F89D249ECEBC}" type="presParOf" srcId="{39711CE9-27EE-4D31-8988-0014FB8F624A}" destId="{348E331B-6B93-4400-8069-A1C6E9FD7A4C}" srcOrd="1" destOrd="0" presId="urn:microsoft.com/office/officeart/2005/8/layout/list1"/>
    <dgm:cxn modelId="{B66B6E96-06A1-436C-B059-40D75F09E809}" type="presParOf" srcId="{335460A4-6FDA-48D3-BFBD-BFD19A2FF251}" destId="{D7753B7E-8FE0-4948-BBE4-1899A85EE06E}" srcOrd="5" destOrd="0" presId="urn:microsoft.com/office/officeart/2005/8/layout/list1"/>
    <dgm:cxn modelId="{CE2AD02F-A11F-44BE-8526-8DB3522889AB}" type="presParOf" srcId="{335460A4-6FDA-48D3-BFBD-BFD19A2FF251}" destId="{52942FDC-5157-46F6-8AEC-5B195AA2D0CA}" srcOrd="6" destOrd="0" presId="urn:microsoft.com/office/officeart/2005/8/layout/list1"/>
    <dgm:cxn modelId="{87126639-B7A1-4D2D-89F0-05C098A8A23B}" type="presParOf" srcId="{335460A4-6FDA-48D3-BFBD-BFD19A2FF251}" destId="{B4661C0A-4705-46C4-980F-FD8765427C2D}" srcOrd="7" destOrd="0" presId="urn:microsoft.com/office/officeart/2005/8/layout/list1"/>
    <dgm:cxn modelId="{CF318221-70AD-4537-8C5F-46859CF9D023}" type="presParOf" srcId="{335460A4-6FDA-48D3-BFBD-BFD19A2FF251}" destId="{F604B96C-878F-4E39-BCAC-B83EB7569D0B}" srcOrd="8" destOrd="0" presId="urn:microsoft.com/office/officeart/2005/8/layout/list1"/>
    <dgm:cxn modelId="{61576992-F329-450E-A931-8EFA4AE38B23}" type="presParOf" srcId="{F604B96C-878F-4E39-BCAC-B83EB7569D0B}" destId="{C5B2223E-005C-4B4C-8126-F402D90F1470}" srcOrd="0" destOrd="0" presId="urn:microsoft.com/office/officeart/2005/8/layout/list1"/>
    <dgm:cxn modelId="{D3EEDC43-C6EC-4445-91FF-670FE37F1FC3}" type="presParOf" srcId="{F604B96C-878F-4E39-BCAC-B83EB7569D0B}" destId="{9AC792D8-6DF4-4628-93F6-CC68F5C749F7}" srcOrd="1" destOrd="0" presId="urn:microsoft.com/office/officeart/2005/8/layout/list1"/>
    <dgm:cxn modelId="{DFB7C70F-6AF3-419D-B6AF-8BB2D3A79F4F}" type="presParOf" srcId="{335460A4-6FDA-48D3-BFBD-BFD19A2FF251}" destId="{E30071DD-C38D-46BE-94FF-F0A0D3BD73D1}" srcOrd="9" destOrd="0" presId="urn:microsoft.com/office/officeart/2005/8/layout/list1"/>
    <dgm:cxn modelId="{6D02D522-B55D-4BFF-9AB7-196F2EA2018C}" type="presParOf" srcId="{335460A4-6FDA-48D3-BFBD-BFD19A2FF251}" destId="{F90B172E-1E04-4512-B358-EC647E957761}" srcOrd="10" destOrd="0" presId="urn:microsoft.com/office/officeart/2005/8/layout/list1"/>
    <dgm:cxn modelId="{3F52F76A-8764-4BAE-A78C-C9051EAC906D}" type="presParOf" srcId="{335460A4-6FDA-48D3-BFBD-BFD19A2FF251}" destId="{604FE356-F297-4E49-8E92-3E97050AD33F}" srcOrd="11" destOrd="0" presId="urn:microsoft.com/office/officeart/2005/8/layout/list1"/>
    <dgm:cxn modelId="{0D1E234D-97D0-432D-9DB6-2AF8AFC8368E}" type="presParOf" srcId="{335460A4-6FDA-48D3-BFBD-BFD19A2FF251}" destId="{0BD9F050-EBCD-44B0-B22B-9729AFC2C6E5}" srcOrd="12" destOrd="0" presId="urn:microsoft.com/office/officeart/2005/8/layout/list1"/>
    <dgm:cxn modelId="{EA32550F-3E82-4FA0-904D-CC640B3F278C}" type="presParOf" srcId="{0BD9F050-EBCD-44B0-B22B-9729AFC2C6E5}" destId="{91A5C3F9-E5C8-453E-849E-7A01944DDD21}" srcOrd="0" destOrd="0" presId="urn:microsoft.com/office/officeart/2005/8/layout/list1"/>
    <dgm:cxn modelId="{819330E8-BCAE-44A3-A974-9C4DA4459FEE}" type="presParOf" srcId="{0BD9F050-EBCD-44B0-B22B-9729AFC2C6E5}" destId="{C3066871-9AD3-42EA-9AF8-CFE9E9C11745}" srcOrd="1" destOrd="0" presId="urn:microsoft.com/office/officeart/2005/8/layout/list1"/>
    <dgm:cxn modelId="{458151A2-EEE1-4811-B6D0-FE1084BCE767}" type="presParOf" srcId="{335460A4-6FDA-48D3-BFBD-BFD19A2FF251}" destId="{5FB07F5E-F913-4A1D-8195-968391ABF6C9}" srcOrd="13" destOrd="0" presId="urn:microsoft.com/office/officeart/2005/8/layout/list1"/>
    <dgm:cxn modelId="{176BE3AB-CFB0-4787-8207-5383F1E560D7}" type="presParOf" srcId="{335460A4-6FDA-48D3-BFBD-BFD19A2FF251}" destId="{110CEFD1-B41A-46DA-9EA5-8DB4B4C5F22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6A114-DB50-4021-8314-EFB7C0D50C41}">
      <dsp:nvSpPr>
        <dsp:cNvPr id="0" name=""/>
        <dsp:cNvSpPr/>
      </dsp:nvSpPr>
      <dsp:spPr>
        <a:xfrm>
          <a:off x="0" y="261929"/>
          <a:ext cx="7543800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208280" rIns="5854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Sketches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Class Diagram</a:t>
          </a:r>
        </a:p>
      </dsp:txBody>
      <dsp:txXfrm>
        <a:off x="0" y="261929"/>
        <a:ext cx="7543800" cy="582750"/>
      </dsp:txXfrm>
    </dsp:sp>
    <dsp:sp modelId="{A82CD260-77A9-467C-AE67-595D0914CA22}">
      <dsp:nvSpPr>
        <dsp:cNvPr id="0" name=""/>
        <dsp:cNvSpPr/>
      </dsp:nvSpPr>
      <dsp:spPr>
        <a:xfrm>
          <a:off x="377190" y="114329"/>
          <a:ext cx="5280660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Frontend</a:t>
          </a:r>
        </a:p>
      </dsp:txBody>
      <dsp:txXfrm>
        <a:off x="391600" y="128739"/>
        <a:ext cx="5251840" cy="266380"/>
      </dsp:txXfrm>
    </dsp:sp>
    <dsp:sp modelId="{52942FDC-5157-46F6-8AEC-5B195AA2D0CA}">
      <dsp:nvSpPr>
        <dsp:cNvPr id="0" name=""/>
        <dsp:cNvSpPr/>
      </dsp:nvSpPr>
      <dsp:spPr>
        <a:xfrm>
          <a:off x="0" y="1046280"/>
          <a:ext cx="7543800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208280" rIns="5854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Class Diagram</a:t>
          </a:r>
        </a:p>
      </dsp:txBody>
      <dsp:txXfrm>
        <a:off x="0" y="1046280"/>
        <a:ext cx="7543800" cy="425250"/>
      </dsp:txXfrm>
    </dsp:sp>
    <dsp:sp modelId="{348E331B-6B93-4400-8069-A1C6E9FD7A4C}">
      <dsp:nvSpPr>
        <dsp:cNvPr id="0" name=""/>
        <dsp:cNvSpPr/>
      </dsp:nvSpPr>
      <dsp:spPr>
        <a:xfrm>
          <a:off x="377190" y="898680"/>
          <a:ext cx="5280660" cy="295200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Backend</a:t>
          </a:r>
        </a:p>
      </dsp:txBody>
      <dsp:txXfrm>
        <a:off x="391600" y="913090"/>
        <a:ext cx="5251840" cy="266380"/>
      </dsp:txXfrm>
    </dsp:sp>
    <dsp:sp modelId="{F90B172E-1E04-4512-B358-EC647E957761}">
      <dsp:nvSpPr>
        <dsp:cNvPr id="0" name=""/>
        <dsp:cNvSpPr/>
      </dsp:nvSpPr>
      <dsp:spPr>
        <a:xfrm>
          <a:off x="0" y="1673130"/>
          <a:ext cx="7543800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208280" rIns="5854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Class Diagram</a:t>
          </a:r>
        </a:p>
      </dsp:txBody>
      <dsp:txXfrm>
        <a:off x="0" y="1673130"/>
        <a:ext cx="7543800" cy="425250"/>
      </dsp:txXfrm>
    </dsp:sp>
    <dsp:sp modelId="{9AC792D8-6DF4-4628-93F6-CC68F5C749F7}">
      <dsp:nvSpPr>
        <dsp:cNvPr id="0" name=""/>
        <dsp:cNvSpPr/>
      </dsp:nvSpPr>
      <dsp:spPr>
        <a:xfrm>
          <a:off x="377190" y="1525530"/>
          <a:ext cx="5280660" cy="295200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AI</a:t>
          </a:r>
        </a:p>
      </dsp:txBody>
      <dsp:txXfrm>
        <a:off x="391600" y="1539940"/>
        <a:ext cx="5251840" cy="266380"/>
      </dsp:txXfrm>
    </dsp:sp>
    <dsp:sp modelId="{110CEFD1-B41A-46DA-9EA5-8DB4B4C5F22E}">
      <dsp:nvSpPr>
        <dsp:cNvPr id="0" name=""/>
        <dsp:cNvSpPr/>
      </dsp:nvSpPr>
      <dsp:spPr>
        <a:xfrm>
          <a:off x="0" y="2299980"/>
          <a:ext cx="7543800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208280" rIns="58548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ERD Diagram</a:t>
          </a:r>
        </a:p>
      </dsp:txBody>
      <dsp:txXfrm>
        <a:off x="0" y="2299980"/>
        <a:ext cx="7543800" cy="425250"/>
      </dsp:txXfrm>
    </dsp:sp>
    <dsp:sp modelId="{C3066871-9AD3-42EA-9AF8-CFE9E9C11745}">
      <dsp:nvSpPr>
        <dsp:cNvPr id="0" name=""/>
        <dsp:cNvSpPr/>
      </dsp:nvSpPr>
      <dsp:spPr>
        <a:xfrm>
          <a:off x="377190" y="2152380"/>
          <a:ext cx="5280660" cy="2952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Database</a:t>
          </a:r>
        </a:p>
      </dsp:txBody>
      <dsp:txXfrm>
        <a:off x="391600" y="2166790"/>
        <a:ext cx="5251840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042e703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d042e703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042e703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d042e703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d042e70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d042e70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042e7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042e70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2927b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2927b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042e70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042e70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042e70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042e70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8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2927bfd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2927bfd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22927bf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22927bf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042e70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042e70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042e70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042e70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977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29794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64790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01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37197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71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99485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7088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79151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39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53677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882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0058" y="102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Another Movie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5499" y="1243710"/>
            <a:ext cx="4096501" cy="2263316"/>
          </a:xfrm>
          <a:prstGeom prst="rect">
            <a:avLst/>
          </a:prstGeom>
          <a:noFill/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2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5499" y="1284675"/>
            <a:ext cx="4096501" cy="2181386"/>
          </a:xfrm>
          <a:prstGeom prst="rect">
            <a:avLst/>
          </a:prstGeom>
          <a:noFill/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Listening</a:t>
            </a:r>
          </a:p>
        </p:txBody>
      </p:sp>
      <p:pic>
        <p:nvPicPr>
          <p:cNvPr id="120" name="Graphic 119" descr="Grinning Face with No Fill">
            <a:extLst>
              <a:ext uri="{FF2B5EF4-FFF2-40B4-BE49-F238E27FC236}">
                <a16:creationId xmlns:a16="http://schemas.microsoft.com/office/drawing/2014/main" id="{54F1AC8D-F400-4582-BDAD-CCF2E728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441" y="480060"/>
            <a:ext cx="3790617" cy="3790617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6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0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/>
              <a:t>Outline</a:t>
            </a:r>
          </a:p>
        </p:txBody>
      </p:sp>
      <p:graphicFrame>
        <p:nvGraphicFramePr>
          <p:cNvPr id="76" name="Google Shape;61;p14">
            <a:extLst>
              <a:ext uri="{FF2B5EF4-FFF2-40B4-BE49-F238E27FC236}">
                <a16:creationId xmlns:a16="http://schemas.microsoft.com/office/drawing/2014/main" id="{DB54F32E-F8AD-4BA9-A22D-F6E6A82FF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447717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Frontend:</a:t>
            </a:r>
            <a:r>
              <a:rPr lang="en-US" sz="6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Search</a:t>
            </a: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Screen </a:t>
            </a:r>
            <a:endParaRPr lang="en-US" sz="68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5710499-637C-493F-853F-1CF56B5E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700924"/>
            <a:ext cx="4096501" cy="334888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132823" y="503694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Frontend:  </a:t>
            </a:r>
            <a:r>
              <a:rPr lang="en-US" sz="6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Screen</a:t>
            </a:r>
            <a:endParaRPr lang="en-US" sz="68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CCEA0D0-8C4B-4B13-B4F0-E0E0C60B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8" y="565619"/>
            <a:ext cx="4295775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Frontend:  </a:t>
            </a:r>
            <a:r>
              <a:rPr lang="en-US" sz="68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Results Screen</a:t>
            </a:r>
            <a:endParaRPr lang="en-US" sz="68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BFA62D1-A181-4200-9323-73938220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941593"/>
            <a:ext cx="4096501" cy="2867550"/>
          </a:xfrm>
          <a:prstGeom prst="rect">
            <a:avLst/>
          </a:prstGeom>
        </p:spPr>
      </p:pic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12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0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0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7" name="Straight Connector 10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0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967315" y="479322"/>
            <a:ext cx="4689988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Frontend: </a:t>
            </a:r>
            <a:br>
              <a:rPr lang="en-US" sz="5000" spc="-5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Movie Information Screen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7822D88-77A5-42CD-9517-8EC7C3B6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668034"/>
            <a:ext cx="3000986" cy="3410211"/>
          </a:xfrm>
          <a:prstGeom prst="rect">
            <a:avLst/>
          </a:prstGeom>
        </p:spPr>
      </p:pic>
      <p:cxnSp>
        <p:nvCxnSpPr>
          <p:cNvPr id="119" name="Straight Connector 10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325755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1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Frontend- Class Diagram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5451CBB-7C5B-4343-8E9F-7F4C94D6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99" y="480060"/>
            <a:ext cx="3231500" cy="3790617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47500" y="479322"/>
            <a:ext cx="3609804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Backend 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Class 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68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0562" y="480060"/>
            <a:ext cx="3686375" cy="3790617"/>
          </a:xfrm>
          <a:prstGeom prst="rect">
            <a:avLst/>
          </a:prstGeom>
          <a:noFill/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325755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0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Rectangle 10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9" name="Straight Connector 10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0" name="Rectangle 10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105832" y="479322"/>
            <a:ext cx="2551471" cy="27645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50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5499" y="1027486"/>
            <a:ext cx="5184163" cy="2695764"/>
          </a:xfrm>
          <a:prstGeom prst="rect">
            <a:avLst/>
          </a:prstGeom>
          <a:noFill/>
        </p:spPr>
      </p:pic>
      <p:cxnSp>
        <p:nvCxnSpPr>
          <p:cNvPr id="121" name="Straight Connector 11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325755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1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1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49</Words>
  <Application>Microsoft Office PowerPoint</Application>
  <PresentationFormat>On-screen Show (16:9)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Just Another Movie</vt:lpstr>
      <vt:lpstr>Outline</vt:lpstr>
      <vt:lpstr>Frontend:Search Screen </vt:lpstr>
      <vt:lpstr>Frontend:  Results Screen</vt:lpstr>
      <vt:lpstr>Frontend:  Results Screen</vt:lpstr>
      <vt:lpstr>Frontend:  Movie Information Screen</vt:lpstr>
      <vt:lpstr>Frontend- Class Diagram</vt:lpstr>
      <vt:lpstr>Backend  Class  Diagram</vt:lpstr>
      <vt:lpstr>AI</vt:lpstr>
      <vt:lpstr>Database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Another Movie</dc:title>
  <dc:creator>Kaitlyn Hardin</dc:creator>
  <cp:lastModifiedBy>Hardin, Kaitlyn A.</cp:lastModifiedBy>
  <cp:revision>1</cp:revision>
  <dcterms:modified xsi:type="dcterms:W3CDTF">2021-09-22T00:14:53Z</dcterms:modified>
</cp:coreProperties>
</file>