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4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3" r:id="rId13"/>
    <p:sldId id="271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754243-4EB9-4DFA-9C36-59FD4B6BEF6F}">
  <a:tblStyle styleId="{C1754243-4EB9-4DFA-9C36-59FD4B6BEF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A4E73-C1B8-468E-BC18-281E0E361BA5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1A2F724-39AF-4F65-9C17-26158852EA7A}">
      <dgm:prSet/>
      <dgm:spPr/>
      <dgm:t>
        <a:bodyPr/>
        <a:lstStyle/>
        <a:p>
          <a:r>
            <a:rPr lang="en-US"/>
            <a:t>Frontend</a:t>
          </a:r>
        </a:p>
      </dgm:t>
    </dgm:pt>
    <dgm:pt modelId="{5FF2F070-5DB0-4554-AFCF-13BE0DF15CE5}" type="parTrans" cxnId="{9913FD6C-9D42-49E1-91E2-C648451F7C3A}">
      <dgm:prSet/>
      <dgm:spPr/>
      <dgm:t>
        <a:bodyPr/>
        <a:lstStyle/>
        <a:p>
          <a:endParaRPr lang="en-US"/>
        </a:p>
      </dgm:t>
    </dgm:pt>
    <dgm:pt modelId="{A70D5A83-7235-480C-9A76-E27C2D6F2EAA}" type="sibTrans" cxnId="{9913FD6C-9D42-49E1-91E2-C648451F7C3A}">
      <dgm:prSet/>
      <dgm:spPr/>
      <dgm:t>
        <a:bodyPr/>
        <a:lstStyle/>
        <a:p>
          <a:endParaRPr lang="en-US"/>
        </a:p>
      </dgm:t>
    </dgm:pt>
    <dgm:pt modelId="{DDB57B2B-D4AC-4735-9B74-A7D5EB343D74}">
      <dgm:prSet/>
      <dgm:spPr/>
      <dgm:t>
        <a:bodyPr/>
        <a:lstStyle/>
        <a:p>
          <a:r>
            <a:rPr lang="en-US"/>
            <a:t>Backend</a:t>
          </a:r>
        </a:p>
      </dgm:t>
    </dgm:pt>
    <dgm:pt modelId="{21BD33B0-141C-496C-8CCB-5800617CAB8F}" type="parTrans" cxnId="{62EC6A26-DBF4-4777-9342-0786105CC6BC}">
      <dgm:prSet/>
      <dgm:spPr/>
      <dgm:t>
        <a:bodyPr/>
        <a:lstStyle/>
        <a:p>
          <a:endParaRPr lang="en-US"/>
        </a:p>
      </dgm:t>
    </dgm:pt>
    <dgm:pt modelId="{CA6AE609-90DE-4179-A3D7-6DAC64E4A4D9}" type="sibTrans" cxnId="{62EC6A26-DBF4-4777-9342-0786105CC6BC}">
      <dgm:prSet/>
      <dgm:spPr/>
      <dgm:t>
        <a:bodyPr/>
        <a:lstStyle/>
        <a:p>
          <a:endParaRPr lang="en-US"/>
        </a:p>
      </dgm:t>
    </dgm:pt>
    <dgm:pt modelId="{9D3D3E15-5E40-4BB8-B50A-D7AEEBC892EE}">
      <dgm:prSet/>
      <dgm:spPr/>
      <dgm:t>
        <a:bodyPr/>
        <a:lstStyle/>
        <a:p>
          <a:r>
            <a:rPr lang="en-US" dirty="0"/>
            <a:t>AI</a:t>
          </a:r>
        </a:p>
      </dgm:t>
    </dgm:pt>
    <dgm:pt modelId="{95FD52E6-6FF8-491A-B833-455DFCF01CDB}" type="parTrans" cxnId="{075836FD-5297-4CFE-88BA-D65E436B6944}">
      <dgm:prSet/>
      <dgm:spPr/>
      <dgm:t>
        <a:bodyPr/>
        <a:lstStyle/>
        <a:p>
          <a:endParaRPr lang="en-US"/>
        </a:p>
      </dgm:t>
    </dgm:pt>
    <dgm:pt modelId="{DC82A60D-97D8-4CCF-87FE-D6105255463E}" type="sibTrans" cxnId="{075836FD-5297-4CFE-88BA-D65E436B6944}">
      <dgm:prSet/>
      <dgm:spPr/>
      <dgm:t>
        <a:bodyPr/>
        <a:lstStyle/>
        <a:p>
          <a:endParaRPr lang="en-US"/>
        </a:p>
      </dgm:t>
    </dgm:pt>
    <dgm:pt modelId="{C80742A0-2660-4FFE-8172-4746324966FF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E37B93C6-82D1-4372-B63F-A74AD5FEEDDD}" type="parTrans" cxnId="{A3F0CD62-DEC7-4F0D-8E6A-08FD4B996D0B}">
      <dgm:prSet/>
      <dgm:spPr/>
      <dgm:t>
        <a:bodyPr/>
        <a:lstStyle/>
        <a:p>
          <a:endParaRPr lang="en-US"/>
        </a:p>
      </dgm:t>
    </dgm:pt>
    <dgm:pt modelId="{C4B63AC1-4649-433D-902C-0ED366A36E7A}" type="sibTrans" cxnId="{A3F0CD62-DEC7-4F0D-8E6A-08FD4B996D0B}">
      <dgm:prSet/>
      <dgm:spPr/>
      <dgm:t>
        <a:bodyPr/>
        <a:lstStyle/>
        <a:p>
          <a:endParaRPr lang="en-US"/>
        </a:p>
      </dgm:t>
    </dgm:pt>
    <dgm:pt modelId="{FAB5D1BC-84F3-414A-9C79-0F8AED674237}" type="pres">
      <dgm:prSet presAssocID="{0DAA4E73-C1B8-468E-BC18-281E0E361BA5}" presName="linear" presStyleCnt="0">
        <dgm:presLayoutVars>
          <dgm:animLvl val="lvl"/>
          <dgm:resizeHandles val="exact"/>
        </dgm:presLayoutVars>
      </dgm:prSet>
      <dgm:spPr/>
    </dgm:pt>
    <dgm:pt modelId="{43EAFE91-F696-4DB9-8010-169C3D7BF6D3}" type="pres">
      <dgm:prSet presAssocID="{C1A2F724-39AF-4F65-9C17-26158852EA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A77337-5E75-40F7-A6F2-FE75A1200C5E}" type="pres">
      <dgm:prSet presAssocID="{A70D5A83-7235-480C-9A76-E27C2D6F2EAA}" presName="spacer" presStyleCnt="0"/>
      <dgm:spPr/>
    </dgm:pt>
    <dgm:pt modelId="{76ED5726-A3CD-4849-80E2-274648F7BEF9}" type="pres">
      <dgm:prSet presAssocID="{DDB57B2B-D4AC-4735-9B74-A7D5EB343D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0787A3A-431D-4B16-A178-ADE7C0F99B61}" type="pres">
      <dgm:prSet presAssocID="{CA6AE609-90DE-4179-A3D7-6DAC64E4A4D9}" presName="spacer" presStyleCnt="0"/>
      <dgm:spPr/>
    </dgm:pt>
    <dgm:pt modelId="{96F2013F-DBA7-4A3B-882D-0DB6D833DFF3}" type="pres">
      <dgm:prSet presAssocID="{9D3D3E15-5E40-4BB8-B50A-D7AEEBC892EE}" presName="parentText" presStyleLbl="node1" presStyleIdx="2" presStyleCnt="4" custLinFactNeighborX="112" custLinFactNeighborY="12128">
        <dgm:presLayoutVars>
          <dgm:chMax val="0"/>
          <dgm:bulletEnabled val="1"/>
        </dgm:presLayoutVars>
      </dgm:prSet>
      <dgm:spPr/>
    </dgm:pt>
    <dgm:pt modelId="{9E34B29F-6F0F-4F30-8249-307D83CAC407}" type="pres">
      <dgm:prSet presAssocID="{DC82A60D-97D8-4CCF-87FE-D6105255463E}" presName="spacer" presStyleCnt="0"/>
      <dgm:spPr/>
    </dgm:pt>
    <dgm:pt modelId="{56F06CA5-E084-461A-8F7E-776FDE1ABF0B}" type="pres">
      <dgm:prSet presAssocID="{C80742A0-2660-4FFE-8172-4746324966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EC6A26-DBF4-4777-9342-0786105CC6BC}" srcId="{0DAA4E73-C1B8-468E-BC18-281E0E361BA5}" destId="{DDB57B2B-D4AC-4735-9B74-A7D5EB343D74}" srcOrd="1" destOrd="0" parTransId="{21BD33B0-141C-496C-8CCB-5800617CAB8F}" sibTransId="{CA6AE609-90DE-4179-A3D7-6DAC64E4A4D9}"/>
    <dgm:cxn modelId="{A3F0CD62-DEC7-4F0D-8E6A-08FD4B996D0B}" srcId="{0DAA4E73-C1B8-468E-BC18-281E0E361BA5}" destId="{C80742A0-2660-4FFE-8172-4746324966FF}" srcOrd="3" destOrd="0" parTransId="{E37B93C6-82D1-4372-B63F-A74AD5FEEDDD}" sibTransId="{C4B63AC1-4649-433D-902C-0ED366A36E7A}"/>
    <dgm:cxn modelId="{9913FD6C-9D42-49E1-91E2-C648451F7C3A}" srcId="{0DAA4E73-C1B8-468E-BC18-281E0E361BA5}" destId="{C1A2F724-39AF-4F65-9C17-26158852EA7A}" srcOrd="0" destOrd="0" parTransId="{5FF2F070-5DB0-4554-AFCF-13BE0DF15CE5}" sibTransId="{A70D5A83-7235-480C-9A76-E27C2D6F2EAA}"/>
    <dgm:cxn modelId="{EA9DA773-8A35-4DF5-8813-703FB1D18F0D}" type="presOf" srcId="{DDB57B2B-D4AC-4735-9B74-A7D5EB343D74}" destId="{76ED5726-A3CD-4849-80E2-274648F7BEF9}" srcOrd="0" destOrd="0" presId="urn:microsoft.com/office/officeart/2005/8/layout/vList2"/>
    <dgm:cxn modelId="{9F7FE485-1959-4433-88DF-9004B063EB1A}" type="presOf" srcId="{0DAA4E73-C1B8-468E-BC18-281E0E361BA5}" destId="{FAB5D1BC-84F3-414A-9C79-0F8AED674237}" srcOrd="0" destOrd="0" presId="urn:microsoft.com/office/officeart/2005/8/layout/vList2"/>
    <dgm:cxn modelId="{F18FDA88-E384-4453-8D07-EF75739B6171}" type="presOf" srcId="{C1A2F724-39AF-4F65-9C17-26158852EA7A}" destId="{43EAFE91-F696-4DB9-8010-169C3D7BF6D3}" srcOrd="0" destOrd="0" presId="urn:microsoft.com/office/officeart/2005/8/layout/vList2"/>
    <dgm:cxn modelId="{69E55E99-2948-4037-9524-555C0173CEA9}" type="presOf" srcId="{C80742A0-2660-4FFE-8172-4746324966FF}" destId="{56F06CA5-E084-461A-8F7E-776FDE1ABF0B}" srcOrd="0" destOrd="0" presId="urn:microsoft.com/office/officeart/2005/8/layout/vList2"/>
    <dgm:cxn modelId="{F8CF33D9-E483-4ECE-9AE8-67B371BACC40}" type="presOf" srcId="{9D3D3E15-5E40-4BB8-B50A-D7AEEBC892EE}" destId="{96F2013F-DBA7-4A3B-882D-0DB6D833DFF3}" srcOrd="0" destOrd="0" presId="urn:microsoft.com/office/officeart/2005/8/layout/vList2"/>
    <dgm:cxn modelId="{075836FD-5297-4CFE-88BA-D65E436B6944}" srcId="{0DAA4E73-C1B8-468E-BC18-281E0E361BA5}" destId="{9D3D3E15-5E40-4BB8-B50A-D7AEEBC892EE}" srcOrd="2" destOrd="0" parTransId="{95FD52E6-6FF8-491A-B833-455DFCF01CDB}" sibTransId="{DC82A60D-97D8-4CCF-87FE-D6105255463E}"/>
    <dgm:cxn modelId="{58C639A5-1654-4D93-B676-A397A41981AC}" type="presParOf" srcId="{FAB5D1BC-84F3-414A-9C79-0F8AED674237}" destId="{43EAFE91-F696-4DB9-8010-169C3D7BF6D3}" srcOrd="0" destOrd="0" presId="urn:microsoft.com/office/officeart/2005/8/layout/vList2"/>
    <dgm:cxn modelId="{4183EDD9-7751-43AF-9E7F-E47151F3968C}" type="presParOf" srcId="{FAB5D1BC-84F3-414A-9C79-0F8AED674237}" destId="{42A77337-5E75-40F7-A6F2-FE75A1200C5E}" srcOrd="1" destOrd="0" presId="urn:microsoft.com/office/officeart/2005/8/layout/vList2"/>
    <dgm:cxn modelId="{D55DAA39-0E15-48B6-B82A-C5382116623D}" type="presParOf" srcId="{FAB5D1BC-84F3-414A-9C79-0F8AED674237}" destId="{76ED5726-A3CD-4849-80E2-274648F7BEF9}" srcOrd="2" destOrd="0" presId="urn:microsoft.com/office/officeart/2005/8/layout/vList2"/>
    <dgm:cxn modelId="{7206F587-1925-436A-8156-5423731D572C}" type="presParOf" srcId="{FAB5D1BC-84F3-414A-9C79-0F8AED674237}" destId="{70787A3A-431D-4B16-A178-ADE7C0F99B61}" srcOrd="3" destOrd="0" presId="urn:microsoft.com/office/officeart/2005/8/layout/vList2"/>
    <dgm:cxn modelId="{BEEBC61D-1A83-44CC-B802-2DB90FD3ED02}" type="presParOf" srcId="{FAB5D1BC-84F3-414A-9C79-0F8AED674237}" destId="{96F2013F-DBA7-4A3B-882D-0DB6D833DFF3}" srcOrd="4" destOrd="0" presId="urn:microsoft.com/office/officeart/2005/8/layout/vList2"/>
    <dgm:cxn modelId="{4293BFB8-9FA6-4706-9D4B-94C888B27B6F}" type="presParOf" srcId="{FAB5D1BC-84F3-414A-9C79-0F8AED674237}" destId="{9E34B29F-6F0F-4F30-8249-307D83CAC407}" srcOrd="5" destOrd="0" presId="urn:microsoft.com/office/officeart/2005/8/layout/vList2"/>
    <dgm:cxn modelId="{51053D6E-9D6E-49FF-88BE-3A91739D2837}" type="presParOf" srcId="{FAB5D1BC-84F3-414A-9C79-0F8AED674237}" destId="{56F06CA5-E084-461A-8F7E-776FDE1ABF0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2AEDA-1C8A-4B3F-B384-BA8C18D50F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6CE33-5A04-4257-AC63-0E3D146688B5}">
      <dgm:prSet/>
      <dgm:spPr/>
      <dgm:t>
        <a:bodyPr/>
        <a:lstStyle/>
        <a:p>
          <a:r>
            <a:rPr lang="en-US" dirty="0"/>
            <a:t>Used to gather information from a user at the initial startup</a:t>
          </a:r>
        </a:p>
      </dgm:t>
    </dgm:pt>
    <dgm:pt modelId="{56F774F4-9DAB-40DB-B5EB-F38E8D5BDF7E}" type="parTrans" cxnId="{F37E6729-0BC2-49E1-AD2E-EC55E748859F}">
      <dgm:prSet/>
      <dgm:spPr/>
      <dgm:t>
        <a:bodyPr/>
        <a:lstStyle/>
        <a:p>
          <a:endParaRPr lang="en-US"/>
        </a:p>
      </dgm:t>
    </dgm:pt>
    <dgm:pt modelId="{B83FFD17-F916-43E6-A1B6-70975F70807B}" type="sibTrans" cxnId="{F37E6729-0BC2-49E1-AD2E-EC55E748859F}">
      <dgm:prSet/>
      <dgm:spPr/>
      <dgm:t>
        <a:bodyPr/>
        <a:lstStyle/>
        <a:p>
          <a:endParaRPr lang="en-US"/>
        </a:p>
      </dgm:t>
    </dgm:pt>
    <dgm:pt modelId="{251D1D18-4385-4F65-8B2F-2AE5FA8096A6}">
      <dgm:prSet/>
      <dgm:spPr/>
      <dgm:t>
        <a:bodyPr/>
        <a:lstStyle/>
        <a:p>
          <a:r>
            <a:rPr lang="en-US"/>
            <a:t>Requirement </a:t>
          </a:r>
        </a:p>
      </dgm:t>
    </dgm:pt>
    <dgm:pt modelId="{048006D4-20E7-4FAE-9E3C-988683A0538B}" type="parTrans" cxnId="{A5EADB9A-E573-42B4-AB12-C850A5B454EC}">
      <dgm:prSet/>
      <dgm:spPr/>
      <dgm:t>
        <a:bodyPr/>
        <a:lstStyle/>
        <a:p>
          <a:endParaRPr lang="en-US"/>
        </a:p>
      </dgm:t>
    </dgm:pt>
    <dgm:pt modelId="{DFD5EAD0-D6C2-473B-9311-F9C20E03CB81}" type="sibTrans" cxnId="{A5EADB9A-E573-42B4-AB12-C850A5B454EC}">
      <dgm:prSet/>
      <dgm:spPr/>
      <dgm:t>
        <a:bodyPr/>
        <a:lstStyle/>
        <a:p>
          <a:endParaRPr lang="en-US"/>
        </a:p>
      </dgm:t>
    </dgm:pt>
    <dgm:pt modelId="{433D1763-4EEE-4CD7-8D08-EB3366F619E6}">
      <dgm:prSet/>
      <dgm:spPr/>
      <dgm:t>
        <a:bodyPr/>
        <a:lstStyle/>
        <a:p>
          <a:r>
            <a:rPr lang="en-US"/>
            <a:t>Errors Checked</a:t>
          </a:r>
        </a:p>
      </dgm:t>
    </dgm:pt>
    <dgm:pt modelId="{0A998BB5-D359-4599-8639-EBD1C9B184C7}" type="parTrans" cxnId="{CBDFF631-AD44-43AA-949D-1A6007BD7E7F}">
      <dgm:prSet/>
      <dgm:spPr/>
      <dgm:t>
        <a:bodyPr/>
        <a:lstStyle/>
        <a:p>
          <a:endParaRPr lang="en-US"/>
        </a:p>
      </dgm:t>
    </dgm:pt>
    <dgm:pt modelId="{5EA5C762-6800-47C8-B2D8-76C77B2004CA}" type="sibTrans" cxnId="{CBDFF631-AD44-43AA-949D-1A6007BD7E7F}">
      <dgm:prSet/>
      <dgm:spPr/>
      <dgm:t>
        <a:bodyPr/>
        <a:lstStyle/>
        <a:p>
          <a:endParaRPr lang="en-US"/>
        </a:p>
      </dgm:t>
    </dgm:pt>
    <dgm:pt modelId="{71CD9B63-9711-4E52-8C66-CA23FEA87062}">
      <dgm:prSet/>
      <dgm:spPr/>
      <dgm:t>
        <a:bodyPr/>
        <a:lstStyle/>
        <a:p>
          <a:r>
            <a:rPr lang="en-US" dirty="0"/>
            <a:t>Invalid Searches </a:t>
          </a:r>
        </a:p>
      </dgm:t>
    </dgm:pt>
    <dgm:pt modelId="{3E3B97D1-FE62-4C2C-8A3D-3E15B8D5E929}" type="parTrans" cxnId="{2D578220-4981-4A69-81FF-2D7AC7E7F301}">
      <dgm:prSet/>
      <dgm:spPr/>
      <dgm:t>
        <a:bodyPr/>
        <a:lstStyle/>
        <a:p>
          <a:endParaRPr lang="en-US"/>
        </a:p>
      </dgm:t>
    </dgm:pt>
    <dgm:pt modelId="{067302AB-C96C-43AE-B5F9-5BA3D26C78FF}" type="sibTrans" cxnId="{2D578220-4981-4A69-81FF-2D7AC7E7F301}">
      <dgm:prSet/>
      <dgm:spPr/>
      <dgm:t>
        <a:bodyPr/>
        <a:lstStyle/>
        <a:p>
          <a:endParaRPr lang="en-US"/>
        </a:p>
      </dgm:t>
    </dgm:pt>
    <dgm:pt modelId="{50AABFDA-CF60-45F0-84D9-19E9B80DD4CD}">
      <dgm:prSet/>
      <dgm:spPr/>
      <dgm:t>
        <a:bodyPr/>
        <a:lstStyle/>
        <a:p>
          <a:r>
            <a:rPr lang="en-US" dirty="0"/>
            <a:t>Invalid Symbols (/,?)</a:t>
          </a:r>
        </a:p>
      </dgm:t>
    </dgm:pt>
    <dgm:pt modelId="{07CE07C4-8142-4817-8D1A-C9642DCCF682}" type="parTrans" cxnId="{7EE3433C-F8C1-43BA-9C57-46AB3DA7AF1D}">
      <dgm:prSet/>
      <dgm:spPr/>
      <dgm:t>
        <a:bodyPr/>
        <a:lstStyle/>
        <a:p>
          <a:endParaRPr lang="en-US"/>
        </a:p>
      </dgm:t>
    </dgm:pt>
    <dgm:pt modelId="{DAE24CFB-BC21-4E53-BCA3-FEAA5F061916}" type="sibTrans" cxnId="{7EE3433C-F8C1-43BA-9C57-46AB3DA7AF1D}">
      <dgm:prSet/>
      <dgm:spPr/>
      <dgm:t>
        <a:bodyPr/>
        <a:lstStyle/>
        <a:p>
          <a:endParaRPr lang="en-US"/>
        </a:p>
      </dgm:t>
    </dgm:pt>
    <dgm:pt modelId="{BA18CC9B-2195-47F5-BBA9-0B0D7135A119}">
      <dgm:prSet/>
      <dgm:spPr/>
      <dgm:t>
        <a:bodyPr/>
        <a:lstStyle/>
        <a:p>
          <a:r>
            <a:rPr lang="en-US" dirty="0"/>
            <a:t>Unknown information in the dataset </a:t>
          </a:r>
        </a:p>
      </dgm:t>
    </dgm:pt>
    <dgm:pt modelId="{B689FF2A-C1F8-4EC0-87C6-AF4E2779220E}" type="parTrans" cxnId="{439773DC-ED3C-4DC2-A31B-380BBE739D86}">
      <dgm:prSet/>
      <dgm:spPr/>
      <dgm:t>
        <a:bodyPr/>
        <a:lstStyle/>
        <a:p>
          <a:endParaRPr lang="en-US"/>
        </a:p>
      </dgm:t>
    </dgm:pt>
    <dgm:pt modelId="{1484C898-1402-46F8-8E56-0625B457B88A}" type="sibTrans" cxnId="{439773DC-ED3C-4DC2-A31B-380BBE739D86}">
      <dgm:prSet/>
      <dgm:spPr/>
      <dgm:t>
        <a:bodyPr/>
        <a:lstStyle/>
        <a:p>
          <a:endParaRPr lang="en-US"/>
        </a:p>
      </dgm:t>
    </dgm:pt>
    <dgm:pt modelId="{3EB71067-256F-4EEA-B02F-B6EEFA5B9C9E}" type="pres">
      <dgm:prSet presAssocID="{FA12AEDA-1C8A-4B3F-B384-BA8C18D50F60}" presName="linear" presStyleCnt="0">
        <dgm:presLayoutVars>
          <dgm:animLvl val="lvl"/>
          <dgm:resizeHandles val="exact"/>
        </dgm:presLayoutVars>
      </dgm:prSet>
      <dgm:spPr/>
    </dgm:pt>
    <dgm:pt modelId="{4BB90B97-B200-408B-980C-62FB1CCFDBCD}" type="pres">
      <dgm:prSet presAssocID="{CDD6CE33-5A04-4257-AC63-0E3D146688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C0FBAB-D791-430B-B893-1B2276EFD08D}" type="pres">
      <dgm:prSet presAssocID="{B83FFD17-F916-43E6-A1B6-70975F70807B}" presName="spacer" presStyleCnt="0"/>
      <dgm:spPr/>
    </dgm:pt>
    <dgm:pt modelId="{6EDB089A-6AB2-45B9-A59A-44EAD391B0C5}" type="pres">
      <dgm:prSet presAssocID="{251D1D18-4385-4F65-8B2F-2AE5FA8096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B06A34-8DE4-4AEB-8F9D-F1CF997DC392}" type="pres">
      <dgm:prSet presAssocID="{251D1D18-4385-4F65-8B2F-2AE5FA8096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3A3B402-2684-449A-85AF-6156C83547BD}" type="presOf" srcId="{50AABFDA-CF60-45F0-84D9-19E9B80DD4CD}" destId="{8FB06A34-8DE4-4AEB-8F9D-F1CF997DC392}" srcOrd="0" destOrd="2" presId="urn:microsoft.com/office/officeart/2005/8/layout/vList2"/>
    <dgm:cxn modelId="{2D578220-4981-4A69-81FF-2D7AC7E7F301}" srcId="{251D1D18-4385-4F65-8B2F-2AE5FA8096A6}" destId="{71CD9B63-9711-4E52-8C66-CA23FEA87062}" srcOrd="1" destOrd="0" parTransId="{3E3B97D1-FE62-4C2C-8A3D-3E15B8D5E929}" sibTransId="{067302AB-C96C-43AE-B5F9-5BA3D26C78FF}"/>
    <dgm:cxn modelId="{F37E6729-0BC2-49E1-AD2E-EC55E748859F}" srcId="{FA12AEDA-1C8A-4B3F-B384-BA8C18D50F60}" destId="{CDD6CE33-5A04-4257-AC63-0E3D146688B5}" srcOrd="0" destOrd="0" parTransId="{56F774F4-9DAB-40DB-B5EB-F38E8D5BDF7E}" sibTransId="{B83FFD17-F916-43E6-A1B6-70975F70807B}"/>
    <dgm:cxn modelId="{CBDFF631-AD44-43AA-949D-1A6007BD7E7F}" srcId="{251D1D18-4385-4F65-8B2F-2AE5FA8096A6}" destId="{433D1763-4EEE-4CD7-8D08-EB3366F619E6}" srcOrd="0" destOrd="0" parTransId="{0A998BB5-D359-4599-8639-EBD1C9B184C7}" sibTransId="{5EA5C762-6800-47C8-B2D8-76C77B2004CA}"/>
    <dgm:cxn modelId="{7EE3433C-F8C1-43BA-9C57-46AB3DA7AF1D}" srcId="{71CD9B63-9711-4E52-8C66-CA23FEA87062}" destId="{50AABFDA-CF60-45F0-84D9-19E9B80DD4CD}" srcOrd="0" destOrd="0" parTransId="{07CE07C4-8142-4817-8D1A-C9642DCCF682}" sibTransId="{DAE24CFB-BC21-4E53-BCA3-FEAA5F061916}"/>
    <dgm:cxn modelId="{77CE6245-B1EB-4645-8852-D7CAF420789C}" type="presOf" srcId="{FA12AEDA-1C8A-4B3F-B384-BA8C18D50F60}" destId="{3EB71067-256F-4EEA-B02F-B6EEFA5B9C9E}" srcOrd="0" destOrd="0" presId="urn:microsoft.com/office/officeart/2005/8/layout/vList2"/>
    <dgm:cxn modelId="{98466E4C-8C85-4788-A15D-967AC1A3877F}" type="presOf" srcId="{251D1D18-4385-4F65-8B2F-2AE5FA8096A6}" destId="{6EDB089A-6AB2-45B9-A59A-44EAD391B0C5}" srcOrd="0" destOrd="0" presId="urn:microsoft.com/office/officeart/2005/8/layout/vList2"/>
    <dgm:cxn modelId="{5DCB6A71-D4DE-4CBC-AAF4-7A34DB5E33B5}" type="presOf" srcId="{433D1763-4EEE-4CD7-8D08-EB3366F619E6}" destId="{8FB06A34-8DE4-4AEB-8F9D-F1CF997DC392}" srcOrd="0" destOrd="0" presId="urn:microsoft.com/office/officeart/2005/8/layout/vList2"/>
    <dgm:cxn modelId="{5F298E82-3282-42F6-A32F-D24B663E4357}" type="presOf" srcId="{71CD9B63-9711-4E52-8C66-CA23FEA87062}" destId="{8FB06A34-8DE4-4AEB-8F9D-F1CF997DC392}" srcOrd="0" destOrd="1" presId="urn:microsoft.com/office/officeart/2005/8/layout/vList2"/>
    <dgm:cxn modelId="{A5EADB9A-E573-42B4-AB12-C850A5B454EC}" srcId="{FA12AEDA-1C8A-4B3F-B384-BA8C18D50F60}" destId="{251D1D18-4385-4F65-8B2F-2AE5FA8096A6}" srcOrd="1" destOrd="0" parTransId="{048006D4-20E7-4FAE-9E3C-988683A0538B}" sibTransId="{DFD5EAD0-D6C2-473B-9311-F9C20E03CB81}"/>
    <dgm:cxn modelId="{0C67C1B5-5E52-42C3-BAEB-C0C6CC1ADF0F}" type="presOf" srcId="{BA18CC9B-2195-47F5-BBA9-0B0D7135A119}" destId="{8FB06A34-8DE4-4AEB-8F9D-F1CF997DC392}" srcOrd="0" destOrd="3" presId="urn:microsoft.com/office/officeart/2005/8/layout/vList2"/>
    <dgm:cxn modelId="{2F54A1C4-E9BD-42A2-86D0-46C556CCE29E}" type="presOf" srcId="{CDD6CE33-5A04-4257-AC63-0E3D146688B5}" destId="{4BB90B97-B200-408B-980C-62FB1CCFDBCD}" srcOrd="0" destOrd="0" presId="urn:microsoft.com/office/officeart/2005/8/layout/vList2"/>
    <dgm:cxn modelId="{439773DC-ED3C-4DC2-A31B-380BBE739D86}" srcId="{71CD9B63-9711-4E52-8C66-CA23FEA87062}" destId="{BA18CC9B-2195-47F5-BBA9-0B0D7135A119}" srcOrd="1" destOrd="0" parTransId="{B689FF2A-C1F8-4EC0-87C6-AF4E2779220E}" sibTransId="{1484C898-1402-46F8-8E56-0625B457B88A}"/>
    <dgm:cxn modelId="{98B389DD-2EE5-48E1-8CE6-225D19FDCB3E}" type="presParOf" srcId="{3EB71067-256F-4EEA-B02F-B6EEFA5B9C9E}" destId="{4BB90B97-B200-408B-980C-62FB1CCFDBCD}" srcOrd="0" destOrd="0" presId="urn:microsoft.com/office/officeart/2005/8/layout/vList2"/>
    <dgm:cxn modelId="{B682127B-4566-4D0C-8ABE-FAD2815DAE7D}" type="presParOf" srcId="{3EB71067-256F-4EEA-B02F-B6EEFA5B9C9E}" destId="{DFC0FBAB-D791-430B-B893-1B2276EFD08D}" srcOrd="1" destOrd="0" presId="urn:microsoft.com/office/officeart/2005/8/layout/vList2"/>
    <dgm:cxn modelId="{C7326337-64C1-4363-992B-15442DB277A0}" type="presParOf" srcId="{3EB71067-256F-4EEA-B02F-B6EEFA5B9C9E}" destId="{6EDB089A-6AB2-45B9-A59A-44EAD391B0C5}" srcOrd="2" destOrd="0" presId="urn:microsoft.com/office/officeart/2005/8/layout/vList2"/>
    <dgm:cxn modelId="{F44FDCCF-F665-49A0-B7DD-0CFEB956D19A}" type="presParOf" srcId="{3EB71067-256F-4EEA-B02F-B6EEFA5B9C9E}" destId="{8FB06A34-8DE4-4AEB-8F9D-F1CF997DC39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076676-28BE-4B9E-9C22-9C9812BE902F}" type="doc">
      <dgm:prSet loTypeId="urn:microsoft.com/office/officeart/2005/8/layout/bProcess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56E7C3-DFEC-4624-828B-7B46B7CBEF2B}">
      <dgm:prSet/>
      <dgm:spPr/>
      <dgm:t>
        <a:bodyPr/>
        <a:lstStyle/>
        <a:p>
          <a:r>
            <a:rPr lang="en-US" dirty="0"/>
            <a:t>Requirement:</a:t>
          </a:r>
        </a:p>
      </dgm:t>
    </dgm:pt>
    <dgm:pt modelId="{8F808E94-966D-43EA-936C-D786BFA4E6DF}" type="parTrans" cxnId="{E2741E2B-2B6D-459C-9FE9-EAD8E53E6C04}">
      <dgm:prSet/>
      <dgm:spPr/>
      <dgm:t>
        <a:bodyPr/>
        <a:lstStyle/>
        <a:p>
          <a:endParaRPr lang="en-US"/>
        </a:p>
      </dgm:t>
    </dgm:pt>
    <dgm:pt modelId="{5511B785-404D-42A6-A291-018A1018CA42}" type="sibTrans" cxnId="{E2741E2B-2B6D-459C-9FE9-EAD8E53E6C04}">
      <dgm:prSet/>
      <dgm:spPr/>
      <dgm:t>
        <a:bodyPr/>
        <a:lstStyle/>
        <a:p>
          <a:endParaRPr lang="en-US"/>
        </a:p>
      </dgm:t>
    </dgm:pt>
    <dgm:pt modelId="{DBA782F7-581C-4EDF-B1A2-63F6BC410490}">
      <dgm:prSet/>
      <dgm:spPr/>
      <dgm:t>
        <a:bodyPr/>
        <a:lstStyle/>
        <a:p>
          <a:r>
            <a:rPr lang="en-US"/>
            <a:t>Connecting MS SQL Server to the application for data manipulation. </a:t>
          </a:r>
        </a:p>
      </dgm:t>
    </dgm:pt>
    <dgm:pt modelId="{F81A75CF-150B-4966-9540-5E1A757B2CB8}" type="parTrans" cxnId="{A3B67030-752D-4638-890F-F8CDC230A3B1}">
      <dgm:prSet/>
      <dgm:spPr/>
      <dgm:t>
        <a:bodyPr/>
        <a:lstStyle/>
        <a:p>
          <a:endParaRPr lang="en-US"/>
        </a:p>
      </dgm:t>
    </dgm:pt>
    <dgm:pt modelId="{D9DD2B83-E1F9-432F-A89A-2A50A52312A2}" type="sibTrans" cxnId="{A3B67030-752D-4638-890F-F8CDC230A3B1}">
      <dgm:prSet/>
      <dgm:spPr/>
      <dgm:t>
        <a:bodyPr/>
        <a:lstStyle/>
        <a:p>
          <a:endParaRPr lang="en-US"/>
        </a:p>
      </dgm:t>
    </dgm:pt>
    <dgm:pt modelId="{CF7F9D36-D2F4-4A62-8063-1042CC6BCB29}" type="pres">
      <dgm:prSet presAssocID="{3B076676-28BE-4B9E-9C22-9C9812BE902F}" presName="diagram" presStyleCnt="0">
        <dgm:presLayoutVars>
          <dgm:dir/>
          <dgm:resizeHandles/>
        </dgm:presLayoutVars>
      </dgm:prSet>
      <dgm:spPr/>
    </dgm:pt>
    <dgm:pt modelId="{2E789BB0-6295-4969-9E77-2BD498EA81F4}" type="pres">
      <dgm:prSet presAssocID="{B756E7C3-DFEC-4624-828B-7B46B7CBEF2B}" presName="firstNode" presStyleLbl="node1" presStyleIdx="0" presStyleCnt="2">
        <dgm:presLayoutVars>
          <dgm:bulletEnabled val="1"/>
        </dgm:presLayoutVars>
      </dgm:prSet>
      <dgm:spPr/>
    </dgm:pt>
    <dgm:pt modelId="{043E8460-D8F0-4196-A515-D20F29238BFF}" type="pres">
      <dgm:prSet presAssocID="{5511B785-404D-42A6-A291-018A1018CA42}" presName="sibTrans" presStyleLbl="sibTrans2D1" presStyleIdx="0" presStyleCnt="1"/>
      <dgm:spPr/>
    </dgm:pt>
    <dgm:pt modelId="{B9F4FF8E-44D4-4BAD-8E8E-FF865C475205}" type="pres">
      <dgm:prSet presAssocID="{DBA782F7-581C-4EDF-B1A2-63F6BC410490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E2741E2B-2B6D-459C-9FE9-EAD8E53E6C04}" srcId="{3B076676-28BE-4B9E-9C22-9C9812BE902F}" destId="{B756E7C3-DFEC-4624-828B-7B46B7CBEF2B}" srcOrd="0" destOrd="0" parTransId="{8F808E94-966D-43EA-936C-D786BFA4E6DF}" sibTransId="{5511B785-404D-42A6-A291-018A1018CA42}"/>
    <dgm:cxn modelId="{A3B67030-752D-4638-890F-F8CDC230A3B1}" srcId="{3B076676-28BE-4B9E-9C22-9C9812BE902F}" destId="{DBA782F7-581C-4EDF-B1A2-63F6BC410490}" srcOrd="1" destOrd="0" parTransId="{F81A75CF-150B-4966-9540-5E1A757B2CB8}" sibTransId="{D9DD2B83-E1F9-432F-A89A-2A50A52312A2}"/>
    <dgm:cxn modelId="{7689F56B-1500-4E56-84E5-6F71C1DFC668}" type="presOf" srcId="{3B076676-28BE-4B9E-9C22-9C9812BE902F}" destId="{CF7F9D36-D2F4-4A62-8063-1042CC6BCB29}" srcOrd="0" destOrd="0" presId="urn:microsoft.com/office/officeart/2005/8/layout/bProcess2"/>
    <dgm:cxn modelId="{FAD811BD-AC10-4CB3-9F44-CBFA8C2C0BD1}" type="presOf" srcId="{5511B785-404D-42A6-A291-018A1018CA42}" destId="{043E8460-D8F0-4196-A515-D20F29238BFF}" srcOrd="0" destOrd="0" presId="urn:microsoft.com/office/officeart/2005/8/layout/bProcess2"/>
    <dgm:cxn modelId="{FED2C1D7-B970-4538-B59F-0EEFD2432A77}" type="presOf" srcId="{B756E7C3-DFEC-4624-828B-7B46B7CBEF2B}" destId="{2E789BB0-6295-4969-9E77-2BD498EA81F4}" srcOrd="0" destOrd="0" presId="urn:microsoft.com/office/officeart/2005/8/layout/bProcess2"/>
    <dgm:cxn modelId="{246CD4E3-60D7-4677-BCA0-9D1611F5CAEB}" type="presOf" srcId="{DBA782F7-581C-4EDF-B1A2-63F6BC410490}" destId="{B9F4FF8E-44D4-4BAD-8E8E-FF865C475205}" srcOrd="0" destOrd="0" presId="urn:microsoft.com/office/officeart/2005/8/layout/bProcess2"/>
    <dgm:cxn modelId="{21A047F8-5DB5-4AF4-B7F9-CA680ED69BA9}" type="presParOf" srcId="{CF7F9D36-D2F4-4A62-8063-1042CC6BCB29}" destId="{2E789BB0-6295-4969-9E77-2BD498EA81F4}" srcOrd="0" destOrd="0" presId="urn:microsoft.com/office/officeart/2005/8/layout/bProcess2"/>
    <dgm:cxn modelId="{AE2D3660-8BF2-483D-B650-8A7FC0B08360}" type="presParOf" srcId="{CF7F9D36-D2F4-4A62-8063-1042CC6BCB29}" destId="{043E8460-D8F0-4196-A515-D20F29238BFF}" srcOrd="1" destOrd="0" presId="urn:microsoft.com/office/officeart/2005/8/layout/bProcess2"/>
    <dgm:cxn modelId="{A7DA3EE9-1D14-4A75-A66E-54A6BEE2E28C}" type="presParOf" srcId="{CF7F9D36-D2F4-4A62-8063-1042CC6BCB29}" destId="{B9F4FF8E-44D4-4BAD-8E8E-FF865C475205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891268-A573-4126-82F6-DB5ADCACDB83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18C32A-880A-4292-9CBF-E19FBFDDB1DE}">
      <dgm:prSet/>
      <dgm:spPr/>
      <dgm:t>
        <a:bodyPr/>
        <a:lstStyle/>
        <a:p>
          <a:r>
            <a:rPr lang="en-US" dirty="0"/>
            <a:t>Connecting server to application</a:t>
          </a:r>
        </a:p>
      </dgm:t>
    </dgm:pt>
    <dgm:pt modelId="{B7AE174C-10CA-436B-8701-C151A5C3E78D}" type="parTrans" cxnId="{343DB41D-35A6-44C5-B528-5007D3FED2CB}">
      <dgm:prSet/>
      <dgm:spPr/>
      <dgm:t>
        <a:bodyPr/>
        <a:lstStyle/>
        <a:p>
          <a:endParaRPr lang="en-US"/>
        </a:p>
      </dgm:t>
    </dgm:pt>
    <dgm:pt modelId="{B4659B24-DB8B-443A-A486-547BC718C839}" type="sibTrans" cxnId="{343DB41D-35A6-44C5-B528-5007D3FED2CB}">
      <dgm:prSet/>
      <dgm:spPr/>
      <dgm:t>
        <a:bodyPr/>
        <a:lstStyle/>
        <a:p>
          <a:endParaRPr lang="en-US"/>
        </a:p>
      </dgm:t>
    </dgm:pt>
    <dgm:pt modelId="{DCEA4F3C-94DB-4541-B148-82946BB87EB0}">
      <dgm:prSet/>
      <dgm:spPr/>
      <dgm:t>
        <a:bodyPr/>
        <a:lstStyle/>
        <a:p>
          <a:r>
            <a:rPr lang="en-US" dirty="0"/>
            <a:t>AI training</a:t>
          </a:r>
        </a:p>
      </dgm:t>
    </dgm:pt>
    <dgm:pt modelId="{CE92D821-396D-4506-A836-1E2548996570}" type="parTrans" cxnId="{85CEFCCF-B8B0-49AB-AEFF-C524781AD681}">
      <dgm:prSet/>
      <dgm:spPr/>
      <dgm:t>
        <a:bodyPr/>
        <a:lstStyle/>
        <a:p>
          <a:endParaRPr lang="en-US"/>
        </a:p>
      </dgm:t>
    </dgm:pt>
    <dgm:pt modelId="{F6B4BBBF-44F3-41D9-883F-1F94F061E671}" type="sibTrans" cxnId="{85CEFCCF-B8B0-49AB-AEFF-C524781AD681}">
      <dgm:prSet/>
      <dgm:spPr/>
      <dgm:t>
        <a:bodyPr/>
        <a:lstStyle/>
        <a:p>
          <a:endParaRPr lang="en-US"/>
        </a:p>
      </dgm:t>
    </dgm:pt>
    <dgm:pt modelId="{C9AAA30A-075F-4935-8AF4-49F0A4836D76}">
      <dgm:prSet/>
      <dgm:spPr/>
      <dgm:t>
        <a:bodyPr/>
        <a:lstStyle/>
        <a:p>
          <a:r>
            <a:rPr lang="en-US" dirty="0"/>
            <a:t>Output movie list</a:t>
          </a:r>
        </a:p>
      </dgm:t>
    </dgm:pt>
    <dgm:pt modelId="{11B4FA48-F150-45D5-85EB-DC4B2452BBBC}" type="parTrans" cxnId="{C0791C62-F0BE-4999-8E8E-69A32AD113C2}">
      <dgm:prSet/>
      <dgm:spPr/>
      <dgm:t>
        <a:bodyPr/>
        <a:lstStyle/>
        <a:p>
          <a:endParaRPr lang="en-US"/>
        </a:p>
      </dgm:t>
    </dgm:pt>
    <dgm:pt modelId="{79674E3E-6C48-49AC-982A-343CCD90980F}" type="sibTrans" cxnId="{C0791C62-F0BE-4999-8E8E-69A32AD113C2}">
      <dgm:prSet/>
      <dgm:spPr/>
      <dgm:t>
        <a:bodyPr/>
        <a:lstStyle/>
        <a:p>
          <a:endParaRPr lang="en-US"/>
        </a:p>
      </dgm:t>
    </dgm:pt>
    <dgm:pt modelId="{4DF97B25-4164-4FD8-8A6A-F12D9E26C911}">
      <dgm:prSet/>
      <dgm:spPr/>
      <dgm:t>
        <a:bodyPr/>
        <a:lstStyle/>
        <a:p>
          <a:r>
            <a:rPr lang="en-US" dirty="0"/>
            <a:t>Error checking</a:t>
          </a:r>
        </a:p>
      </dgm:t>
    </dgm:pt>
    <dgm:pt modelId="{61C053BA-EFAF-427C-9CCF-E7A7DEE2C345}" type="parTrans" cxnId="{A405C289-BBE6-4D0D-9587-BFCA807D3114}">
      <dgm:prSet/>
      <dgm:spPr/>
      <dgm:t>
        <a:bodyPr/>
        <a:lstStyle/>
        <a:p>
          <a:endParaRPr lang="en-US"/>
        </a:p>
      </dgm:t>
    </dgm:pt>
    <dgm:pt modelId="{A81B95DD-188A-43D4-A904-5EF4E81FA8C0}" type="sibTrans" cxnId="{A405C289-BBE6-4D0D-9587-BFCA807D3114}">
      <dgm:prSet/>
      <dgm:spPr/>
      <dgm:t>
        <a:bodyPr/>
        <a:lstStyle/>
        <a:p>
          <a:endParaRPr lang="en-US"/>
        </a:p>
      </dgm:t>
    </dgm:pt>
    <dgm:pt modelId="{DD3D70DE-F29D-4FE0-B51D-A10402C0707D}" type="pres">
      <dgm:prSet presAssocID="{87891268-A573-4126-82F6-DB5ADCACDB83}" presName="vert0" presStyleCnt="0">
        <dgm:presLayoutVars>
          <dgm:dir/>
          <dgm:animOne val="branch"/>
          <dgm:animLvl val="lvl"/>
        </dgm:presLayoutVars>
      </dgm:prSet>
      <dgm:spPr/>
    </dgm:pt>
    <dgm:pt modelId="{25F6C379-4F21-4E66-A7B3-E3415EBD8AE2}" type="pres">
      <dgm:prSet presAssocID="{0618C32A-880A-4292-9CBF-E19FBFDDB1DE}" presName="thickLine" presStyleLbl="alignNode1" presStyleIdx="0" presStyleCnt="4"/>
      <dgm:spPr/>
    </dgm:pt>
    <dgm:pt modelId="{75C870F2-962A-480D-AC22-596DEF344CA4}" type="pres">
      <dgm:prSet presAssocID="{0618C32A-880A-4292-9CBF-E19FBFDDB1DE}" presName="horz1" presStyleCnt="0"/>
      <dgm:spPr/>
    </dgm:pt>
    <dgm:pt modelId="{39D0AAC6-9716-4225-9FB0-5A976696B27B}" type="pres">
      <dgm:prSet presAssocID="{0618C32A-880A-4292-9CBF-E19FBFDDB1DE}" presName="tx1" presStyleLbl="revTx" presStyleIdx="0" presStyleCnt="4"/>
      <dgm:spPr/>
    </dgm:pt>
    <dgm:pt modelId="{55E30BEB-6B64-4C60-BAA5-82CD4FF0A950}" type="pres">
      <dgm:prSet presAssocID="{0618C32A-880A-4292-9CBF-E19FBFDDB1DE}" presName="vert1" presStyleCnt="0"/>
      <dgm:spPr/>
    </dgm:pt>
    <dgm:pt modelId="{B0B043D9-B948-471C-91ED-563F447ED039}" type="pres">
      <dgm:prSet presAssocID="{DCEA4F3C-94DB-4541-B148-82946BB87EB0}" presName="thickLine" presStyleLbl="alignNode1" presStyleIdx="1" presStyleCnt="4"/>
      <dgm:spPr/>
    </dgm:pt>
    <dgm:pt modelId="{1CB97458-4E09-4715-96F6-6829DA021688}" type="pres">
      <dgm:prSet presAssocID="{DCEA4F3C-94DB-4541-B148-82946BB87EB0}" presName="horz1" presStyleCnt="0"/>
      <dgm:spPr/>
    </dgm:pt>
    <dgm:pt modelId="{EAD7EC1D-7BCF-4149-8AAA-342A851DD039}" type="pres">
      <dgm:prSet presAssocID="{DCEA4F3C-94DB-4541-B148-82946BB87EB0}" presName="tx1" presStyleLbl="revTx" presStyleIdx="1" presStyleCnt="4"/>
      <dgm:spPr/>
    </dgm:pt>
    <dgm:pt modelId="{937D925D-3102-4E91-AD1E-5C8A5D6C4932}" type="pres">
      <dgm:prSet presAssocID="{DCEA4F3C-94DB-4541-B148-82946BB87EB0}" presName="vert1" presStyleCnt="0"/>
      <dgm:spPr/>
    </dgm:pt>
    <dgm:pt modelId="{F1300F37-5DBC-40BD-A4B8-4DA634CCA395}" type="pres">
      <dgm:prSet presAssocID="{C9AAA30A-075F-4935-8AF4-49F0A4836D76}" presName="thickLine" presStyleLbl="alignNode1" presStyleIdx="2" presStyleCnt="4"/>
      <dgm:spPr/>
    </dgm:pt>
    <dgm:pt modelId="{581665F4-F8A7-49DE-9D5F-F89A7333AF2B}" type="pres">
      <dgm:prSet presAssocID="{C9AAA30A-075F-4935-8AF4-49F0A4836D76}" presName="horz1" presStyleCnt="0"/>
      <dgm:spPr/>
    </dgm:pt>
    <dgm:pt modelId="{6E8DECAE-C804-484E-B5AF-8984255E0848}" type="pres">
      <dgm:prSet presAssocID="{C9AAA30A-075F-4935-8AF4-49F0A4836D76}" presName="tx1" presStyleLbl="revTx" presStyleIdx="2" presStyleCnt="4"/>
      <dgm:spPr/>
    </dgm:pt>
    <dgm:pt modelId="{58B4EFAB-21FD-4370-A71F-C3AFF6BF9765}" type="pres">
      <dgm:prSet presAssocID="{C9AAA30A-075F-4935-8AF4-49F0A4836D76}" presName="vert1" presStyleCnt="0"/>
      <dgm:spPr/>
    </dgm:pt>
    <dgm:pt modelId="{4CFE5224-601A-4182-97B7-80B856269CCD}" type="pres">
      <dgm:prSet presAssocID="{4DF97B25-4164-4FD8-8A6A-F12D9E26C911}" presName="thickLine" presStyleLbl="alignNode1" presStyleIdx="3" presStyleCnt="4"/>
      <dgm:spPr/>
    </dgm:pt>
    <dgm:pt modelId="{B0FDD57E-5065-42A6-8488-C9C633B2B76E}" type="pres">
      <dgm:prSet presAssocID="{4DF97B25-4164-4FD8-8A6A-F12D9E26C911}" presName="horz1" presStyleCnt="0"/>
      <dgm:spPr/>
    </dgm:pt>
    <dgm:pt modelId="{B4DC2B03-BA5D-44A6-9653-177F2516F5EE}" type="pres">
      <dgm:prSet presAssocID="{4DF97B25-4164-4FD8-8A6A-F12D9E26C911}" presName="tx1" presStyleLbl="revTx" presStyleIdx="3" presStyleCnt="4"/>
      <dgm:spPr/>
    </dgm:pt>
    <dgm:pt modelId="{4AB595CB-F74D-489A-9134-5B75CF8ABA82}" type="pres">
      <dgm:prSet presAssocID="{4DF97B25-4164-4FD8-8A6A-F12D9E26C911}" presName="vert1" presStyleCnt="0"/>
      <dgm:spPr/>
    </dgm:pt>
  </dgm:ptLst>
  <dgm:cxnLst>
    <dgm:cxn modelId="{D3C5F208-3870-4DDD-91D7-1D9DD061B38A}" type="presOf" srcId="{DCEA4F3C-94DB-4541-B148-82946BB87EB0}" destId="{EAD7EC1D-7BCF-4149-8AAA-342A851DD039}" srcOrd="0" destOrd="0" presId="urn:microsoft.com/office/officeart/2008/layout/LinedList"/>
    <dgm:cxn modelId="{343DB41D-35A6-44C5-B528-5007D3FED2CB}" srcId="{87891268-A573-4126-82F6-DB5ADCACDB83}" destId="{0618C32A-880A-4292-9CBF-E19FBFDDB1DE}" srcOrd="0" destOrd="0" parTransId="{B7AE174C-10CA-436B-8701-C151A5C3E78D}" sibTransId="{B4659B24-DB8B-443A-A486-547BC718C839}"/>
    <dgm:cxn modelId="{C0791C62-F0BE-4999-8E8E-69A32AD113C2}" srcId="{87891268-A573-4126-82F6-DB5ADCACDB83}" destId="{C9AAA30A-075F-4935-8AF4-49F0A4836D76}" srcOrd="2" destOrd="0" parTransId="{11B4FA48-F150-45D5-85EB-DC4B2452BBBC}" sibTransId="{79674E3E-6C48-49AC-982A-343CCD90980F}"/>
    <dgm:cxn modelId="{A405C289-BBE6-4D0D-9587-BFCA807D3114}" srcId="{87891268-A573-4126-82F6-DB5ADCACDB83}" destId="{4DF97B25-4164-4FD8-8A6A-F12D9E26C911}" srcOrd="3" destOrd="0" parTransId="{61C053BA-EFAF-427C-9CCF-E7A7DEE2C345}" sibTransId="{A81B95DD-188A-43D4-A904-5EF4E81FA8C0}"/>
    <dgm:cxn modelId="{712840A2-99E5-4DBE-AABF-B6F5320D07FA}" type="presOf" srcId="{87891268-A573-4126-82F6-DB5ADCACDB83}" destId="{DD3D70DE-F29D-4FE0-B51D-A10402C0707D}" srcOrd="0" destOrd="0" presId="urn:microsoft.com/office/officeart/2008/layout/LinedList"/>
    <dgm:cxn modelId="{A73C63AD-1E80-4754-8882-E6BADE0E7608}" type="presOf" srcId="{0618C32A-880A-4292-9CBF-E19FBFDDB1DE}" destId="{39D0AAC6-9716-4225-9FB0-5A976696B27B}" srcOrd="0" destOrd="0" presId="urn:microsoft.com/office/officeart/2008/layout/LinedList"/>
    <dgm:cxn modelId="{85CEFCCF-B8B0-49AB-AEFF-C524781AD681}" srcId="{87891268-A573-4126-82F6-DB5ADCACDB83}" destId="{DCEA4F3C-94DB-4541-B148-82946BB87EB0}" srcOrd="1" destOrd="0" parTransId="{CE92D821-396D-4506-A836-1E2548996570}" sibTransId="{F6B4BBBF-44F3-41D9-883F-1F94F061E671}"/>
    <dgm:cxn modelId="{90BC21D6-9393-4AAD-9569-2ABBD7F5D482}" type="presOf" srcId="{4DF97B25-4164-4FD8-8A6A-F12D9E26C911}" destId="{B4DC2B03-BA5D-44A6-9653-177F2516F5EE}" srcOrd="0" destOrd="0" presId="urn:microsoft.com/office/officeart/2008/layout/LinedList"/>
    <dgm:cxn modelId="{DF97EEF1-D125-443C-84E3-3DD75EC48157}" type="presOf" srcId="{C9AAA30A-075F-4935-8AF4-49F0A4836D76}" destId="{6E8DECAE-C804-484E-B5AF-8984255E0848}" srcOrd="0" destOrd="0" presId="urn:microsoft.com/office/officeart/2008/layout/LinedList"/>
    <dgm:cxn modelId="{BDD4811D-163D-449D-9E2D-FE40C54E3BAC}" type="presParOf" srcId="{DD3D70DE-F29D-4FE0-B51D-A10402C0707D}" destId="{25F6C379-4F21-4E66-A7B3-E3415EBD8AE2}" srcOrd="0" destOrd="0" presId="urn:microsoft.com/office/officeart/2008/layout/LinedList"/>
    <dgm:cxn modelId="{976263E8-EE8A-49EB-BC74-73D3A661AD02}" type="presParOf" srcId="{DD3D70DE-F29D-4FE0-B51D-A10402C0707D}" destId="{75C870F2-962A-480D-AC22-596DEF344CA4}" srcOrd="1" destOrd="0" presId="urn:microsoft.com/office/officeart/2008/layout/LinedList"/>
    <dgm:cxn modelId="{9230F7FF-6B69-4D86-83CD-021A6B94591A}" type="presParOf" srcId="{75C870F2-962A-480D-AC22-596DEF344CA4}" destId="{39D0AAC6-9716-4225-9FB0-5A976696B27B}" srcOrd="0" destOrd="0" presId="urn:microsoft.com/office/officeart/2008/layout/LinedList"/>
    <dgm:cxn modelId="{C60FD34C-C41A-4C2E-9672-329FE230A4FC}" type="presParOf" srcId="{75C870F2-962A-480D-AC22-596DEF344CA4}" destId="{55E30BEB-6B64-4C60-BAA5-82CD4FF0A950}" srcOrd="1" destOrd="0" presId="urn:microsoft.com/office/officeart/2008/layout/LinedList"/>
    <dgm:cxn modelId="{6DC650E3-65F9-4B91-97D7-E99824AEF59E}" type="presParOf" srcId="{DD3D70DE-F29D-4FE0-B51D-A10402C0707D}" destId="{B0B043D9-B948-471C-91ED-563F447ED039}" srcOrd="2" destOrd="0" presId="urn:microsoft.com/office/officeart/2008/layout/LinedList"/>
    <dgm:cxn modelId="{AD2DA2AD-4084-453E-8E8A-FDCEABD408D2}" type="presParOf" srcId="{DD3D70DE-F29D-4FE0-B51D-A10402C0707D}" destId="{1CB97458-4E09-4715-96F6-6829DA021688}" srcOrd="3" destOrd="0" presId="urn:microsoft.com/office/officeart/2008/layout/LinedList"/>
    <dgm:cxn modelId="{3BB76229-25FB-462B-A015-22A4B8D46426}" type="presParOf" srcId="{1CB97458-4E09-4715-96F6-6829DA021688}" destId="{EAD7EC1D-7BCF-4149-8AAA-342A851DD039}" srcOrd="0" destOrd="0" presId="urn:microsoft.com/office/officeart/2008/layout/LinedList"/>
    <dgm:cxn modelId="{7B1513F2-DBFF-4D7B-9DCE-AF60869F9525}" type="presParOf" srcId="{1CB97458-4E09-4715-96F6-6829DA021688}" destId="{937D925D-3102-4E91-AD1E-5C8A5D6C4932}" srcOrd="1" destOrd="0" presId="urn:microsoft.com/office/officeart/2008/layout/LinedList"/>
    <dgm:cxn modelId="{ACB26337-A6ED-4FF0-90DD-109C403E6D6D}" type="presParOf" srcId="{DD3D70DE-F29D-4FE0-B51D-A10402C0707D}" destId="{F1300F37-5DBC-40BD-A4B8-4DA634CCA395}" srcOrd="4" destOrd="0" presId="urn:microsoft.com/office/officeart/2008/layout/LinedList"/>
    <dgm:cxn modelId="{72567123-AF1F-4B5F-80EE-72B986FA1A52}" type="presParOf" srcId="{DD3D70DE-F29D-4FE0-B51D-A10402C0707D}" destId="{581665F4-F8A7-49DE-9D5F-F89A7333AF2B}" srcOrd="5" destOrd="0" presId="urn:microsoft.com/office/officeart/2008/layout/LinedList"/>
    <dgm:cxn modelId="{E6E3FD48-82CB-4DB9-A6A9-9FE6E5D823C1}" type="presParOf" srcId="{581665F4-F8A7-49DE-9D5F-F89A7333AF2B}" destId="{6E8DECAE-C804-484E-B5AF-8984255E0848}" srcOrd="0" destOrd="0" presId="urn:microsoft.com/office/officeart/2008/layout/LinedList"/>
    <dgm:cxn modelId="{BC4431C8-5339-4BAF-916D-DC086FFC6774}" type="presParOf" srcId="{581665F4-F8A7-49DE-9D5F-F89A7333AF2B}" destId="{58B4EFAB-21FD-4370-A71F-C3AFF6BF9765}" srcOrd="1" destOrd="0" presId="urn:microsoft.com/office/officeart/2008/layout/LinedList"/>
    <dgm:cxn modelId="{7A72D09C-811D-4FD1-B1A9-6D971102ACC2}" type="presParOf" srcId="{DD3D70DE-F29D-4FE0-B51D-A10402C0707D}" destId="{4CFE5224-601A-4182-97B7-80B856269CCD}" srcOrd="6" destOrd="0" presId="urn:microsoft.com/office/officeart/2008/layout/LinedList"/>
    <dgm:cxn modelId="{7E76108F-CA24-43B9-870A-097CC8502D88}" type="presParOf" srcId="{DD3D70DE-F29D-4FE0-B51D-A10402C0707D}" destId="{B0FDD57E-5065-42A6-8488-C9C633B2B76E}" srcOrd="7" destOrd="0" presId="urn:microsoft.com/office/officeart/2008/layout/LinedList"/>
    <dgm:cxn modelId="{23C6E5E7-AB45-4167-8675-2B5F9B201718}" type="presParOf" srcId="{B0FDD57E-5065-42A6-8488-C9C633B2B76E}" destId="{B4DC2B03-BA5D-44A6-9653-177F2516F5EE}" srcOrd="0" destOrd="0" presId="urn:microsoft.com/office/officeart/2008/layout/LinedList"/>
    <dgm:cxn modelId="{A117A4E9-2AA7-4756-8845-BC5FDE262468}" type="presParOf" srcId="{B0FDD57E-5065-42A6-8488-C9C633B2B76E}" destId="{4AB595CB-F74D-489A-9134-5B75CF8ABA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AFE91-F696-4DB9-8010-169C3D7BF6D3}">
      <dsp:nvSpPr>
        <dsp:cNvPr id="0" name=""/>
        <dsp:cNvSpPr/>
      </dsp:nvSpPr>
      <dsp:spPr>
        <a:xfrm>
          <a:off x="0" y="39752"/>
          <a:ext cx="4319742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Frontend</a:t>
          </a:r>
        </a:p>
      </dsp:txBody>
      <dsp:txXfrm>
        <a:off x="39809" y="79561"/>
        <a:ext cx="4240124" cy="735872"/>
      </dsp:txXfrm>
    </dsp:sp>
    <dsp:sp modelId="{76ED5726-A3CD-4849-80E2-274648F7BEF9}">
      <dsp:nvSpPr>
        <dsp:cNvPr id="0" name=""/>
        <dsp:cNvSpPr/>
      </dsp:nvSpPr>
      <dsp:spPr>
        <a:xfrm>
          <a:off x="0" y="953162"/>
          <a:ext cx="4319742" cy="815490"/>
        </a:xfrm>
        <a:prstGeom prst="roundRect">
          <a:avLst/>
        </a:prstGeom>
        <a:solidFill>
          <a:schemeClr val="accent5">
            <a:hueOff val="-643840"/>
            <a:satOff val="0"/>
            <a:lumOff val="-16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Backend</a:t>
          </a:r>
        </a:p>
      </dsp:txBody>
      <dsp:txXfrm>
        <a:off x="39809" y="992971"/>
        <a:ext cx="4240124" cy="735872"/>
      </dsp:txXfrm>
    </dsp:sp>
    <dsp:sp modelId="{96F2013F-DBA7-4A3B-882D-0DB6D833DFF3}">
      <dsp:nvSpPr>
        <dsp:cNvPr id="0" name=""/>
        <dsp:cNvSpPr/>
      </dsp:nvSpPr>
      <dsp:spPr>
        <a:xfrm>
          <a:off x="0" y="1878448"/>
          <a:ext cx="4319742" cy="815490"/>
        </a:xfrm>
        <a:prstGeom prst="roundRect">
          <a:avLst/>
        </a:prstGeom>
        <a:solidFill>
          <a:schemeClr val="accent5">
            <a:hueOff val="-1287680"/>
            <a:satOff val="0"/>
            <a:lumOff val="-33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AI</a:t>
          </a:r>
        </a:p>
      </dsp:txBody>
      <dsp:txXfrm>
        <a:off x="39809" y="1918257"/>
        <a:ext cx="4240124" cy="735872"/>
      </dsp:txXfrm>
    </dsp:sp>
    <dsp:sp modelId="{56F06CA5-E084-461A-8F7E-776FDE1ABF0B}">
      <dsp:nvSpPr>
        <dsp:cNvPr id="0" name=""/>
        <dsp:cNvSpPr/>
      </dsp:nvSpPr>
      <dsp:spPr>
        <a:xfrm>
          <a:off x="0" y="2779982"/>
          <a:ext cx="4319742" cy="815490"/>
        </a:xfrm>
        <a:prstGeom prst="roundRect">
          <a:avLst/>
        </a:prstGeom>
        <a:solidFill>
          <a:schemeClr val="accent5">
            <a:hueOff val="-1931520"/>
            <a:satOff val="0"/>
            <a:lumOff val="-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Database</a:t>
          </a:r>
        </a:p>
      </dsp:txBody>
      <dsp:txXfrm>
        <a:off x="39809" y="2819791"/>
        <a:ext cx="4240124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90B97-B200-408B-980C-62FB1CCFDBCD}">
      <dsp:nvSpPr>
        <dsp:cNvPr id="0" name=""/>
        <dsp:cNvSpPr/>
      </dsp:nvSpPr>
      <dsp:spPr>
        <a:xfrm>
          <a:off x="0" y="458550"/>
          <a:ext cx="8520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Used to gather information from a user at the initial startup</a:t>
          </a:r>
        </a:p>
      </dsp:txBody>
      <dsp:txXfrm>
        <a:off x="30442" y="488992"/>
        <a:ext cx="8459716" cy="562726"/>
      </dsp:txXfrm>
    </dsp:sp>
    <dsp:sp modelId="{6EDB089A-6AB2-45B9-A59A-44EAD391B0C5}">
      <dsp:nvSpPr>
        <dsp:cNvPr id="0" name=""/>
        <dsp:cNvSpPr/>
      </dsp:nvSpPr>
      <dsp:spPr>
        <a:xfrm>
          <a:off x="0" y="1157040"/>
          <a:ext cx="8520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Requirement </a:t>
          </a:r>
        </a:p>
      </dsp:txBody>
      <dsp:txXfrm>
        <a:off x="30442" y="1187482"/>
        <a:ext cx="8459716" cy="562726"/>
      </dsp:txXfrm>
    </dsp:sp>
    <dsp:sp modelId="{8FB06A34-8DE4-4AEB-8F9D-F1CF997DC392}">
      <dsp:nvSpPr>
        <dsp:cNvPr id="0" name=""/>
        <dsp:cNvSpPr/>
      </dsp:nvSpPr>
      <dsp:spPr>
        <a:xfrm>
          <a:off x="0" y="1780651"/>
          <a:ext cx="8520600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Errors Checked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Invalid Searches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Invalid Symbols (/,?)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Unknown information in the dataset </a:t>
          </a:r>
        </a:p>
      </dsp:txBody>
      <dsp:txXfrm>
        <a:off x="0" y="1780651"/>
        <a:ext cx="8520600" cy="1372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89BB0-6295-4969-9E77-2BD498EA81F4}">
      <dsp:nvSpPr>
        <dsp:cNvPr id="0" name=""/>
        <dsp:cNvSpPr/>
      </dsp:nvSpPr>
      <dsp:spPr>
        <a:xfrm>
          <a:off x="386373" y="1196"/>
          <a:ext cx="2928925" cy="2928925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Requirement:</a:t>
          </a:r>
        </a:p>
      </dsp:txBody>
      <dsp:txXfrm>
        <a:off x="815304" y="430127"/>
        <a:ext cx="2071063" cy="2071063"/>
      </dsp:txXfrm>
    </dsp:sp>
    <dsp:sp modelId="{043E8460-D8F0-4196-A515-D20F29238BFF}">
      <dsp:nvSpPr>
        <dsp:cNvPr id="0" name=""/>
        <dsp:cNvSpPr/>
      </dsp:nvSpPr>
      <dsp:spPr>
        <a:xfrm rot="5400000">
          <a:off x="3556934" y="1077576"/>
          <a:ext cx="1025123" cy="776165"/>
        </a:xfrm>
        <a:prstGeom prst="triangl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FF8E-44D4-4BAD-8E8E-FF865C475205}">
      <dsp:nvSpPr>
        <dsp:cNvPr id="0" name=""/>
        <dsp:cNvSpPr/>
      </dsp:nvSpPr>
      <dsp:spPr>
        <a:xfrm>
          <a:off x="4779760" y="1196"/>
          <a:ext cx="2928925" cy="2928925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Connecting MS SQL Server to the application for data manipulation. </a:t>
          </a:r>
        </a:p>
      </dsp:txBody>
      <dsp:txXfrm>
        <a:off x="5208691" y="430127"/>
        <a:ext cx="2071063" cy="2071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6C379-4F21-4E66-A7B3-E3415EBD8AE2}">
      <dsp:nvSpPr>
        <dsp:cNvPr id="0" name=""/>
        <dsp:cNvSpPr/>
      </dsp:nvSpPr>
      <dsp:spPr>
        <a:xfrm>
          <a:off x="0" y="0"/>
          <a:ext cx="431974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D0AAC6-9716-4225-9FB0-5A976696B27B}">
      <dsp:nvSpPr>
        <dsp:cNvPr id="0" name=""/>
        <dsp:cNvSpPr/>
      </dsp:nvSpPr>
      <dsp:spPr>
        <a:xfrm>
          <a:off x="0" y="0"/>
          <a:ext cx="4319742" cy="908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Connecting server to application</a:t>
          </a:r>
        </a:p>
      </dsp:txBody>
      <dsp:txXfrm>
        <a:off x="0" y="0"/>
        <a:ext cx="4319742" cy="908806"/>
      </dsp:txXfrm>
    </dsp:sp>
    <dsp:sp modelId="{B0B043D9-B948-471C-91ED-563F447ED039}">
      <dsp:nvSpPr>
        <dsp:cNvPr id="0" name=""/>
        <dsp:cNvSpPr/>
      </dsp:nvSpPr>
      <dsp:spPr>
        <a:xfrm>
          <a:off x="0" y="908806"/>
          <a:ext cx="4319742" cy="0"/>
        </a:xfrm>
        <a:prstGeom prst="line">
          <a:avLst/>
        </a:prstGeom>
        <a:solidFill>
          <a:schemeClr val="accent2">
            <a:hueOff val="-477861"/>
            <a:satOff val="-11515"/>
            <a:lumOff val="-6928"/>
            <a:alphaOff val="0"/>
          </a:schemeClr>
        </a:solidFill>
        <a:ln w="19050" cap="flat" cmpd="sng" algn="ctr">
          <a:solidFill>
            <a:schemeClr val="accent2">
              <a:hueOff val="-477861"/>
              <a:satOff val="-11515"/>
              <a:lumOff val="-6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D7EC1D-7BCF-4149-8AAA-342A851DD039}">
      <dsp:nvSpPr>
        <dsp:cNvPr id="0" name=""/>
        <dsp:cNvSpPr/>
      </dsp:nvSpPr>
      <dsp:spPr>
        <a:xfrm>
          <a:off x="0" y="908806"/>
          <a:ext cx="4319742" cy="908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AI training</a:t>
          </a:r>
        </a:p>
      </dsp:txBody>
      <dsp:txXfrm>
        <a:off x="0" y="908806"/>
        <a:ext cx="4319742" cy="908806"/>
      </dsp:txXfrm>
    </dsp:sp>
    <dsp:sp modelId="{F1300F37-5DBC-40BD-A4B8-4DA634CCA395}">
      <dsp:nvSpPr>
        <dsp:cNvPr id="0" name=""/>
        <dsp:cNvSpPr/>
      </dsp:nvSpPr>
      <dsp:spPr>
        <a:xfrm>
          <a:off x="0" y="1817612"/>
          <a:ext cx="4319742" cy="0"/>
        </a:xfrm>
        <a:prstGeom prst="line">
          <a:avLst/>
        </a:prstGeom>
        <a:solidFill>
          <a:schemeClr val="accent2">
            <a:hueOff val="-955721"/>
            <a:satOff val="-23029"/>
            <a:lumOff val="-13857"/>
            <a:alphaOff val="0"/>
          </a:schemeClr>
        </a:solidFill>
        <a:ln w="19050" cap="flat" cmpd="sng" algn="ctr">
          <a:solidFill>
            <a:schemeClr val="accent2">
              <a:hueOff val="-955721"/>
              <a:satOff val="-23029"/>
              <a:lumOff val="-13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8DECAE-C804-484E-B5AF-8984255E0848}">
      <dsp:nvSpPr>
        <dsp:cNvPr id="0" name=""/>
        <dsp:cNvSpPr/>
      </dsp:nvSpPr>
      <dsp:spPr>
        <a:xfrm>
          <a:off x="0" y="1817612"/>
          <a:ext cx="4319742" cy="908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Output movie list</a:t>
          </a:r>
        </a:p>
      </dsp:txBody>
      <dsp:txXfrm>
        <a:off x="0" y="1817612"/>
        <a:ext cx="4319742" cy="908806"/>
      </dsp:txXfrm>
    </dsp:sp>
    <dsp:sp modelId="{4CFE5224-601A-4182-97B7-80B856269CCD}">
      <dsp:nvSpPr>
        <dsp:cNvPr id="0" name=""/>
        <dsp:cNvSpPr/>
      </dsp:nvSpPr>
      <dsp:spPr>
        <a:xfrm>
          <a:off x="0" y="2726418"/>
          <a:ext cx="4319742" cy="0"/>
        </a:xfrm>
        <a:prstGeom prst="line">
          <a:avLst/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9050" cap="flat" cmpd="sng" algn="ctr">
          <a:solidFill>
            <a:schemeClr val="accent2">
              <a:hueOff val="-1433582"/>
              <a:satOff val="-34544"/>
              <a:lumOff val="-20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DC2B03-BA5D-44A6-9653-177F2516F5EE}">
      <dsp:nvSpPr>
        <dsp:cNvPr id="0" name=""/>
        <dsp:cNvSpPr/>
      </dsp:nvSpPr>
      <dsp:spPr>
        <a:xfrm>
          <a:off x="0" y="2726418"/>
          <a:ext cx="4319742" cy="908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Error checking</a:t>
          </a:r>
        </a:p>
      </dsp:txBody>
      <dsp:txXfrm>
        <a:off x="0" y="2726418"/>
        <a:ext cx="4319742" cy="908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aba48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aba48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e5aba48e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e5aba48e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123fe23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123fe23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123fe23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123fe23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894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123fe23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123fe23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123fe23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123fe23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b123fe2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b123fe2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123fe2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123fe2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59c8995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59c8995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e59c899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e59c8995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123fe23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123fe23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123fe23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123fe23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123fe2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123fe2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e5aba48e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e5aba48e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1907" y="0"/>
            <a:ext cx="8762858" cy="4941094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3211693"/>
            <a:ext cx="8496943" cy="1521634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0"/>
            <a:ext cx="6539684" cy="342658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21350" y="219988"/>
            <a:ext cx="8525337" cy="431385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668401" y="496992"/>
            <a:ext cx="7316390" cy="2074896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737297" y="2628907"/>
            <a:ext cx="7316390" cy="412750"/>
          </a:xfrm>
        </p:spPr>
        <p:txBody>
          <a:bodyPr anchor="t">
            <a:noAutofit/>
          </a:bodyPr>
          <a:lstStyle>
            <a:lvl1pPr marL="0" indent="0" algn="r">
              <a:buNone/>
              <a:defRPr sz="2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711406" y="3433847"/>
            <a:ext cx="4607740" cy="872334"/>
          </a:xfrm>
        </p:spPr>
        <p:txBody>
          <a:bodyPr/>
          <a:lstStyle>
            <a:lvl1pPr algn="ctr">
              <a:defRPr sz="405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6858" y="3662172"/>
            <a:ext cx="3038094" cy="898398"/>
          </a:xfrm>
        </p:spPr>
        <p:txBody>
          <a:bodyPr vert="horz" lIns="91440" tIns="45720" rIns="91440" bIns="45720" rtlCol="0" anchor="ctr"/>
          <a:lstStyle>
            <a:lvl1pPr algn="r">
              <a:defRPr lang="en-US" sz="405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388818" y="2874486"/>
            <a:ext cx="680390" cy="37385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5" name="5-Point Star 24"/>
          <p:cNvSpPr/>
          <p:nvPr/>
        </p:nvSpPr>
        <p:spPr>
          <a:xfrm rot="21420000">
            <a:off x="3166039" y="3833517"/>
            <a:ext cx="386540" cy="38654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19644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079749"/>
            <a:ext cx="7796031" cy="4416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514350"/>
            <a:ext cx="7794385" cy="2396177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527192"/>
            <a:ext cx="7796046" cy="511854"/>
          </a:xfrm>
        </p:spPr>
        <p:txBody>
          <a:bodyPr anchor="t"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45431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7677" cy="239617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079750"/>
            <a:ext cx="7796047" cy="9552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89173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514350"/>
            <a:ext cx="7143765" cy="2187528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2707524"/>
            <a:ext cx="6500967" cy="28332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079751"/>
            <a:ext cx="7797662" cy="9511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514351" y="6694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812" y="219212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0162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92891"/>
            <a:ext cx="7796030" cy="18838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185601"/>
            <a:ext cx="7796030" cy="8554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38239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18117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1547547"/>
            <a:ext cx="2482596" cy="115254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3291966"/>
            <a:ext cx="2482596" cy="73897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1547547"/>
            <a:ext cx="2482596" cy="1151428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9" y="3291965"/>
            <a:ext cx="2482596" cy="7389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1547546"/>
            <a:ext cx="2482596" cy="115289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3291963"/>
            <a:ext cx="2482596" cy="738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80590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1547547"/>
            <a:ext cx="7796030" cy="24833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39471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514350"/>
            <a:ext cx="1698485" cy="35165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514350"/>
            <a:ext cx="5928323" cy="351658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911258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75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547547"/>
            <a:ext cx="7796030" cy="248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42961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6030" cy="2395115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806700"/>
            <a:ext cx="7796030" cy="122971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9727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1547547"/>
            <a:ext cx="3816536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1547547"/>
            <a:ext cx="3814904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59367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767" y="1547547"/>
            <a:ext cx="3642119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146300"/>
            <a:ext cx="3816534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644" y="1547547"/>
            <a:ext cx="3648368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146300"/>
            <a:ext cx="3816535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83607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67588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464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514350"/>
            <a:ext cx="3095145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514350"/>
            <a:ext cx="4525781" cy="3516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031789"/>
            <a:ext cx="3095146" cy="199915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33456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4350"/>
            <a:ext cx="4758977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1771" y="0"/>
            <a:ext cx="2698610" cy="380365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031789"/>
            <a:ext cx="4758976" cy="17718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48012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0"/>
            <a:ext cx="9004013" cy="498306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547547"/>
            <a:ext cx="7797662" cy="248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4318000"/>
            <a:ext cx="283845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318000"/>
            <a:ext cx="4124789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4318000"/>
            <a:ext cx="68039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475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jp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jpg"/><Relationship Id="rId9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www.the-vital-edge.com/machine-training/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 rot="21420000">
            <a:off x="103148" y="593986"/>
            <a:ext cx="7678264" cy="18156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Just Another Movie</a:t>
            </a:r>
            <a:endParaRPr sz="6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 rot="21427448">
            <a:off x="14517" y="205587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*Just Another Movie is A movie recommendation system.</a:t>
            </a:r>
            <a:endParaRPr sz="1400" dirty="0"/>
          </a:p>
        </p:txBody>
      </p:sp>
      <p:sp>
        <p:nvSpPr>
          <p:cNvPr id="56" name="Google Shape;56;p13"/>
          <p:cNvSpPr txBox="1"/>
          <p:nvPr/>
        </p:nvSpPr>
        <p:spPr>
          <a:xfrm rot="21431349">
            <a:off x="-88397" y="38041"/>
            <a:ext cx="8436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chemeClr val="dk2"/>
                </a:solidFill>
              </a:rPr>
              <a:t>Robert Jones, Emmett Storey, Kaitlyn Hardin, and Hayden Richard</a:t>
            </a:r>
            <a:endParaRPr sz="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>
            <a:extLst>
              <a:ext uri="{FF2B5EF4-FFF2-40B4-BE49-F238E27FC236}">
                <a16:creationId xmlns:a16="http://schemas.microsoft.com/office/drawing/2014/main" id="{E6D57E0B-41E7-4862-852B-4C24E7B4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4684A4D-3AB3-4D14-8F74-E9E22EFC9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047" y="0"/>
            <a:ext cx="9004011" cy="4983060"/>
            <a:chOff x="-25397" y="0"/>
            <a:chExt cx="12005350" cy="6644081"/>
          </a:xfrm>
        </p:grpSpPr>
        <p:sp useBgFill="1">
          <p:nvSpPr>
            <p:cNvPr id="132" name="Rectangle 131">
              <a:extLst>
                <a:ext uri="{FF2B5EF4-FFF2-40B4-BE49-F238E27FC236}">
                  <a16:creationId xmlns:a16="http://schemas.microsoft.com/office/drawing/2014/main" id="{62AAD8D6-E6DC-4196-8B6E-99E7C902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EF22364E-4978-4D02-9F7E-4608CE9F4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203295E-B861-404F-966C-8EDD88287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C1CD6AA-C6A5-4977-A468-8B03371D1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46000">
                <a:schemeClr val="accent6">
                  <a:lumMod val="89000"/>
                </a:schemeClr>
              </a:gs>
              <a:gs pos="81000">
                <a:srgbClr val="231F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8" name="Freeform: Shape 137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482600"/>
            <a:ext cx="8178800" cy="41782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965199" y="796245"/>
            <a:ext cx="7213600" cy="7823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AI: Evaluate Model</a:t>
            </a:r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965199" y="1670010"/>
            <a:ext cx="7213600" cy="26897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SzPct val="160000"/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the model has been training for a while, it will be time to check the output and to make sure it is giving good recommendations. </a:t>
            </a:r>
          </a:p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SzPct val="160000"/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look at the accuracy of the output by looking at the R squared value.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E6D57E0B-41E7-4862-852B-4C24E7B4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684A4D-3AB3-4D14-8F74-E9E22EFC9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047" y="0"/>
            <a:ext cx="9004011" cy="4983060"/>
            <a:chOff x="-25397" y="0"/>
            <a:chExt cx="12005350" cy="6644081"/>
          </a:xfrm>
        </p:grpSpPr>
        <p:sp useBgFill="1">
          <p:nvSpPr>
            <p:cNvPr id="138" name="Rectangle 137">
              <a:extLst>
                <a:ext uri="{FF2B5EF4-FFF2-40B4-BE49-F238E27FC236}">
                  <a16:creationId xmlns:a16="http://schemas.microsoft.com/office/drawing/2014/main" id="{62AAD8D6-E6DC-4196-8B6E-99E7C902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EF22364E-4978-4D02-9F7E-4608CE9F4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203295E-B861-404F-966C-8EDD88287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C1CD6AA-C6A5-4977-A468-8B03371D1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46000">
                <a:schemeClr val="accent6">
                  <a:lumMod val="89000"/>
                </a:schemeClr>
              </a:gs>
              <a:gs pos="81000">
                <a:srgbClr val="231F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4" name="Freeform: Shape 143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482600"/>
            <a:ext cx="8178800" cy="41782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965199" y="796245"/>
            <a:ext cx="7213600" cy="7823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AI: Save and Use Model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965199" y="1670010"/>
            <a:ext cx="7213600" cy="26897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SzPct val="160000"/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the model is giving good recommendations and cannot be improved anymore,  it will be time to save the state of the AI and use it in the application.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19">
            <a:extLst>
              <a:ext uri="{FF2B5EF4-FFF2-40B4-BE49-F238E27FC236}">
                <a16:creationId xmlns:a16="http://schemas.microsoft.com/office/drawing/2014/main" id="{5F18A929-900B-4B7E-9A8C-8BCB5AF99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DD6843-E893-4C9F-9C1F-8FE909BDF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047" y="0"/>
            <a:ext cx="9004011" cy="4983060"/>
            <a:chOff x="-25397" y="0"/>
            <a:chExt cx="12005350" cy="6644081"/>
          </a:xfrm>
        </p:grpSpPr>
        <p:sp useBgFill="1">
          <p:nvSpPr>
            <p:cNvPr id="123" name="Rectangle 122">
              <a:extLst>
                <a:ext uri="{FF2B5EF4-FFF2-40B4-BE49-F238E27FC236}">
                  <a16:creationId xmlns:a16="http://schemas.microsoft.com/office/drawing/2014/main" id="{F32B4704-8546-4AB4-85B8-A9C85EA11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966CBD22-E7EA-4C2B-96A1-021D9343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2" name="Rectangle 124">
              <a:extLst>
                <a:ext uri="{FF2B5EF4-FFF2-40B4-BE49-F238E27FC236}">
                  <a16:creationId xmlns:a16="http://schemas.microsoft.com/office/drawing/2014/main" id="{237FA93B-89A3-43F5-87A5-A5B4E1BB2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531439" y="514350"/>
            <a:ext cx="4780573" cy="8639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400" dirty="0"/>
              <a:t>Database</a:t>
            </a:r>
          </a:p>
        </p:txBody>
      </p:sp>
      <p:pic>
        <p:nvPicPr>
          <p:cNvPr id="117" name="Graphic 116" descr="Database">
            <a:extLst>
              <a:ext uri="{FF2B5EF4-FFF2-40B4-BE49-F238E27FC236}">
                <a16:creationId xmlns:a16="http://schemas.microsoft.com/office/drawing/2014/main" id="{21332E3C-891C-49F5-9B4D-F33B1E601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3169" y="717171"/>
            <a:ext cx="2880360" cy="2880360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8D3015-92C9-4B4A-A523-0010D823FB44}"/>
              </a:ext>
            </a:extLst>
          </p:cNvPr>
          <p:cNvSpPr txBox="1"/>
          <p:nvPr/>
        </p:nvSpPr>
        <p:spPr>
          <a:xfrm>
            <a:off x="3486697" y="1426697"/>
            <a:ext cx="4785583" cy="2424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en-US" b="0" i="0" u="none" strike="noStrike" cap="all" dirty="0"/>
              <a:t>Purpose is for data organization, storage, and control.</a:t>
            </a:r>
            <a:endParaRPr lang="en-US" cap="al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5A4F7C75-15E9-49B2-8BEE-0294ACD44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C86456F-139F-4F6B-BBD3-739273D74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047" y="0"/>
            <a:ext cx="9004011" cy="4983060"/>
            <a:chOff x="-25397" y="0"/>
            <a:chExt cx="12005350" cy="6644081"/>
          </a:xfrm>
        </p:grpSpPr>
        <p:sp useBgFill="1">
          <p:nvSpPr>
            <p:cNvPr id="127" name="Rectangle 126">
              <a:extLst>
                <a:ext uri="{FF2B5EF4-FFF2-40B4-BE49-F238E27FC236}">
                  <a16:creationId xmlns:a16="http://schemas.microsoft.com/office/drawing/2014/main" id="{77ACD8FE-D26F-4C48-B919-418BFDDB5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365C8B8B-62D9-44F9-91F3-058AE5AC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D7345ED-07F0-47D5-AA77-99BA65051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E084A193-6B96-424C-B432-3024F8D13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094627" cy="8639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400"/>
              <a:t>Database</a:t>
            </a:r>
          </a:p>
        </p:txBody>
      </p:sp>
      <p:graphicFrame>
        <p:nvGraphicFramePr>
          <p:cNvPr id="100" name="Google Shape;98;p20">
            <a:extLst>
              <a:ext uri="{FF2B5EF4-FFF2-40B4-BE49-F238E27FC236}">
                <a16:creationId xmlns:a16="http://schemas.microsoft.com/office/drawing/2014/main" id="{1ACF21E9-5833-4D9C-B567-79D6C522C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016"/>
              </p:ext>
            </p:extLst>
          </p:nvPr>
        </p:nvGraphicFramePr>
        <p:xfrm>
          <a:off x="514350" y="1547812"/>
          <a:ext cx="8095059" cy="2931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4178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A4F7C75-15E9-49B2-8BEE-0294ACD44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3C86456F-139F-4F6B-BBD3-739273D74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047" y="0"/>
            <a:ext cx="9004011" cy="4983060"/>
            <a:chOff x="-25397" y="0"/>
            <a:chExt cx="12005350" cy="6644081"/>
          </a:xfrm>
        </p:grpSpPr>
        <p:sp useBgFill="1">
          <p:nvSpPr>
            <p:cNvPr id="81" name="Rectangle 80">
              <a:extLst>
                <a:ext uri="{FF2B5EF4-FFF2-40B4-BE49-F238E27FC236}">
                  <a16:creationId xmlns:a16="http://schemas.microsoft.com/office/drawing/2014/main" id="{77ACD8FE-D26F-4C48-B919-418BFDDB5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365C8B8B-62D9-44F9-91F3-058AE5AC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D7345ED-07F0-47D5-AA77-99BA65051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DA2CF262-F82A-412F-A8DE-40C08CD25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F2C91ADE-25FF-497C-9E0F-00727CF1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84964" cy="4983060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 9">
            <a:extLst>
              <a:ext uri="{FF2B5EF4-FFF2-40B4-BE49-F238E27FC236}">
                <a16:creationId xmlns:a16="http://schemas.microsoft.com/office/drawing/2014/main" id="{AEA33B51-C523-48BB-8344-03D568D9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047" y="0"/>
            <a:ext cx="8829967" cy="4814635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94CCDA7-819B-4009-B9D8-11AB3C220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90722" cy="4785597"/>
          </a:xfrm>
          <a:prstGeom prst="rect">
            <a:avLst/>
          </a:pr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514351" y="514350"/>
            <a:ext cx="2536460" cy="36352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38" name="Google Shape;136;p26">
            <a:extLst>
              <a:ext uri="{FF2B5EF4-FFF2-40B4-BE49-F238E27FC236}">
                <a16:creationId xmlns:a16="http://schemas.microsoft.com/office/drawing/2014/main" id="{5747AA85-9688-4B47-9E7B-ABCB41773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951667"/>
              </p:ext>
            </p:extLst>
          </p:nvPr>
        </p:nvGraphicFramePr>
        <p:xfrm>
          <a:off x="3970581" y="514350"/>
          <a:ext cx="4319742" cy="363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D97C70-FD3B-4E86-B097-9CE15521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01C1ABBF-1FEC-4A49-A551-F27CD44B5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06" y="0"/>
            <a:ext cx="8762857" cy="4941093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CA91522-208A-4484-BA4E-719881FA2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1692"/>
            <a:ext cx="8496942" cy="1521634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E6EF473-1243-402E-9B74-D2E9354B2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39684" cy="34265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D9A018C6-6DFA-4D3D-9FE6-3FA39DED7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21350" y="219987"/>
            <a:ext cx="8525337" cy="431385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BF298784-0DFC-4546-A452-BC3FC830D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3166038" y="3833517"/>
            <a:ext cx="386540" cy="38653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424E48-B177-4798-8C7F-D74A84F67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24" name="Freeform 17">
            <a:extLst>
              <a:ext uri="{FF2B5EF4-FFF2-40B4-BE49-F238E27FC236}">
                <a16:creationId xmlns:a16="http://schemas.microsoft.com/office/drawing/2014/main" id="{66AAA998-244C-479F-8735-F9E8AB464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06" y="0"/>
            <a:ext cx="8762857" cy="4941093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Spinning turntable and bokeh">
            <a:extLst>
              <a:ext uri="{FF2B5EF4-FFF2-40B4-BE49-F238E27FC236}">
                <a16:creationId xmlns:a16="http://schemas.microsoft.com/office/drawing/2014/main" id="{55A93A35-9EA9-4952-A3B8-B6C86184E5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652" r="-1" b="-1"/>
          <a:stretch/>
        </p:blipFill>
        <p:spPr>
          <a:xfrm rot="21420000">
            <a:off x="-129463" y="-213497"/>
            <a:ext cx="8492898" cy="4725017"/>
          </a:xfrm>
          <a:custGeom>
            <a:avLst/>
            <a:gdLst/>
            <a:ahLst/>
            <a:cxnLst/>
            <a:rect l="l" t="t" r="r" b="b"/>
            <a:pathLst>
              <a:path w="11323865" h="6300024">
                <a:moveTo>
                  <a:pt x="362583" y="0"/>
                </a:moveTo>
                <a:lnTo>
                  <a:pt x="11323865" y="574457"/>
                </a:lnTo>
                <a:lnTo>
                  <a:pt x="11323865" y="6300024"/>
                </a:lnTo>
                <a:lnTo>
                  <a:pt x="0" y="6300024"/>
                </a:lnTo>
                <a:lnTo>
                  <a:pt x="330170" y="0"/>
                </a:lnTo>
                <a:close/>
              </a:path>
            </a:pathLst>
          </a:custGeom>
        </p:spPr>
      </p:pic>
      <p:sp>
        <p:nvSpPr>
          <p:cNvPr id="26" name="Freeform 19">
            <a:extLst>
              <a:ext uri="{FF2B5EF4-FFF2-40B4-BE49-F238E27FC236}">
                <a16:creationId xmlns:a16="http://schemas.microsoft.com/office/drawing/2014/main" id="{F8D29006-46AC-4DD0-9D9D-59E617C9A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21350" y="219987"/>
            <a:ext cx="8525337" cy="431385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F57218F7-2D8F-4C84-9194-E56389D1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3716" y="2024242"/>
            <a:ext cx="8503573" cy="2709083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9E3F2-0649-48AA-A05C-207D556D7E10}"/>
              </a:ext>
            </a:extLst>
          </p:cNvPr>
          <p:cNvSpPr txBox="1"/>
          <p:nvPr/>
        </p:nvSpPr>
        <p:spPr>
          <a:xfrm rot="21420000">
            <a:off x="372735" y="2416217"/>
            <a:ext cx="7698352" cy="937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sp>
        <p:nvSpPr>
          <p:cNvPr id="30" name="5-Point Star 12">
            <a:extLst>
              <a:ext uri="{FF2B5EF4-FFF2-40B4-BE49-F238E27FC236}">
                <a16:creationId xmlns:a16="http://schemas.microsoft.com/office/drawing/2014/main" id="{F483D764-E72C-4E8A-92C8-88E685957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3166038" y="3833517"/>
            <a:ext cx="386540" cy="38653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5A4F7C75-15E9-49B2-8BEE-0294ACD44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3C86456F-139F-4F6B-BBD3-739273D74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047" y="0"/>
            <a:ext cx="9004011" cy="4983060"/>
            <a:chOff x="-25397" y="0"/>
            <a:chExt cx="12005350" cy="6644081"/>
          </a:xfrm>
        </p:grpSpPr>
        <p:sp useBgFill="1">
          <p:nvSpPr>
            <p:cNvPr id="71" name="Rectangle 70">
              <a:extLst>
                <a:ext uri="{FF2B5EF4-FFF2-40B4-BE49-F238E27FC236}">
                  <a16:creationId xmlns:a16="http://schemas.microsoft.com/office/drawing/2014/main" id="{77ACD8FE-D26F-4C48-B919-418BFDDB5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65C8B8B-62D9-44F9-91F3-058AE5AC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D7345ED-07F0-47D5-AA77-99BA65051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DA2CF262-F82A-412F-A8DE-40C08CD25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2C91ADE-25FF-497C-9E0F-00727CF1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84964" cy="4983060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9">
            <a:extLst>
              <a:ext uri="{FF2B5EF4-FFF2-40B4-BE49-F238E27FC236}">
                <a16:creationId xmlns:a16="http://schemas.microsoft.com/office/drawing/2014/main" id="{AEA33B51-C523-48BB-8344-03D568D9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047" y="0"/>
            <a:ext cx="8829967" cy="4814635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94CCDA7-819B-4009-B9D8-11AB3C220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90722" cy="4785597"/>
          </a:xfrm>
          <a:prstGeom prst="rect">
            <a:avLst/>
          </a:pr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14351" y="514350"/>
            <a:ext cx="2536460" cy="36352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Outline</a:t>
            </a:r>
          </a:p>
        </p:txBody>
      </p:sp>
      <p:graphicFrame>
        <p:nvGraphicFramePr>
          <p:cNvPr id="64" name="Google Shape;62;p14">
            <a:extLst>
              <a:ext uri="{FF2B5EF4-FFF2-40B4-BE49-F238E27FC236}">
                <a16:creationId xmlns:a16="http://schemas.microsoft.com/office/drawing/2014/main" id="{ECB4D217-4575-41CF-9F21-C74CA78BC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49392"/>
              </p:ext>
            </p:extLst>
          </p:nvPr>
        </p:nvGraphicFramePr>
        <p:xfrm>
          <a:off x="3970581" y="514350"/>
          <a:ext cx="4319742" cy="363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Frontend</a:t>
            </a:r>
            <a:endParaRPr dirty="0"/>
          </a:p>
        </p:txBody>
      </p:sp>
      <p:graphicFrame>
        <p:nvGraphicFramePr>
          <p:cNvPr id="70" name="Google Shape;68;p15">
            <a:extLst>
              <a:ext uri="{FF2B5EF4-FFF2-40B4-BE49-F238E27FC236}">
                <a16:creationId xmlns:a16="http://schemas.microsoft.com/office/drawing/2014/main" id="{BC8C4C54-2615-4421-AF14-5AE902099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701645"/>
              </p:ext>
            </p:extLst>
          </p:nvPr>
        </p:nvGraphicFramePr>
        <p:xfrm>
          <a:off x="311700" y="957263"/>
          <a:ext cx="8520600" cy="361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 Symbol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800" dirty="0"/>
              <a:t>Some symbol such as ‘}’ or ‘&amp;’ will cause the system to give an error message. 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Unknown information in Database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800" dirty="0"/>
              <a:t>EX:Movies that are not within the database.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800" dirty="0"/>
              <a:t>as a result, this will cause the system to produce  an error Message.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E6D57E0B-41E7-4862-852B-4C24E7B4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14684A4D-3AB3-4D14-8F74-E9E22EFC9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047" y="0"/>
            <a:ext cx="9004011" cy="4983060"/>
            <a:chOff x="-25397" y="0"/>
            <a:chExt cx="12005350" cy="6644081"/>
          </a:xfrm>
        </p:grpSpPr>
        <p:sp useBgFill="1">
          <p:nvSpPr>
            <p:cNvPr id="100" name="Rectangle 99">
              <a:extLst>
                <a:ext uri="{FF2B5EF4-FFF2-40B4-BE49-F238E27FC236}">
                  <a16:creationId xmlns:a16="http://schemas.microsoft.com/office/drawing/2014/main" id="{62AAD8D6-E6DC-4196-8B6E-99E7C902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EF22364E-4978-4D02-9F7E-4608CE9F4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03295E-B861-404F-966C-8EDD88287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6" name="Freeform: Shape 105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482600"/>
            <a:ext cx="8178800" cy="41782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965199" y="796245"/>
            <a:ext cx="7213600" cy="7823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Backend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965199" y="1670010"/>
            <a:ext cx="7213600" cy="26897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SzPct val="16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Backend interacts with the A.I. and Frontend.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6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Backend must be able to output the list of movies received from the A.I. to the Frontend.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6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SzPct val="16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37">
            <a:extLst>
              <a:ext uri="{FF2B5EF4-FFF2-40B4-BE49-F238E27FC236}">
                <a16:creationId xmlns:a16="http://schemas.microsoft.com/office/drawing/2014/main" id="{F5F4A815-D2BD-42B6-9F85-45603CDE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49" name="Group 139">
            <a:extLst>
              <a:ext uri="{FF2B5EF4-FFF2-40B4-BE49-F238E27FC236}">
                <a16:creationId xmlns:a16="http://schemas.microsoft.com/office/drawing/2014/main" id="{52C8C8EF-7266-4ECC-AACB-83911BE6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047" y="0"/>
            <a:ext cx="9004011" cy="4983060"/>
            <a:chOff x="-25397" y="0"/>
            <a:chExt cx="12005350" cy="6644081"/>
          </a:xfrm>
        </p:grpSpPr>
        <p:sp useBgFill="1">
          <p:nvSpPr>
            <p:cNvPr id="141" name="Rectangle 140">
              <a:extLst>
                <a:ext uri="{FF2B5EF4-FFF2-40B4-BE49-F238E27FC236}">
                  <a16:creationId xmlns:a16="http://schemas.microsoft.com/office/drawing/2014/main" id="{DE60AF86-690C-49C2-8D4A-8583F5F3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367DE106-D5D9-4FB2-A4AB-01AA2A910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2564A2B-63D7-40B3-ACC4-80039DE17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0" name="Rectangle 144">
            <a:extLst>
              <a:ext uri="{FF2B5EF4-FFF2-40B4-BE49-F238E27FC236}">
                <a16:creationId xmlns:a16="http://schemas.microsoft.com/office/drawing/2014/main" id="{CC7827FB-B370-4007-83D5-E83AD3D2C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05529FD-D5A8-48D3-AFB3-AF8669BABD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055" r="6054" b="-2"/>
          <a:stretch/>
        </p:blipFill>
        <p:spPr>
          <a:xfrm>
            <a:off x="-860455" y="-246778"/>
            <a:ext cx="10021431" cy="5637056"/>
          </a:xfrm>
          <a:prstGeom prst="rect">
            <a:avLst/>
          </a:prstGeom>
        </p:spPr>
      </p:pic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875471" y="662515"/>
            <a:ext cx="7434909" cy="8639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5400" u="sng" dirty="0">
                <a:solidFill>
                  <a:schemeClr val="tx1"/>
                </a:solidFill>
              </a:rPr>
              <a:t>AI</a:t>
            </a:r>
          </a:p>
        </p:txBody>
      </p:sp>
      <p:sp>
        <p:nvSpPr>
          <p:cNvPr id="147" name="5-Point Star 12">
            <a:extLst>
              <a:ext uri="{FF2B5EF4-FFF2-40B4-BE49-F238E27FC236}">
                <a16:creationId xmlns:a16="http://schemas.microsoft.com/office/drawing/2014/main" id="{51E038FF-4E72-4714-B9E9-B0AC148C7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6857" y="195993"/>
            <a:ext cx="703298" cy="651731"/>
          </a:xfrm>
          <a:prstGeom prst="star5">
            <a:avLst>
              <a:gd name="adj" fmla="val 25889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531326" y="1582972"/>
            <a:ext cx="7796030" cy="248339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lvl="0" indent="0" algn="ctr" defTabSz="914400"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sz="2700" dirty="0"/>
              <a:t>Creating and training the AI</a:t>
            </a:r>
          </a:p>
          <a:p>
            <a:pPr lvl="6" indent="-228600" defTabSz="914400">
              <a:spcBef>
                <a:spcPts val="1200"/>
              </a:spcBef>
              <a:buSzPct val="160000"/>
              <a:buFont typeface="Arial" panose="020B0604020202020204" pitchFamily="34" charset="0"/>
              <a:buChar char="•"/>
            </a:pPr>
            <a:r>
              <a:rPr lang="en-US" sz="2000" dirty="0"/>
              <a:t>Load Test Data</a:t>
            </a:r>
          </a:p>
          <a:p>
            <a:pPr lvl="6" indent="-228600" defTabSz="914400">
              <a:buSzPct val="160000"/>
              <a:buFont typeface="Arial" panose="020B0604020202020204" pitchFamily="34" charset="0"/>
              <a:buChar char="•"/>
            </a:pPr>
            <a:r>
              <a:rPr lang="en-US" sz="2000" dirty="0"/>
              <a:t>Build and Train model</a:t>
            </a:r>
          </a:p>
          <a:p>
            <a:pPr lvl="6" indent="-228600" defTabSz="914400">
              <a:buSzPct val="160000"/>
              <a:buFont typeface="Arial" panose="020B0604020202020204" pitchFamily="34" charset="0"/>
              <a:buChar char="•"/>
            </a:pPr>
            <a:r>
              <a:rPr lang="en-US" sz="2000" dirty="0"/>
              <a:t>Evaluate Model </a:t>
            </a:r>
          </a:p>
          <a:p>
            <a:pPr lvl="6" indent="-228600" defTabSz="914400">
              <a:buSzPct val="160000"/>
              <a:buFont typeface="Arial" panose="020B0604020202020204" pitchFamily="34" charset="0"/>
              <a:buChar char="•"/>
            </a:pPr>
            <a:r>
              <a:rPr lang="en-US" sz="2000" dirty="0"/>
              <a:t>Save and use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C933F-18BA-4CC4-B9C5-FAD4E6359C6F}"/>
              </a:ext>
            </a:extLst>
          </p:cNvPr>
          <p:cNvSpPr txBox="1"/>
          <p:nvPr/>
        </p:nvSpPr>
        <p:spPr>
          <a:xfrm>
            <a:off x="6986037" y="4943445"/>
            <a:ext cx="215796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www.the-vital-edge.com/machine-train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5F18A929-900B-4B7E-9A8C-8BCB5AF99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DD6843-E893-4C9F-9C1F-8FE909BDF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047" y="0"/>
            <a:ext cx="9004011" cy="4983060"/>
            <a:chOff x="-25397" y="0"/>
            <a:chExt cx="12005350" cy="6644081"/>
          </a:xfrm>
        </p:grpSpPr>
        <p:sp useBgFill="1">
          <p:nvSpPr>
            <p:cNvPr id="119" name="Rectangle 118">
              <a:extLst>
                <a:ext uri="{FF2B5EF4-FFF2-40B4-BE49-F238E27FC236}">
                  <a16:creationId xmlns:a16="http://schemas.microsoft.com/office/drawing/2014/main" id="{F32B4704-8546-4AB4-85B8-A9C85EA11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966CBD22-E7EA-4C2B-96A1-021D9343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37FA93B-89A3-43F5-87A5-A5B4E1BB2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007359" y="514350"/>
            <a:ext cx="2304651" cy="8639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AI: Load And Test Data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DD6A7B6-3808-491D-9EB0-0459CA404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180" y="342900"/>
            <a:ext cx="5284449" cy="3514603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6004944" y="1553286"/>
            <a:ext cx="2307067" cy="26178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20000"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sz="1600" dirty="0"/>
              <a:t>To train the AI we will need to load the testing data from the SQL server.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SzPct val="160000"/>
              <a:buNone/>
            </a:pPr>
            <a:endParaRPr lang="en-US" sz="16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sz="1600" dirty="0"/>
              <a:t>We need to put the data into a csv format, the data we primarily need is </a:t>
            </a:r>
            <a:r>
              <a:rPr lang="en-US" sz="1600" dirty="0" err="1"/>
              <a:t>userID</a:t>
            </a:r>
            <a:r>
              <a:rPr lang="en-US" sz="1600" dirty="0"/>
              <a:t>, </a:t>
            </a:r>
            <a:r>
              <a:rPr lang="en-US" sz="1600" dirty="0" err="1"/>
              <a:t>movieID</a:t>
            </a:r>
            <a:r>
              <a:rPr lang="en-US" sz="1600" dirty="0"/>
              <a:t>, and </a:t>
            </a:r>
            <a:r>
              <a:rPr lang="en-US" sz="1600" dirty="0" err="1"/>
              <a:t>userRating</a:t>
            </a:r>
            <a:r>
              <a:rPr lang="en-US" sz="1600" dirty="0"/>
              <a:t>.  </a:t>
            </a:r>
          </a:p>
          <a:p>
            <a:pPr marL="0" lvl="0" indent="0" defTabSz="91440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160000"/>
              <a:buNone/>
            </a:pPr>
            <a:r>
              <a:rPr lang="en-US" sz="1200" dirty="0"/>
              <a:t> </a:t>
            </a:r>
          </a:p>
        </p:txBody>
      </p:sp>
      <p:graphicFrame>
        <p:nvGraphicFramePr>
          <p:cNvPr id="111" name="Google Shape;111;p22"/>
          <p:cNvGraphicFramePr/>
          <p:nvPr>
            <p:extLst>
              <p:ext uri="{D42A27DB-BD31-4B8C-83A1-F6EECF244321}">
                <p14:modId xmlns:p14="http://schemas.microsoft.com/office/powerpoint/2010/main" val="3380700985"/>
              </p:ext>
            </p:extLst>
          </p:nvPr>
        </p:nvGraphicFramePr>
        <p:xfrm>
          <a:off x="563030" y="735462"/>
          <a:ext cx="4918424" cy="2727840"/>
        </p:xfrm>
        <a:graphic>
          <a:graphicData uri="http://schemas.openxmlformats.org/drawingml/2006/table">
            <a:tbl>
              <a:tblPr firstRow="1" bandRow="1">
                <a:noFill/>
                <a:tableStyleId>{C1754243-4EB9-4DFA-9C36-59FD4B6BEF6F}</a:tableStyleId>
              </a:tblPr>
              <a:tblGrid>
                <a:gridCol w="136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9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userID</a:t>
                      </a:r>
                      <a:endParaRPr sz="1900"/>
                    </a:p>
                  </a:txBody>
                  <a:tcPr marL="126276" marR="126276" marT="126276" marB="1262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movieID</a:t>
                      </a:r>
                      <a:endParaRPr sz="1900"/>
                    </a:p>
                  </a:txBody>
                  <a:tcPr marL="126276" marR="126276" marT="126276" marB="1262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userRating</a:t>
                      </a:r>
                      <a:endParaRPr sz="1900"/>
                    </a:p>
                  </a:txBody>
                  <a:tcPr marL="126276" marR="126276" marT="126276" marB="1262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9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</a:t>
                      </a:r>
                      <a:endParaRPr sz="1900"/>
                    </a:p>
                  </a:txBody>
                  <a:tcPr marL="126276" marR="126276" marT="126276" marB="1262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3</a:t>
                      </a:r>
                      <a:endParaRPr sz="1900"/>
                    </a:p>
                  </a:txBody>
                  <a:tcPr marL="126276" marR="126276" marT="126276" marB="1262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4</a:t>
                      </a:r>
                      <a:endParaRPr sz="1900"/>
                    </a:p>
                  </a:txBody>
                  <a:tcPr marL="126276" marR="126276" marT="126276" marB="1262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9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</a:t>
                      </a:r>
                      <a:endParaRPr sz="1900"/>
                    </a:p>
                  </a:txBody>
                  <a:tcPr marL="126276" marR="126276" marT="126276" marB="1262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5</a:t>
                      </a:r>
                      <a:endParaRPr sz="1900"/>
                    </a:p>
                  </a:txBody>
                  <a:tcPr marL="126276" marR="126276" marT="126276" marB="1262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5</a:t>
                      </a:r>
                      <a:endParaRPr sz="1900"/>
                    </a:p>
                  </a:txBody>
                  <a:tcPr marL="126276" marR="126276" marT="126276" marB="1262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9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3</a:t>
                      </a:r>
                      <a:endParaRPr sz="1900"/>
                    </a:p>
                  </a:txBody>
                  <a:tcPr marL="126276" marR="126276" marT="126276" marB="1262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</a:t>
                      </a:r>
                      <a:endParaRPr sz="1900"/>
                    </a:p>
                  </a:txBody>
                  <a:tcPr marL="126276" marR="126276" marT="126276" marB="1262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5</a:t>
                      </a:r>
                      <a:endParaRPr sz="1900"/>
                    </a:p>
                  </a:txBody>
                  <a:tcPr marL="126276" marR="126276" marT="126276" marB="1262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5F18A929-900B-4B7E-9A8C-8BCB5AF99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8DD6843-E893-4C9F-9C1F-8FE909BDF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047" y="0"/>
            <a:ext cx="9004011" cy="4983060"/>
            <a:chOff x="-25397" y="0"/>
            <a:chExt cx="12005350" cy="6644081"/>
          </a:xfrm>
        </p:grpSpPr>
        <p:sp useBgFill="1">
          <p:nvSpPr>
            <p:cNvPr id="126" name="Rectangle 125">
              <a:extLst>
                <a:ext uri="{FF2B5EF4-FFF2-40B4-BE49-F238E27FC236}">
                  <a16:creationId xmlns:a16="http://schemas.microsoft.com/office/drawing/2014/main" id="{F32B4704-8546-4AB4-85B8-A9C85EA11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966CBD22-E7EA-4C2B-96A1-021D9343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37FA93B-89A3-43F5-87A5-A5B4E1BB2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007359" y="514350"/>
            <a:ext cx="2304651" cy="8639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/>
              <a:t>AI: Build and Train Model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DD6A7B6-3808-491D-9EB0-0459CA404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180" y="342900"/>
            <a:ext cx="5284449" cy="3514603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6004944" y="1553286"/>
            <a:ext cx="2307067" cy="21284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marL="0" lvl="0" indent="0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60000"/>
              <a:buNone/>
            </a:pPr>
            <a:r>
              <a:rPr lang="en-US" sz="1400" dirty="0"/>
              <a:t>For our model we are going to use matrix factorization to generate movie recommendations.</a:t>
            </a:r>
          </a:p>
          <a:p>
            <a:pPr marL="0" lvl="0" indent="0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60000"/>
              <a:buNone/>
            </a:pPr>
            <a:r>
              <a:rPr lang="en-US" sz="1400" dirty="0"/>
              <a:t> Matrix factorization uses collaborative filtering to be able to generate movie recommendations.      </a:t>
            </a:r>
          </a:p>
        </p:txBody>
      </p:sp>
      <p:graphicFrame>
        <p:nvGraphicFramePr>
          <p:cNvPr id="118" name="Google Shape;118;p23"/>
          <p:cNvGraphicFramePr/>
          <p:nvPr>
            <p:extLst>
              <p:ext uri="{D42A27DB-BD31-4B8C-83A1-F6EECF244321}">
                <p14:modId xmlns:p14="http://schemas.microsoft.com/office/powerpoint/2010/main" val="13504485"/>
              </p:ext>
            </p:extLst>
          </p:nvPr>
        </p:nvGraphicFramePr>
        <p:xfrm>
          <a:off x="563030" y="1040994"/>
          <a:ext cx="4918425" cy="2116777"/>
        </p:xfrm>
        <a:graphic>
          <a:graphicData uri="http://schemas.openxmlformats.org/drawingml/2006/table">
            <a:tbl>
              <a:tblPr>
                <a:noFill/>
                <a:tableStyleId>{C1754243-4EB9-4DFA-9C36-59FD4B6BEF6F}</a:tableStyleId>
              </a:tblPr>
              <a:tblGrid>
                <a:gridCol w="1114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110236" marR="110236" marT="110236" marB="11023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Movie1</a:t>
                      </a:r>
                      <a:endParaRPr sz="1600"/>
                    </a:p>
                  </a:txBody>
                  <a:tcPr marL="110236" marR="110236" marT="110236" marB="11023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Movie2</a:t>
                      </a:r>
                      <a:endParaRPr sz="1600"/>
                    </a:p>
                  </a:txBody>
                  <a:tcPr marL="110236" marR="110236" marT="110236" marB="11023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Movie3</a:t>
                      </a:r>
                      <a:endParaRPr sz="1600"/>
                    </a:p>
                  </a:txBody>
                  <a:tcPr marL="110236" marR="110236" marT="110236" marB="1102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User1</a:t>
                      </a:r>
                      <a:endParaRPr sz="1600"/>
                    </a:p>
                  </a:txBody>
                  <a:tcPr marL="110236" marR="110236" marT="110236" marB="11023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liked</a:t>
                      </a:r>
                      <a:endParaRPr sz="1600"/>
                    </a:p>
                  </a:txBody>
                  <a:tcPr marL="110236" marR="110236" marT="110236" marB="11023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liked</a:t>
                      </a:r>
                      <a:endParaRPr sz="1600"/>
                    </a:p>
                  </a:txBody>
                  <a:tcPr marL="110236" marR="110236" marT="110236" marB="11023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liked</a:t>
                      </a:r>
                      <a:endParaRPr sz="1600"/>
                    </a:p>
                  </a:txBody>
                  <a:tcPr marL="110236" marR="110236" marT="110236" marB="1102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1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User2</a:t>
                      </a:r>
                      <a:endParaRPr sz="1600"/>
                    </a:p>
                  </a:txBody>
                  <a:tcPr marL="110236" marR="110236" marT="110236" marB="11023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liked</a:t>
                      </a:r>
                      <a:endParaRPr sz="1600"/>
                    </a:p>
                  </a:txBody>
                  <a:tcPr marL="110236" marR="110236" marT="110236" marB="11023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Hasn’t seen</a:t>
                      </a:r>
                      <a:endParaRPr sz="1600"/>
                    </a:p>
                  </a:txBody>
                  <a:tcPr marL="110236" marR="110236" marT="110236" marB="11023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liked</a:t>
                      </a:r>
                      <a:endParaRPr sz="1600"/>
                    </a:p>
                  </a:txBody>
                  <a:tcPr marL="110236" marR="110236" marT="110236" marB="1102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125</TotalTime>
  <Words>405</Words>
  <Application>Microsoft Office PowerPoint</Application>
  <PresentationFormat>On-screen Show (16:9)</PresentationFormat>
  <Paragraphs>79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Impact</vt:lpstr>
      <vt:lpstr>Main Event</vt:lpstr>
      <vt:lpstr>Just Another Movie</vt:lpstr>
      <vt:lpstr>Outline</vt:lpstr>
      <vt:lpstr>                                       Frontend</vt:lpstr>
      <vt:lpstr>Invalid Symbol</vt:lpstr>
      <vt:lpstr>              Unknown information in Database</vt:lpstr>
      <vt:lpstr>Backend</vt:lpstr>
      <vt:lpstr>AI</vt:lpstr>
      <vt:lpstr>AI: Load And Test Data</vt:lpstr>
      <vt:lpstr>AI: Build and Train Model</vt:lpstr>
      <vt:lpstr>AI: Evaluate Model</vt:lpstr>
      <vt:lpstr>AI: Save and Use Model</vt:lpstr>
      <vt:lpstr>Database</vt:lpstr>
      <vt:lpstr>Database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Another Movie</dc:title>
  <dc:creator>Kaitlyn Hardin</dc:creator>
  <cp:lastModifiedBy>Kaitlyn Hardin</cp:lastModifiedBy>
  <cp:revision>4</cp:revision>
  <dcterms:modified xsi:type="dcterms:W3CDTF">2021-09-08T14:05:24Z</dcterms:modified>
</cp:coreProperties>
</file>