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mmons.wikimedia.org/wiki/File:Red_Checkmark.svg" TargetMode="External"/><Relationship Id="rId1" Type="http://schemas.openxmlformats.org/officeDocument/2006/relationships/image" Target="../media/image5.png"/><Relationship Id="rId4" Type="http://schemas.openxmlformats.org/officeDocument/2006/relationships/hyperlink" Target="http://commons.wikimedia.org/wiki/File:Red_checkbox-unchecked.sv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ommons.wikimedia.org/wiki/File:Red_Checkmark.svg" TargetMode="External"/><Relationship Id="rId1" Type="http://schemas.openxmlformats.org/officeDocument/2006/relationships/image" Target="../media/image5.png"/><Relationship Id="rId4" Type="http://schemas.openxmlformats.org/officeDocument/2006/relationships/hyperlink" Target="http://commons.wikimedia.org/wiki/File:Red_checkbox-unchecked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A03E0-9125-4AAB-BB17-0EC643D6AA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FAFE11-4AEE-4D10-8419-E9A941CDA580}">
      <dgm:prSet/>
      <dgm:spPr/>
      <dgm:t>
        <a:bodyPr/>
        <a:lstStyle/>
        <a:p>
          <a:r>
            <a:rPr lang="en-US"/>
            <a:t>Frontend</a:t>
          </a:r>
        </a:p>
      </dgm:t>
    </dgm:pt>
    <dgm:pt modelId="{C178347C-4D40-4664-BE43-19610B76181F}" type="parTrans" cxnId="{4B106FE5-DB6D-4733-B2EE-0D7C24012C68}">
      <dgm:prSet/>
      <dgm:spPr/>
      <dgm:t>
        <a:bodyPr/>
        <a:lstStyle/>
        <a:p>
          <a:endParaRPr lang="en-US"/>
        </a:p>
      </dgm:t>
    </dgm:pt>
    <dgm:pt modelId="{ADD8F964-B194-41D1-A963-5CA1E479D3C4}" type="sibTrans" cxnId="{4B106FE5-DB6D-4733-B2EE-0D7C24012C68}">
      <dgm:prSet/>
      <dgm:spPr/>
      <dgm:t>
        <a:bodyPr/>
        <a:lstStyle/>
        <a:p>
          <a:endParaRPr lang="en-US"/>
        </a:p>
      </dgm:t>
    </dgm:pt>
    <dgm:pt modelId="{C3E7F6B4-1F65-4A3C-88AA-A9DCC1A7A0B7}">
      <dgm:prSet/>
      <dgm:spPr/>
      <dgm:t>
        <a:bodyPr/>
        <a:lstStyle/>
        <a:p>
          <a:r>
            <a:rPr lang="en-US"/>
            <a:t>Backend </a:t>
          </a:r>
        </a:p>
      </dgm:t>
    </dgm:pt>
    <dgm:pt modelId="{F74E752F-A686-45EE-A7B5-81CAEEFFCA21}" type="parTrans" cxnId="{03194C8D-7B05-49F2-BA2F-CACB8B3E9892}">
      <dgm:prSet/>
      <dgm:spPr/>
      <dgm:t>
        <a:bodyPr/>
        <a:lstStyle/>
        <a:p>
          <a:endParaRPr lang="en-US"/>
        </a:p>
      </dgm:t>
    </dgm:pt>
    <dgm:pt modelId="{6D9BECC1-FEE5-48FB-B461-BF1FFD005EBA}" type="sibTrans" cxnId="{03194C8D-7B05-49F2-BA2F-CACB8B3E9892}">
      <dgm:prSet/>
      <dgm:spPr/>
      <dgm:t>
        <a:bodyPr/>
        <a:lstStyle/>
        <a:p>
          <a:endParaRPr lang="en-US"/>
        </a:p>
      </dgm:t>
    </dgm:pt>
    <dgm:pt modelId="{81EBA06E-83B0-4E0E-A388-0993C6F018B4}">
      <dgm:prSet/>
      <dgm:spPr/>
      <dgm:t>
        <a:bodyPr/>
        <a:lstStyle/>
        <a:p>
          <a:r>
            <a:rPr lang="en-US"/>
            <a:t>AI</a:t>
          </a:r>
        </a:p>
      </dgm:t>
    </dgm:pt>
    <dgm:pt modelId="{19BBFF22-8FFE-4407-A9F9-C23BBA560CC3}" type="parTrans" cxnId="{538EE842-5164-4925-A5F3-6E23766D63DC}">
      <dgm:prSet/>
      <dgm:spPr/>
      <dgm:t>
        <a:bodyPr/>
        <a:lstStyle/>
        <a:p>
          <a:endParaRPr lang="en-US"/>
        </a:p>
      </dgm:t>
    </dgm:pt>
    <dgm:pt modelId="{0DD6B95F-50F3-4242-B1BF-89E1A4F2A6AB}" type="sibTrans" cxnId="{538EE842-5164-4925-A5F3-6E23766D63DC}">
      <dgm:prSet/>
      <dgm:spPr/>
      <dgm:t>
        <a:bodyPr/>
        <a:lstStyle/>
        <a:p>
          <a:endParaRPr lang="en-US"/>
        </a:p>
      </dgm:t>
    </dgm:pt>
    <dgm:pt modelId="{6BC3060D-69F6-4CB2-87FE-F6700914F025}">
      <dgm:prSet/>
      <dgm:spPr/>
      <dgm:t>
        <a:bodyPr/>
        <a:lstStyle/>
        <a:p>
          <a:r>
            <a:rPr lang="en-US"/>
            <a:t>Database</a:t>
          </a:r>
        </a:p>
      </dgm:t>
    </dgm:pt>
    <dgm:pt modelId="{7C671697-D538-4461-B405-46FD67D35F0A}" type="parTrans" cxnId="{9CC7A42D-80D9-4E03-8670-214602C89017}">
      <dgm:prSet/>
      <dgm:spPr/>
      <dgm:t>
        <a:bodyPr/>
        <a:lstStyle/>
        <a:p>
          <a:endParaRPr lang="en-US"/>
        </a:p>
      </dgm:t>
    </dgm:pt>
    <dgm:pt modelId="{6FB5C089-6CD9-4A83-9137-6FF986D1EC4C}" type="sibTrans" cxnId="{9CC7A42D-80D9-4E03-8670-214602C89017}">
      <dgm:prSet/>
      <dgm:spPr/>
      <dgm:t>
        <a:bodyPr/>
        <a:lstStyle/>
        <a:p>
          <a:endParaRPr lang="en-US"/>
        </a:p>
      </dgm:t>
    </dgm:pt>
    <dgm:pt modelId="{56097AAC-F430-447D-8A40-06A5DC761E6E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7101014E-8719-4A95-8FB7-2F937ECAD5CA}" type="parTrans" cxnId="{9787AE38-6F57-476A-9F57-39DA95D93FCA}">
      <dgm:prSet/>
      <dgm:spPr/>
      <dgm:t>
        <a:bodyPr/>
        <a:lstStyle/>
        <a:p>
          <a:endParaRPr lang="en-US"/>
        </a:p>
      </dgm:t>
    </dgm:pt>
    <dgm:pt modelId="{C7F1C9AB-A655-4CEA-B9A8-ACC7CB1B44AB}" type="sibTrans" cxnId="{9787AE38-6F57-476A-9F57-39DA95D93FCA}">
      <dgm:prSet/>
      <dgm:spPr/>
      <dgm:t>
        <a:bodyPr/>
        <a:lstStyle/>
        <a:p>
          <a:endParaRPr lang="en-US"/>
        </a:p>
      </dgm:t>
    </dgm:pt>
    <dgm:pt modelId="{170D9E3D-1252-4089-8184-80329E2BDFAC}">
      <dgm:prSet/>
      <dgm:spPr/>
      <dgm:t>
        <a:bodyPr/>
        <a:lstStyle/>
        <a:p>
          <a:r>
            <a:rPr lang="en-US"/>
            <a:t>Conclusion</a:t>
          </a:r>
        </a:p>
      </dgm:t>
    </dgm:pt>
    <dgm:pt modelId="{676A24E9-35D8-464B-A050-20FE65BE26C2}" type="parTrans" cxnId="{20F38BBF-29A3-47C9-9BB9-569685AD9DA1}">
      <dgm:prSet/>
      <dgm:spPr/>
      <dgm:t>
        <a:bodyPr/>
        <a:lstStyle/>
        <a:p>
          <a:endParaRPr lang="en-US"/>
        </a:p>
      </dgm:t>
    </dgm:pt>
    <dgm:pt modelId="{F46E4B87-4D10-4775-9263-610C7065465A}" type="sibTrans" cxnId="{20F38BBF-29A3-47C9-9BB9-569685AD9DA1}">
      <dgm:prSet/>
      <dgm:spPr/>
      <dgm:t>
        <a:bodyPr/>
        <a:lstStyle/>
        <a:p>
          <a:endParaRPr lang="en-US"/>
        </a:p>
      </dgm:t>
    </dgm:pt>
    <dgm:pt modelId="{9CB5F449-FE57-4389-A6F1-722058789310}" type="pres">
      <dgm:prSet presAssocID="{E4BA03E0-9125-4AAB-BB17-0EC643D6AA10}" presName="linear" presStyleCnt="0">
        <dgm:presLayoutVars>
          <dgm:animLvl val="lvl"/>
          <dgm:resizeHandles val="exact"/>
        </dgm:presLayoutVars>
      </dgm:prSet>
      <dgm:spPr/>
    </dgm:pt>
    <dgm:pt modelId="{4D30B254-E596-49F9-95B0-5DF823CBEA40}" type="pres">
      <dgm:prSet presAssocID="{46FAFE11-4AEE-4D10-8419-E9A941CDA5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2B836E-0591-4A43-9971-6FA9219603D3}" type="pres">
      <dgm:prSet presAssocID="{ADD8F964-B194-41D1-A963-5CA1E479D3C4}" presName="spacer" presStyleCnt="0"/>
      <dgm:spPr/>
    </dgm:pt>
    <dgm:pt modelId="{20FDF12F-BFC0-4B59-8B33-B7F933429FC8}" type="pres">
      <dgm:prSet presAssocID="{C3E7F6B4-1F65-4A3C-88AA-A9DCC1A7A0B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3F1378-52D3-4085-A25D-641F14B4DEA9}" type="pres">
      <dgm:prSet presAssocID="{6D9BECC1-FEE5-48FB-B461-BF1FFD005EBA}" presName="spacer" presStyleCnt="0"/>
      <dgm:spPr/>
    </dgm:pt>
    <dgm:pt modelId="{D62DA9CC-439F-4743-BAFB-46B2C700D6C2}" type="pres">
      <dgm:prSet presAssocID="{81EBA06E-83B0-4E0E-A388-0993C6F018B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FBD5F2-E132-4E6F-ACA5-A273E1E2DB55}" type="pres">
      <dgm:prSet presAssocID="{0DD6B95F-50F3-4242-B1BF-89E1A4F2A6AB}" presName="spacer" presStyleCnt="0"/>
      <dgm:spPr/>
    </dgm:pt>
    <dgm:pt modelId="{758B053C-1231-4617-AD54-37056B6571A5}" type="pres">
      <dgm:prSet presAssocID="{6BC3060D-69F6-4CB2-87FE-F6700914F0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77F29DB-4322-4C3F-93AA-8799A1A7FCF0}" type="pres">
      <dgm:prSet presAssocID="{6FB5C089-6CD9-4A83-9137-6FF986D1EC4C}" presName="spacer" presStyleCnt="0"/>
      <dgm:spPr/>
    </dgm:pt>
    <dgm:pt modelId="{482CD5F4-5970-4907-B4C5-7E77E720B1D1}" type="pres">
      <dgm:prSet presAssocID="{56097AAC-F430-447D-8A40-06A5DC761E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92765F2-AC8B-43C4-9017-4BDEE848BD0B}" type="pres">
      <dgm:prSet presAssocID="{C7F1C9AB-A655-4CEA-B9A8-ACC7CB1B44AB}" presName="spacer" presStyleCnt="0"/>
      <dgm:spPr/>
    </dgm:pt>
    <dgm:pt modelId="{6328F573-208F-440E-AAA5-9767D741628C}" type="pres">
      <dgm:prSet presAssocID="{170D9E3D-1252-4089-8184-80329E2BDFA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1280707-6B0F-426D-A859-B7F26F2985C5}" type="presOf" srcId="{6BC3060D-69F6-4CB2-87FE-F6700914F025}" destId="{758B053C-1231-4617-AD54-37056B6571A5}" srcOrd="0" destOrd="0" presId="urn:microsoft.com/office/officeart/2005/8/layout/vList2"/>
    <dgm:cxn modelId="{7D55271A-FDB3-4FAD-967F-3AFA2DB0C49F}" type="presOf" srcId="{46FAFE11-4AEE-4D10-8419-E9A941CDA580}" destId="{4D30B254-E596-49F9-95B0-5DF823CBEA40}" srcOrd="0" destOrd="0" presId="urn:microsoft.com/office/officeart/2005/8/layout/vList2"/>
    <dgm:cxn modelId="{9CC7A42D-80D9-4E03-8670-214602C89017}" srcId="{E4BA03E0-9125-4AAB-BB17-0EC643D6AA10}" destId="{6BC3060D-69F6-4CB2-87FE-F6700914F025}" srcOrd="3" destOrd="0" parTransId="{7C671697-D538-4461-B405-46FD67D35F0A}" sibTransId="{6FB5C089-6CD9-4A83-9137-6FF986D1EC4C}"/>
    <dgm:cxn modelId="{9787AE38-6F57-476A-9F57-39DA95D93FCA}" srcId="{E4BA03E0-9125-4AAB-BB17-0EC643D6AA10}" destId="{56097AAC-F430-447D-8A40-06A5DC761E6E}" srcOrd="4" destOrd="0" parTransId="{7101014E-8719-4A95-8FB7-2F937ECAD5CA}" sibTransId="{C7F1C9AB-A655-4CEA-B9A8-ACC7CB1B44AB}"/>
    <dgm:cxn modelId="{538EE842-5164-4925-A5F3-6E23766D63DC}" srcId="{E4BA03E0-9125-4AAB-BB17-0EC643D6AA10}" destId="{81EBA06E-83B0-4E0E-A388-0993C6F018B4}" srcOrd="2" destOrd="0" parTransId="{19BBFF22-8FFE-4407-A9F9-C23BBA560CC3}" sibTransId="{0DD6B95F-50F3-4242-B1BF-89E1A4F2A6AB}"/>
    <dgm:cxn modelId="{7CC6414F-897C-4514-8510-74886CFAFEB4}" type="presOf" srcId="{56097AAC-F430-447D-8A40-06A5DC761E6E}" destId="{482CD5F4-5970-4907-B4C5-7E77E720B1D1}" srcOrd="0" destOrd="0" presId="urn:microsoft.com/office/officeart/2005/8/layout/vList2"/>
    <dgm:cxn modelId="{F6C24477-6D73-441D-85A0-BC5C4A9D5F50}" type="presOf" srcId="{81EBA06E-83B0-4E0E-A388-0993C6F018B4}" destId="{D62DA9CC-439F-4743-BAFB-46B2C700D6C2}" srcOrd="0" destOrd="0" presId="urn:microsoft.com/office/officeart/2005/8/layout/vList2"/>
    <dgm:cxn modelId="{03194C8D-7B05-49F2-BA2F-CACB8B3E9892}" srcId="{E4BA03E0-9125-4AAB-BB17-0EC643D6AA10}" destId="{C3E7F6B4-1F65-4A3C-88AA-A9DCC1A7A0B7}" srcOrd="1" destOrd="0" parTransId="{F74E752F-A686-45EE-A7B5-81CAEEFFCA21}" sibTransId="{6D9BECC1-FEE5-48FB-B461-BF1FFD005EBA}"/>
    <dgm:cxn modelId="{E2041A99-378D-4E98-A74C-7BC703BBF360}" type="presOf" srcId="{170D9E3D-1252-4089-8184-80329E2BDFAC}" destId="{6328F573-208F-440E-AAA5-9767D741628C}" srcOrd="0" destOrd="0" presId="urn:microsoft.com/office/officeart/2005/8/layout/vList2"/>
    <dgm:cxn modelId="{79CF08BC-4CDC-4B3D-94D1-2A592A586E38}" type="presOf" srcId="{C3E7F6B4-1F65-4A3C-88AA-A9DCC1A7A0B7}" destId="{20FDF12F-BFC0-4B59-8B33-B7F933429FC8}" srcOrd="0" destOrd="0" presId="urn:microsoft.com/office/officeart/2005/8/layout/vList2"/>
    <dgm:cxn modelId="{20F38BBF-29A3-47C9-9BB9-569685AD9DA1}" srcId="{E4BA03E0-9125-4AAB-BB17-0EC643D6AA10}" destId="{170D9E3D-1252-4089-8184-80329E2BDFAC}" srcOrd="5" destOrd="0" parTransId="{676A24E9-35D8-464B-A050-20FE65BE26C2}" sibTransId="{F46E4B87-4D10-4775-9263-610C7065465A}"/>
    <dgm:cxn modelId="{77D640E1-BCD7-48E6-BC0C-50954A4072FC}" type="presOf" srcId="{E4BA03E0-9125-4AAB-BB17-0EC643D6AA10}" destId="{9CB5F449-FE57-4389-A6F1-722058789310}" srcOrd="0" destOrd="0" presId="urn:microsoft.com/office/officeart/2005/8/layout/vList2"/>
    <dgm:cxn modelId="{4B106FE5-DB6D-4733-B2EE-0D7C24012C68}" srcId="{E4BA03E0-9125-4AAB-BB17-0EC643D6AA10}" destId="{46FAFE11-4AEE-4D10-8419-E9A941CDA580}" srcOrd="0" destOrd="0" parTransId="{C178347C-4D40-4664-BE43-19610B76181F}" sibTransId="{ADD8F964-B194-41D1-A963-5CA1E479D3C4}"/>
    <dgm:cxn modelId="{5CBF281C-B50F-451A-B0C2-47E0672613C8}" type="presParOf" srcId="{9CB5F449-FE57-4389-A6F1-722058789310}" destId="{4D30B254-E596-49F9-95B0-5DF823CBEA40}" srcOrd="0" destOrd="0" presId="urn:microsoft.com/office/officeart/2005/8/layout/vList2"/>
    <dgm:cxn modelId="{ABA9B816-4FA9-4CFE-ADCD-AE96E222D7F5}" type="presParOf" srcId="{9CB5F449-FE57-4389-A6F1-722058789310}" destId="{D82B836E-0591-4A43-9971-6FA9219603D3}" srcOrd="1" destOrd="0" presId="urn:microsoft.com/office/officeart/2005/8/layout/vList2"/>
    <dgm:cxn modelId="{465DC125-8CB9-4F2D-ACE3-C25BF00395E4}" type="presParOf" srcId="{9CB5F449-FE57-4389-A6F1-722058789310}" destId="{20FDF12F-BFC0-4B59-8B33-B7F933429FC8}" srcOrd="2" destOrd="0" presId="urn:microsoft.com/office/officeart/2005/8/layout/vList2"/>
    <dgm:cxn modelId="{0117A47F-32EF-404D-A2A6-D1A30758231F}" type="presParOf" srcId="{9CB5F449-FE57-4389-A6F1-722058789310}" destId="{EB3F1378-52D3-4085-A25D-641F14B4DEA9}" srcOrd="3" destOrd="0" presId="urn:microsoft.com/office/officeart/2005/8/layout/vList2"/>
    <dgm:cxn modelId="{528DD83B-8ACF-498F-960E-9D61DBCAF343}" type="presParOf" srcId="{9CB5F449-FE57-4389-A6F1-722058789310}" destId="{D62DA9CC-439F-4743-BAFB-46B2C700D6C2}" srcOrd="4" destOrd="0" presId="urn:microsoft.com/office/officeart/2005/8/layout/vList2"/>
    <dgm:cxn modelId="{F8E36DCD-C041-4209-A259-A8FB0C519CCF}" type="presParOf" srcId="{9CB5F449-FE57-4389-A6F1-722058789310}" destId="{47FBD5F2-E132-4E6F-ACA5-A273E1E2DB55}" srcOrd="5" destOrd="0" presId="urn:microsoft.com/office/officeart/2005/8/layout/vList2"/>
    <dgm:cxn modelId="{A94D5018-7A31-43CE-955F-5C4C3979A681}" type="presParOf" srcId="{9CB5F449-FE57-4389-A6F1-722058789310}" destId="{758B053C-1231-4617-AD54-37056B6571A5}" srcOrd="6" destOrd="0" presId="urn:microsoft.com/office/officeart/2005/8/layout/vList2"/>
    <dgm:cxn modelId="{1192A586-AB9B-4482-AD21-D17A8725DA49}" type="presParOf" srcId="{9CB5F449-FE57-4389-A6F1-722058789310}" destId="{E77F29DB-4322-4C3F-93AA-8799A1A7FCF0}" srcOrd="7" destOrd="0" presId="urn:microsoft.com/office/officeart/2005/8/layout/vList2"/>
    <dgm:cxn modelId="{F011813E-FC9E-4EC2-AB47-3F2C2D28776E}" type="presParOf" srcId="{9CB5F449-FE57-4389-A6F1-722058789310}" destId="{482CD5F4-5970-4907-B4C5-7E77E720B1D1}" srcOrd="8" destOrd="0" presId="urn:microsoft.com/office/officeart/2005/8/layout/vList2"/>
    <dgm:cxn modelId="{C0C2C0FC-E59D-4CEC-BD1A-FA4EE10B3024}" type="presParOf" srcId="{9CB5F449-FE57-4389-A6F1-722058789310}" destId="{592765F2-AC8B-43C4-9017-4BDEE848BD0B}" srcOrd="9" destOrd="0" presId="urn:microsoft.com/office/officeart/2005/8/layout/vList2"/>
    <dgm:cxn modelId="{B833EBFB-7437-4BE6-939C-FB68868562A7}" type="presParOf" srcId="{9CB5F449-FE57-4389-A6F1-722058789310}" destId="{6328F573-208F-440E-AAA5-9767D741628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292A21-F84B-4BE5-8DDE-214EADE540C8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A42FBD-061C-4A18-8B96-311205665F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Movie, UserInput, and MovieList classes have been implemented.</a:t>
          </a:r>
        </a:p>
      </dgm:t>
    </dgm:pt>
    <dgm:pt modelId="{67A1231B-B56F-48B5-AAF8-9E135CBFE230}" type="parTrans" cxnId="{432D5216-AE03-463A-A5F5-693B7CD31B86}">
      <dgm:prSet/>
      <dgm:spPr/>
      <dgm:t>
        <a:bodyPr/>
        <a:lstStyle/>
        <a:p>
          <a:endParaRPr lang="en-US"/>
        </a:p>
      </dgm:t>
    </dgm:pt>
    <dgm:pt modelId="{E3FFBE29-E599-41AE-8CD8-2CE3781104F4}" type="sibTrans" cxnId="{432D5216-AE03-463A-A5F5-693B7CD31B86}">
      <dgm:prSet/>
      <dgm:spPr/>
      <dgm:t>
        <a:bodyPr/>
        <a:lstStyle/>
        <a:p>
          <a:endParaRPr lang="en-US"/>
        </a:p>
      </dgm:t>
    </dgm:pt>
    <dgm:pt modelId="{392AAFB9-BAD1-4E1D-9906-8DCC3E1B3A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handling class still needs one function to be implemented.</a:t>
          </a:r>
        </a:p>
      </dgm:t>
    </dgm:pt>
    <dgm:pt modelId="{7FBA3546-BF42-44FE-95E1-51BD07D26A87}" type="parTrans" cxnId="{EDFA865C-C13F-4F6D-94BE-EEA292369628}">
      <dgm:prSet/>
      <dgm:spPr/>
      <dgm:t>
        <a:bodyPr/>
        <a:lstStyle/>
        <a:p>
          <a:endParaRPr lang="en-US"/>
        </a:p>
      </dgm:t>
    </dgm:pt>
    <dgm:pt modelId="{2D228DCB-0B54-4E6D-BD7F-0C09E6E8EAEB}" type="sibTrans" cxnId="{EDFA865C-C13F-4F6D-94BE-EEA292369628}">
      <dgm:prSet/>
      <dgm:spPr/>
      <dgm:t>
        <a:bodyPr/>
        <a:lstStyle/>
        <a:p>
          <a:endParaRPr lang="en-US"/>
        </a:p>
      </dgm:t>
    </dgm:pt>
    <dgm:pt modelId="{CA4C10BC-F414-45E6-A5B7-25DB8BC72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Query class  still needs the connection string to access the database.</a:t>
          </a:r>
        </a:p>
      </dgm:t>
    </dgm:pt>
    <dgm:pt modelId="{27F1028F-0BCD-4B4D-911C-83559B31F6CB}" type="parTrans" cxnId="{593068DF-2E49-4A78-BA2B-2597342BB423}">
      <dgm:prSet/>
      <dgm:spPr/>
      <dgm:t>
        <a:bodyPr/>
        <a:lstStyle/>
        <a:p>
          <a:endParaRPr lang="en-US"/>
        </a:p>
      </dgm:t>
    </dgm:pt>
    <dgm:pt modelId="{EBC96A36-2626-453B-AD32-05AECE897510}" type="sibTrans" cxnId="{593068DF-2E49-4A78-BA2B-2597342BB423}">
      <dgm:prSet/>
      <dgm:spPr/>
      <dgm:t>
        <a:bodyPr/>
        <a:lstStyle/>
        <a:p>
          <a:endParaRPr lang="en-US"/>
        </a:p>
      </dgm:t>
    </dgm:pt>
    <dgm:pt modelId="{CC7E1222-F16D-469A-B238-2B61969BD6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Tests still need to be made.</a:t>
          </a:r>
        </a:p>
      </dgm:t>
    </dgm:pt>
    <dgm:pt modelId="{2B317371-04B2-4DE5-B156-B8F89C1CCB49}" type="parTrans" cxnId="{52D0F1E5-8546-4A76-855B-8D037CFE8075}">
      <dgm:prSet/>
      <dgm:spPr/>
      <dgm:t>
        <a:bodyPr/>
        <a:lstStyle/>
        <a:p>
          <a:endParaRPr lang="en-US"/>
        </a:p>
      </dgm:t>
    </dgm:pt>
    <dgm:pt modelId="{67A17931-4072-4409-A7A7-1079FA1C4269}" type="sibTrans" cxnId="{52D0F1E5-8546-4A76-855B-8D037CFE8075}">
      <dgm:prSet/>
      <dgm:spPr/>
      <dgm:t>
        <a:bodyPr/>
        <a:lstStyle/>
        <a:p>
          <a:endParaRPr lang="en-US"/>
        </a:p>
      </dgm:t>
    </dgm:pt>
    <dgm:pt modelId="{2D3152DA-2B23-4ED8-9062-A058BC598EE3}" type="pres">
      <dgm:prSet presAssocID="{E7292A21-F84B-4BE5-8DDE-214EADE540C8}" presName="root" presStyleCnt="0">
        <dgm:presLayoutVars>
          <dgm:dir/>
          <dgm:resizeHandles val="exact"/>
        </dgm:presLayoutVars>
      </dgm:prSet>
      <dgm:spPr/>
    </dgm:pt>
    <dgm:pt modelId="{CDDFCBBB-329A-464C-9B59-BC7098CA7D1F}" type="pres">
      <dgm:prSet presAssocID="{C3A42FBD-061C-4A18-8B96-311205665F12}" presName="compNode" presStyleCnt="0"/>
      <dgm:spPr/>
    </dgm:pt>
    <dgm:pt modelId="{19D94401-25DA-418B-B28A-8DB6F2D71FDF}" type="pres">
      <dgm:prSet presAssocID="{C3A42FBD-061C-4A18-8B96-311205665F12}" presName="bgRect" presStyleLbl="bgShp" presStyleIdx="0" presStyleCnt="4"/>
      <dgm:spPr/>
    </dgm:pt>
    <dgm:pt modelId="{CBA233C3-7702-4D2B-B8C9-A71E54F09AA2}" type="pres">
      <dgm:prSet presAssocID="{C3A42FBD-061C-4A18-8B96-311205665F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2000" b="-12000"/>
          </a:stretch>
        </a:blipFill>
      </dgm:spPr>
    </dgm:pt>
    <dgm:pt modelId="{C9CC39EA-2B85-444D-BA87-29D1811C1B4F}" type="pres">
      <dgm:prSet presAssocID="{C3A42FBD-061C-4A18-8B96-311205665F12}" presName="spaceRect" presStyleCnt="0"/>
      <dgm:spPr/>
    </dgm:pt>
    <dgm:pt modelId="{4E7514E3-0939-4A8F-9793-FDB23CC289E3}" type="pres">
      <dgm:prSet presAssocID="{C3A42FBD-061C-4A18-8B96-311205665F12}" presName="parTx" presStyleLbl="revTx" presStyleIdx="0" presStyleCnt="4">
        <dgm:presLayoutVars>
          <dgm:chMax val="0"/>
          <dgm:chPref val="0"/>
        </dgm:presLayoutVars>
      </dgm:prSet>
      <dgm:spPr/>
    </dgm:pt>
    <dgm:pt modelId="{1E340768-E8FA-44ED-A5C0-012B5055203D}" type="pres">
      <dgm:prSet presAssocID="{E3FFBE29-E599-41AE-8CD8-2CE3781104F4}" presName="sibTrans" presStyleCnt="0"/>
      <dgm:spPr/>
    </dgm:pt>
    <dgm:pt modelId="{C7171041-687A-4D4D-A162-D7DD247A615A}" type="pres">
      <dgm:prSet presAssocID="{392AAFB9-BAD1-4E1D-9906-8DCC3E1B3A9F}" presName="compNode" presStyleCnt="0"/>
      <dgm:spPr/>
    </dgm:pt>
    <dgm:pt modelId="{CED29558-7DBB-43C1-B71E-D0079F5F88E2}" type="pres">
      <dgm:prSet presAssocID="{392AAFB9-BAD1-4E1D-9906-8DCC3E1B3A9F}" presName="bgRect" presStyleLbl="bgShp" presStyleIdx="1" presStyleCnt="4"/>
      <dgm:spPr/>
    </dgm:pt>
    <dgm:pt modelId="{16C39EDF-A6AE-4CAA-89FB-B3A39CDEF058}" type="pres">
      <dgm:prSet presAssocID="{392AAFB9-BAD1-4E1D-9906-8DCC3E1B3A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69F1A95A-18A1-43A3-AD68-A3DBE1D3BC9F}" type="pres">
      <dgm:prSet presAssocID="{392AAFB9-BAD1-4E1D-9906-8DCC3E1B3A9F}" presName="spaceRect" presStyleCnt="0"/>
      <dgm:spPr/>
    </dgm:pt>
    <dgm:pt modelId="{91F64CA4-9BC2-47C5-8689-BE552F3BF0CE}" type="pres">
      <dgm:prSet presAssocID="{392AAFB9-BAD1-4E1D-9906-8DCC3E1B3A9F}" presName="parTx" presStyleLbl="revTx" presStyleIdx="1" presStyleCnt="4">
        <dgm:presLayoutVars>
          <dgm:chMax val="0"/>
          <dgm:chPref val="0"/>
        </dgm:presLayoutVars>
      </dgm:prSet>
      <dgm:spPr/>
    </dgm:pt>
    <dgm:pt modelId="{C93BCAE6-7925-486B-91A2-8C87BEB857DF}" type="pres">
      <dgm:prSet presAssocID="{2D228DCB-0B54-4E6D-BD7F-0C09E6E8EAEB}" presName="sibTrans" presStyleCnt="0"/>
      <dgm:spPr/>
    </dgm:pt>
    <dgm:pt modelId="{4B985B34-1C5A-435C-9F16-3E4C961869EE}" type="pres">
      <dgm:prSet presAssocID="{CA4C10BC-F414-45E6-A5B7-25DB8BC727DF}" presName="compNode" presStyleCnt="0"/>
      <dgm:spPr/>
    </dgm:pt>
    <dgm:pt modelId="{071F9A02-E892-449E-A734-5CBF047832E3}" type="pres">
      <dgm:prSet presAssocID="{CA4C10BC-F414-45E6-A5B7-25DB8BC727DF}" presName="bgRect" presStyleLbl="bgShp" presStyleIdx="2" presStyleCnt="4"/>
      <dgm:spPr/>
    </dgm:pt>
    <dgm:pt modelId="{80F3F8AA-A9CB-4B40-AA26-B5398752BDB4}" type="pres">
      <dgm:prSet presAssocID="{CA4C10BC-F414-45E6-A5B7-25DB8BC727DF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DC4AA8-5B4C-4CE5-A734-02E866B61440}" type="pres">
      <dgm:prSet presAssocID="{CA4C10BC-F414-45E6-A5B7-25DB8BC727DF}" presName="spaceRect" presStyleCnt="0"/>
      <dgm:spPr/>
    </dgm:pt>
    <dgm:pt modelId="{02FC9AC0-8AF0-425C-88E2-38961A2FEB2A}" type="pres">
      <dgm:prSet presAssocID="{CA4C10BC-F414-45E6-A5B7-25DB8BC727DF}" presName="parTx" presStyleLbl="revTx" presStyleIdx="2" presStyleCnt="4">
        <dgm:presLayoutVars>
          <dgm:chMax val="0"/>
          <dgm:chPref val="0"/>
        </dgm:presLayoutVars>
      </dgm:prSet>
      <dgm:spPr/>
    </dgm:pt>
    <dgm:pt modelId="{DD660326-A76C-4706-9A75-210D9F9DA7F5}" type="pres">
      <dgm:prSet presAssocID="{EBC96A36-2626-453B-AD32-05AECE897510}" presName="sibTrans" presStyleCnt="0"/>
      <dgm:spPr/>
    </dgm:pt>
    <dgm:pt modelId="{F5BDEF20-0E1A-447A-BF21-1F23A913AD09}" type="pres">
      <dgm:prSet presAssocID="{CC7E1222-F16D-469A-B238-2B61969BD6B0}" presName="compNode" presStyleCnt="0"/>
      <dgm:spPr/>
    </dgm:pt>
    <dgm:pt modelId="{B0D7CB2A-1739-4A6E-B9DC-82789C0700E2}" type="pres">
      <dgm:prSet presAssocID="{CC7E1222-F16D-469A-B238-2B61969BD6B0}" presName="bgRect" presStyleLbl="bgShp" presStyleIdx="3" presStyleCnt="4"/>
      <dgm:spPr/>
    </dgm:pt>
    <dgm:pt modelId="{60FA2842-FC8F-47E3-8EF7-0A7DA5FFCA6B}" type="pres">
      <dgm:prSet presAssocID="{CC7E1222-F16D-469A-B238-2B61969BD6B0}" presName="iconRect" presStyleLbl="node1" presStyleIdx="3" presStyleCnt="4" custLinFactNeighborX="-288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592EF3D-8719-4BE3-9F85-8F9722217A8F}" type="pres">
      <dgm:prSet presAssocID="{CC7E1222-F16D-469A-B238-2B61969BD6B0}" presName="spaceRect" presStyleCnt="0"/>
      <dgm:spPr/>
    </dgm:pt>
    <dgm:pt modelId="{363797FC-6425-4FD6-917D-1C96205E6CD2}" type="pres">
      <dgm:prSet presAssocID="{CC7E1222-F16D-469A-B238-2B61969BD6B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AB5C0B-36FE-488E-BEEF-F011188F7ECF}" type="presOf" srcId="{CC7E1222-F16D-469A-B238-2B61969BD6B0}" destId="{363797FC-6425-4FD6-917D-1C96205E6CD2}" srcOrd="0" destOrd="0" presId="urn:microsoft.com/office/officeart/2018/2/layout/IconVerticalSolidList"/>
    <dgm:cxn modelId="{2C973412-A9CC-4D07-A446-1AAB1C9D5CE8}" type="presOf" srcId="{C3A42FBD-061C-4A18-8B96-311205665F12}" destId="{4E7514E3-0939-4A8F-9793-FDB23CC289E3}" srcOrd="0" destOrd="0" presId="urn:microsoft.com/office/officeart/2018/2/layout/IconVerticalSolidList"/>
    <dgm:cxn modelId="{432D5216-AE03-463A-A5F5-693B7CD31B86}" srcId="{E7292A21-F84B-4BE5-8DDE-214EADE540C8}" destId="{C3A42FBD-061C-4A18-8B96-311205665F12}" srcOrd="0" destOrd="0" parTransId="{67A1231B-B56F-48B5-AAF8-9E135CBFE230}" sibTransId="{E3FFBE29-E599-41AE-8CD8-2CE3781104F4}"/>
    <dgm:cxn modelId="{EDFA865C-C13F-4F6D-94BE-EEA292369628}" srcId="{E7292A21-F84B-4BE5-8DDE-214EADE540C8}" destId="{392AAFB9-BAD1-4E1D-9906-8DCC3E1B3A9F}" srcOrd="1" destOrd="0" parTransId="{7FBA3546-BF42-44FE-95E1-51BD07D26A87}" sibTransId="{2D228DCB-0B54-4E6D-BD7F-0C09E6E8EAEB}"/>
    <dgm:cxn modelId="{D27F756A-9323-4BFB-AB7B-0056B2982255}" type="presOf" srcId="{392AAFB9-BAD1-4E1D-9906-8DCC3E1B3A9F}" destId="{91F64CA4-9BC2-47C5-8689-BE552F3BF0CE}" srcOrd="0" destOrd="0" presId="urn:microsoft.com/office/officeart/2018/2/layout/IconVerticalSolidList"/>
    <dgm:cxn modelId="{7D98C151-BEF6-4FE9-938D-4B58662CAA97}" type="presOf" srcId="{E7292A21-F84B-4BE5-8DDE-214EADE540C8}" destId="{2D3152DA-2B23-4ED8-9062-A058BC598EE3}" srcOrd="0" destOrd="0" presId="urn:microsoft.com/office/officeart/2018/2/layout/IconVerticalSolidList"/>
    <dgm:cxn modelId="{343A20C5-0AB9-40D3-AF8B-A20BCDC1D92E}" type="presOf" srcId="{CA4C10BC-F414-45E6-A5B7-25DB8BC727DF}" destId="{02FC9AC0-8AF0-425C-88E2-38961A2FEB2A}" srcOrd="0" destOrd="0" presId="urn:microsoft.com/office/officeart/2018/2/layout/IconVerticalSolidList"/>
    <dgm:cxn modelId="{593068DF-2E49-4A78-BA2B-2597342BB423}" srcId="{E7292A21-F84B-4BE5-8DDE-214EADE540C8}" destId="{CA4C10BC-F414-45E6-A5B7-25DB8BC727DF}" srcOrd="2" destOrd="0" parTransId="{27F1028F-0BCD-4B4D-911C-83559B31F6CB}" sibTransId="{EBC96A36-2626-453B-AD32-05AECE897510}"/>
    <dgm:cxn modelId="{52D0F1E5-8546-4A76-855B-8D037CFE8075}" srcId="{E7292A21-F84B-4BE5-8DDE-214EADE540C8}" destId="{CC7E1222-F16D-469A-B238-2B61969BD6B0}" srcOrd="3" destOrd="0" parTransId="{2B317371-04B2-4DE5-B156-B8F89C1CCB49}" sibTransId="{67A17931-4072-4409-A7A7-1079FA1C4269}"/>
    <dgm:cxn modelId="{862EBA42-D96D-4DAD-8AD3-6BE0E2472F63}" type="presParOf" srcId="{2D3152DA-2B23-4ED8-9062-A058BC598EE3}" destId="{CDDFCBBB-329A-464C-9B59-BC7098CA7D1F}" srcOrd="0" destOrd="0" presId="urn:microsoft.com/office/officeart/2018/2/layout/IconVerticalSolidList"/>
    <dgm:cxn modelId="{20953EF0-B43B-4345-BF48-54FC002BCB6B}" type="presParOf" srcId="{CDDFCBBB-329A-464C-9B59-BC7098CA7D1F}" destId="{19D94401-25DA-418B-B28A-8DB6F2D71FDF}" srcOrd="0" destOrd="0" presId="urn:microsoft.com/office/officeart/2018/2/layout/IconVerticalSolidList"/>
    <dgm:cxn modelId="{F2EC024A-FF9A-4D94-BFFE-73985130A143}" type="presParOf" srcId="{CDDFCBBB-329A-464C-9B59-BC7098CA7D1F}" destId="{CBA233C3-7702-4D2B-B8C9-A71E54F09AA2}" srcOrd="1" destOrd="0" presId="urn:microsoft.com/office/officeart/2018/2/layout/IconVerticalSolidList"/>
    <dgm:cxn modelId="{E214F1BB-CA86-4F52-9633-3AFC2CE3703D}" type="presParOf" srcId="{CDDFCBBB-329A-464C-9B59-BC7098CA7D1F}" destId="{C9CC39EA-2B85-444D-BA87-29D1811C1B4F}" srcOrd="2" destOrd="0" presId="urn:microsoft.com/office/officeart/2018/2/layout/IconVerticalSolidList"/>
    <dgm:cxn modelId="{F1EFA828-124A-44C5-BC24-258B0557F327}" type="presParOf" srcId="{CDDFCBBB-329A-464C-9B59-BC7098CA7D1F}" destId="{4E7514E3-0939-4A8F-9793-FDB23CC289E3}" srcOrd="3" destOrd="0" presId="urn:microsoft.com/office/officeart/2018/2/layout/IconVerticalSolidList"/>
    <dgm:cxn modelId="{5875246E-BD3F-4EE4-BA84-5B5979D9456C}" type="presParOf" srcId="{2D3152DA-2B23-4ED8-9062-A058BC598EE3}" destId="{1E340768-E8FA-44ED-A5C0-012B5055203D}" srcOrd="1" destOrd="0" presId="urn:microsoft.com/office/officeart/2018/2/layout/IconVerticalSolidList"/>
    <dgm:cxn modelId="{A63FD89E-85EB-48E3-B49D-485C3B76C1E6}" type="presParOf" srcId="{2D3152DA-2B23-4ED8-9062-A058BC598EE3}" destId="{C7171041-687A-4D4D-A162-D7DD247A615A}" srcOrd="2" destOrd="0" presId="urn:microsoft.com/office/officeart/2018/2/layout/IconVerticalSolidList"/>
    <dgm:cxn modelId="{155B5835-AA44-43FB-B0C1-8F2D33926F69}" type="presParOf" srcId="{C7171041-687A-4D4D-A162-D7DD247A615A}" destId="{CED29558-7DBB-43C1-B71E-D0079F5F88E2}" srcOrd="0" destOrd="0" presId="urn:microsoft.com/office/officeart/2018/2/layout/IconVerticalSolidList"/>
    <dgm:cxn modelId="{E62C6E95-BD3A-4643-8A0C-E6D572F25334}" type="presParOf" srcId="{C7171041-687A-4D4D-A162-D7DD247A615A}" destId="{16C39EDF-A6AE-4CAA-89FB-B3A39CDEF058}" srcOrd="1" destOrd="0" presId="urn:microsoft.com/office/officeart/2018/2/layout/IconVerticalSolidList"/>
    <dgm:cxn modelId="{E0952724-D820-4E4B-877F-C5FB8F46468A}" type="presParOf" srcId="{C7171041-687A-4D4D-A162-D7DD247A615A}" destId="{69F1A95A-18A1-43A3-AD68-A3DBE1D3BC9F}" srcOrd="2" destOrd="0" presId="urn:microsoft.com/office/officeart/2018/2/layout/IconVerticalSolidList"/>
    <dgm:cxn modelId="{EEDF6A98-163E-4E0C-BAE6-8D37A06938D8}" type="presParOf" srcId="{C7171041-687A-4D4D-A162-D7DD247A615A}" destId="{91F64CA4-9BC2-47C5-8689-BE552F3BF0CE}" srcOrd="3" destOrd="0" presId="urn:microsoft.com/office/officeart/2018/2/layout/IconVerticalSolidList"/>
    <dgm:cxn modelId="{15DD5363-C89B-4C94-9D4D-3B592015272D}" type="presParOf" srcId="{2D3152DA-2B23-4ED8-9062-A058BC598EE3}" destId="{C93BCAE6-7925-486B-91A2-8C87BEB857DF}" srcOrd="3" destOrd="0" presId="urn:microsoft.com/office/officeart/2018/2/layout/IconVerticalSolidList"/>
    <dgm:cxn modelId="{BF84D200-E5DB-402B-8436-0ABDCD89EEF0}" type="presParOf" srcId="{2D3152DA-2B23-4ED8-9062-A058BC598EE3}" destId="{4B985B34-1C5A-435C-9F16-3E4C961869EE}" srcOrd="4" destOrd="0" presId="urn:microsoft.com/office/officeart/2018/2/layout/IconVerticalSolidList"/>
    <dgm:cxn modelId="{276B9B8D-EBF5-42E3-8184-6DE0D06AA142}" type="presParOf" srcId="{4B985B34-1C5A-435C-9F16-3E4C961869EE}" destId="{071F9A02-E892-449E-A734-5CBF047832E3}" srcOrd="0" destOrd="0" presId="urn:microsoft.com/office/officeart/2018/2/layout/IconVerticalSolidList"/>
    <dgm:cxn modelId="{E3E78E58-0003-4C74-972B-C6396C189DC1}" type="presParOf" srcId="{4B985B34-1C5A-435C-9F16-3E4C961869EE}" destId="{80F3F8AA-A9CB-4B40-AA26-B5398752BDB4}" srcOrd="1" destOrd="0" presId="urn:microsoft.com/office/officeart/2018/2/layout/IconVerticalSolidList"/>
    <dgm:cxn modelId="{CD7D85AB-5828-45B0-8B25-3CD9139397F7}" type="presParOf" srcId="{4B985B34-1C5A-435C-9F16-3E4C961869EE}" destId="{E7DC4AA8-5B4C-4CE5-A734-02E866B61440}" srcOrd="2" destOrd="0" presId="urn:microsoft.com/office/officeart/2018/2/layout/IconVerticalSolidList"/>
    <dgm:cxn modelId="{029D7862-0933-4FE6-BD04-73BD3184764B}" type="presParOf" srcId="{4B985B34-1C5A-435C-9F16-3E4C961869EE}" destId="{02FC9AC0-8AF0-425C-88E2-38961A2FEB2A}" srcOrd="3" destOrd="0" presId="urn:microsoft.com/office/officeart/2018/2/layout/IconVerticalSolidList"/>
    <dgm:cxn modelId="{CE44A15F-8986-4C0C-88A6-2E4425923056}" type="presParOf" srcId="{2D3152DA-2B23-4ED8-9062-A058BC598EE3}" destId="{DD660326-A76C-4706-9A75-210D9F9DA7F5}" srcOrd="5" destOrd="0" presId="urn:microsoft.com/office/officeart/2018/2/layout/IconVerticalSolidList"/>
    <dgm:cxn modelId="{6CD6F371-5A6A-4346-A10D-C0E40E21A00E}" type="presParOf" srcId="{2D3152DA-2B23-4ED8-9062-A058BC598EE3}" destId="{F5BDEF20-0E1A-447A-BF21-1F23A913AD09}" srcOrd="6" destOrd="0" presId="urn:microsoft.com/office/officeart/2018/2/layout/IconVerticalSolidList"/>
    <dgm:cxn modelId="{05A01657-41C9-42E3-9700-06AEE47503B0}" type="presParOf" srcId="{F5BDEF20-0E1A-447A-BF21-1F23A913AD09}" destId="{B0D7CB2A-1739-4A6E-B9DC-82789C0700E2}" srcOrd="0" destOrd="0" presId="urn:microsoft.com/office/officeart/2018/2/layout/IconVerticalSolidList"/>
    <dgm:cxn modelId="{3E846ED4-828F-462D-B4D9-A78F4BDBE2C4}" type="presParOf" srcId="{F5BDEF20-0E1A-447A-BF21-1F23A913AD09}" destId="{60FA2842-FC8F-47E3-8EF7-0A7DA5FFCA6B}" srcOrd="1" destOrd="0" presId="urn:microsoft.com/office/officeart/2018/2/layout/IconVerticalSolidList"/>
    <dgm:cxn modelId="{24224110-C396-4C5E-9E5B-205B95FDDF91}" type="presParOf" srcId="{F5BDEF20-0E1A-447A-BF21-1F23A913AD09}" destId="{2592EF3D-8719-4BE3-9F85-8F9722217A8F}" srcOrd="2" destOrd="0" presId="urn:microsoft.com/office/officeart/2018/2/layout/IconVerticalSolidList"/>
    <dgm:cxn modelId="{4335C692-9A64-4F4B-B06C-284341A7D1F4}" type="presParOf" srcId="{F5BDEF20-0E1A-447A-BF21-1F23A913AD09}" destId="{363797FC-6425-4FD6-917D-1C96205E6C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7D3BC-A775-4D08-9D70-AAB26A3F02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64DB59-802C-49E5-819A-322D9803226E}">
      <dgm:prSet/>
      <dgm:spPr/>
      <dgm:t>
        <a:bodyPr/>
        <a:lstStyle/>
        <a:p>
          <a:r>
            <a:rPr lang="en-US"/>
            <a:t>Problem: </a:t>
          </a:r>
        </a:p>
      </dgm:t>
    </dgm:pt>
    <dgm:pt modelId="{8B06EF8B-6E49-4641-96F4-E237A00D845B}" type="parTrans" cxnId="{5E3D24E3-FD75-48F2-9702-CF58D529353E}">
      <dgm:prSet/>
      <dgm:spPr/>
      <dgm:t>
        <a:bodyPr/>
        <a:lstStyle/>
        <a:p>
          <a:endParaRPr lang="en-US"/>
        </a:p>
      </dgm:t>
    </dgm:pt>
    <dgm:pt modelId="{13269188-D5D6-49F2-BA1A-1D8FC8F20126}" type="sibTrans" cxnId="{5E3D24E3-FD75-48F2-9702-CF58D529353E}">
      <dgm:prSet/>
      <dgm:spPr/>
      <dgm:t>
        <a:bodyPr/>
        <a:lstStyle/>
        <a:p>
          <a:endParaRPr lang="en-US"/>
        </a:p>
      </dgm:t>
    </dgm:pt>
    <dgm:pt modelId="{7EEE5C4C-C2A4-4376-9BDE-1DA8A91E950E}">
      <dgm:prSet/>
      <dgm:spPr/>
      <dgm:t>
        <a:bodyPr/>
        <a:lstStyle/>
        <a:p>
          <a:r>
            <a:rPr lang="en-US"/>
            <a:t>One of the problems the main problems is my lack of experience in interacting from databases and SQL.</a:t>
          </a:r>
        </a:p>
      </dgm:t>
    </dgm:pt>
    <dgm:pt modelId="{4995140D-22FB-4C17-83E7-7E02C49AC6AC}" type="parTrans" cxnId="{00600763-33DF-458C-9F06-27384838272C}">
      <dgm:prSet/>
      <dgm:spPr/>
      <dgm:t>
        <a:bodyPr/>
        <a:lstStyle/>
        <a:p>
          <a:endParaRPr lang="en-US"/>
        </a:p>
      </dgm:t>
    </dgm:pt>
    <dgm:pt modelId="{2F93396B-7E94-4FD7-ADFE-2DDA8FFE8864}" type="sibTrans" cxnId="{00600763-33DF-458C-9F06-27384838272C}">
      <dgm:prSet/>
      <dgm:spPr/>
      <dgm:t>
        <a:bodyPr/>
        <a:lstStyle/>
        <a:p>
          <a:endParaRPr lang="en-US"/>
        </a:p>
      </dgm:t>
    </dgm:pt>
    <dgm:pt modelId="{CBFC7D7E-B1D3-4EE2-881F-292A3BF56C03}" type="pres">
      <dgm:prSet presAssocID="{40B7D3BC-A775-4D08-9D70-AAB26A3F02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D392FB-FDA3-46BF-A435-613D0BCFA257}" type="pres">
      <dgm:prSet presAssocID="{6664DB59-802C-49E5-819A-322D9803226E}" presName="hierRoot1" presStyleCnt="0"/>
      <dgm:spPr/>
    </dgm:pt>
    <dgm:pt modelId="{C8607C89-2586-425C-8113-419990771CA0}" type="pres">
      <dgm:prSet presAssocID="{6664DB59-802C-49E5-819A-322D9803226E}" presName="composite" presStyleCnt="0"/>
      <dgm:spPr/>
    </dgm:pt>
    <dgm:pt modelId="{70F3DE5A-508B-4D3F-B140-266489A21208}" type="pres">
      <dgm:prSet presAssocID="{6664DB59-802C-49E5-819A-322D9803226E}" presName="background" presStyleLbl="node0" presStyleIdx="0" presStyleCnt="2"/>
      <dgm:spPr/>
    </dgm:pt>
    <dgm:pt modelId="{64276C12-D09F-488C-ADEB-2CEE98FF6FB1}" type="pres">
      <dgm:prSet presAssocID="{6664DB59-802C-49E5-819A-322D9803226E}" presName="text" presStyleLbl="fgAcc0" presStyleIdx="0" presStyleCnt="2">
        <dgm:presLayoutVars>
          <dgm:chPref val="3"/>
        </dgm:presLayoutVars>
      </dgm:prSet>
      <dgm:spPr/>
    </dgm:pt>
    <dgm:pt modelId="{60FE90A2-4F66-40A1-B82E-CA8CED245D8D}" type="pres">
      <dgm:prSet presAssocID="{6664DB59-802C-49E5-819A-322D9803226E}" presName="hierChild2" presStyleCnt="0"/>
      <dgm:spPr/>
    </dgm:pt>
    <dgm:pt modelId="{97D2BF61-639D-4103-BFE0-9A01CF6A41F2}" type="pres">
      <dgm:prSet presAssocID="{7EEE5C4C-C2A4-4376-9BDE-1DA8A91E950E}" presName="hierRoot1" presStyleCnt="0"/>
      <dgm:spPr/>
    </dgm:pt>
    <dgm:pt modelId="{FA2F87F4-101C-479D-973B-4C1F61DF9D2B}" type="pres">
      <dgm:prSet presAssocID="{7EEE5C4C-C2A4-4376-9BDE-1DA8A91E950E}" presName="composite" presStyleCnt="0"/>
      <dgm:spPr/>
    </dgm:pt>
    <dgm:pt modelId="{469A725D-75C7-49B6-BA79-3F35F77F485C}" type="pres">
      <dgm:prSet presAssocID="{7EEE5C4C-C2A4-4376-9BDE-1DA8A91E950E}" presName="background" presStyleLbl="node0" presStyleIdx="1" presStyleCnt="2"/>
      <dgm:spPr/>
    </dgm:pt>
    <dgm:pt modelId="{6CEAE4B7-14FF-47E8-B253-A8A116619430}" type="pres">
      <dgm:prSet presAssocID="{7EEE5C4C-C2A4-4376-9BDE-1DA8A91E950E}" presName="text" presStyleLbl="fgAcc0" presStyleIdx="1" presStyleCnt="2">
        <dgm:presLayoutVars>
          <dgm:chPref val="3"/>
        </dgm:presLayoutVars>
      </dgm:prSet>
      <dgm:spPr/>
    </dgm:pt>
    <dgm:pt modelId="{660BB509-64B7-4944-817D-5C57DC523C36}" type="pres">
      <dgm:prSet presAssocID="{7EEE5C4C-C2A4-4376-9BDE-1DA8A91E950E}" presName="hierChild2" presStyleCnt="0"/>
      <dgm:spPr/>
    </dgm:pt>
  </dgm:ptLst>
  <dgm:cxnLst>
    <dgm:cxn modelId="{00600763-33DF-458C-9F06-27384838272C}" srcId="{40B7D3BC-A775-4D08-9D70-AAB26A3F02E3}" destId="{7EEE5C4C-C2A4-4376-9BDE-1DA8A91E950E}" srcOrd="1" destOrd="0" parTransId="{4995140D-22FB-4C17-83E7-7E02C49AC6AC}" sibTransId="{2F93396B-7E94-4FD7-ADFE-2DDA8FFE8864}"/>
    <dgm:cxn modelId="{1F9BEE46-E288-4789-83C8-DC493AC75F30}" type="presOf" srcId="{6664DB59-802C-49E5-819A-322D9803226E}" destId="{64276C12-D09F-488C-ADEB-2CEE98FF6FB1}" srcOrd="0" destOrd="0" presId="urn:microsoft.com/office/officeart/2005/8/layout/hierarchy1"/>
    <dgm:cxn modelId="{5888F06B-7BB3-4BA2-95D9-744EDB31CBFB}" type="presOf" srcId="{7EEE5C4C-C2A4-4376-9BDE-1DA8A91E950E}" destId="{6CEAE4B7-14FF-47E8-B253-A8A116619430}" srcOrd="0" destOrd="0" presId="urn:microsoft.com/office/officeart/2005/8/layout/hierarchy1"/>
    <dgm:cxn modelId="{81CA52A9-D1BF-4ED8-8ABC-A1DC3086B574}" type="presOf" srcId="{40B7D3BC-A775-4D08-9D70-AAB26A3F02E3}" destId="{CBFC7D7E-B1D3-4EE2-881F-292A3BF56C03}" srcOrd="0" destOrd="0" presId="urn:microsoft.com/office/officeart/2005/8/layout/hierarchy1"/>
    <dgm:cxn modelId="{5E3D24E3-FD75-48F2-9702-CF58D529353E}" srcId="{40B7D3BC-A775-4D08-9D70-AAB26A3F02E3}" destId="{6664DB59-802C-49E5-819A-322D9803226E}" srcOrd="0" destOrd="0" parTransId="{8B06EF8B-6E49-4641-96F4-E237A00D845B}" sibTransId="{13269188-D5D6-49F2-BA1A-1D8FC8F20126}"/>
    <dgm:cxn modelId="{4812CF35-88F9-42DB-88E5-E8E6B86462E4}" type="presParOf" srcId="{CBFC7D7E-B1D3-4EE2-881F-292A3BF56C03}" destId="{37D392FB-FDA3-46BF-A435-613D0BCFA257}" srcOrd="0" destOrd="0" presId="urn:microsoft.com/office/officeart/2005/8/layout/hierarchy1"/>
    <dgm:cxn modelId="{ECA13060-950E-490A-878B-860840CBE997}" type="presParOf" srcId="{37D392FB-FDA3-46BF-A435-613D0BCFA257}" destId="{C8607C89-2586-425C-8113-419990771CA0}" srcOrd="0" destOrd="0" presId="urn:microsoft.com/office/officeart/2005/8/layout/hierarchy1"/>
    <dgm:cxn modelId="{330647CA-DD60-4677-86FA-B5CFE5D4CDB0}" type="presParOf" srcId="{C8607C89-2586-425C-8113-419990771CA0}" destId="{70F3DE5A-508B-4D3F-B140-266489A21208}" srcOrd="0" destOrd="0" presId="urn:microsoft.com/office/officeart/2005/8/layout/hierarchy1"/>
    <dgm:cxn modelId="{144502AF-55DD-473A-B3DB-FFCA8874E40B}" type="presParOf" srcId="{C8607C89-2586-425C-8113-419990771CA0}" destId="{64276C12-D09F-488C-ADEB-2CEE98FF6FB1}" srcOrd="1" destOrd="0" presId="urn:microsoft.com/office/officeart/2005/8/layout/hierarchy1"/>
    <dgm:cxn modelId="{A80F76A1-92E0-46FD-A2D8-E8D76EFB49A6}" type="presParOf" srcId="{37D392FB-FDA3-46BF-A435-613D0BCFA257}" destId="{60FE90A2-4F66-40A1-B82E-CA8CED245D8D}" srcOrd="1" destOrd="0" presId="urn:microsoft.com/office/officeart/2005/8/layout/hierarchy1"/>
    <dgm:cxn modelId="{1CBDE402-8F0E-4A7F-AC5C-8F570F2B2FAD}" type="presParOf" srcId="{CBFC7D7E-B1D3-4EE2-881F-292A3BF56C03}" destId="{97D2BF61-639D-4103-BFE0-9A01CF6A41F2}" srcOrd="1" destOrd="0" presId="urn:microsoft.com/office/officeart/2005/8/layout/hierarchy1"/>
    <dgm:cxn modelId="{A45A9A00-15E2-452A-B4E7-F0C41DCB2E89}" type="presParOf" srcId="{97D2BF61-639D-4103-BFE0-9A01CF6A41F2}" destId="{FA2F87F4-101C-479D-973B-4C1F61DF9D2B}" srcOrd="0" destOrd="0" presId="urn:microsoft.com/office/officeart/2005/8/layout/hierarchy1"/>
    <dgm:cxn modelId="{1D7351FA-663C-462C-95A4-204472E42FE5}" type="presParOf" srcId="{FA2F87F4-101C-479D-973B-4C1F61DF9D2B}" destId="{469A725D-75C7-49B6-BA79-3F35F77F485C}" srcOrd="0" destOrd="0" presId="urn:microsoft.com/office/officeart/2005/8/layout/hierarchy1"/>
    <dgm:cxn modelId="{0AD4CEE9-3AAE-4561-ADD8-E4AA78179BBB}" type="presParOf" srcId="{FA2F87F4-101C-479D-973B-4C1F61DF9D2B}" destId="{6CEAE4B7-14FF-47E8-B253-A8A116619430}" srcOrd="1" destOrd="0" presId="urn:microsoft.com/office/officeart/2005/8/layout/hierarchy1"/>
    <dgm:cxn modelId="{925CB3D8-9E74-4B98-B7BE-A8AEB2CA953F}" type="presParOf" srcId="{97D2BF61-639D-4103-BFE0-9A01CF6A41F2}" destId="{660BB509-64B7-4944-817D-5C57DC523C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19DC59-F05C-4B42-9EAE-4DB0703B0D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991E77-4A18-405F-96DB-9DA154BEAE8C}">
      <dgm:prSet/>
      <dgm:spPr/>
      <dgm:t>
        <a:bodyPr/>
        <a:lstStyle/>
        <a:p>
          <a:r>
            <a:rPr lang="en-US"/>
            <a:t>What has been completed? </a:t>
          </a:r>
        </a:p>
      </dgm:t>
    </dgm:pt>
    <dgm:pt modelId="{3F23C5F0-85B6-457E-AFE6-88AB1BD07DEE}" type="parTrans" cxnId="{E42E0D0A-06C2-48E3-8A08-4EAB6A66CAC0}">
      <dgm:prSet/>
      <dgm:spPr/>
      <dgm:t>
        <a:bodyPr/>
        <a:lstStyle/>
        <a:p>
          <a:endParaRPr lang="en-US"/>
        </a:p>
      </dgm:t>
    </dgm:pt>
    <dgm:pt modelId="{799EE20B-9BD7-4C8F-9BD6-DBA9A5C666AC}" type="sibTrans" cxnId="{E42E0D0A-06C2-48E3-8A08-4EAB6A66CAC0}">
      <dgm:prSet/>
      <dgm:spPr/>
      <dgm:t>
        <a:bodyPr/>
        <a:lstStyle/>
        <a:p>
          <a:endParaRPr lang="en-US"/>
        </a:p>
      </dgm:t>
    </dgm:pt>
    <dgm:pt modelId="{323DC23E-CCD4-4026-9F63-F434C991C155}">
      <dgm:prSet/>
      <dgm:spPr/>
      <dgm:t>
        <a:bodyPr/>
        <a:lstStyle/>
        <a:p>
          <a:r>
            <a:rPr lang="en-US"/>
            <a:t>Have successfully built the AI and generated recommendations but with lower results than we want.</a:t>
          </a:r>
        </a:p>
      </dgm:t>
    </dgm:pt>
    <dgm:pt modelId="{46C48A6E-A694-49A9-A17A-7C190C7057B9}" type="parTrans" cxnId="{234EF633-68EB-4254-895B-2CD0F7BCEB4B}">
      <dgm:prSet/>
      <dgm:spPr/>
      <dgm:t>
        <a:bodyPr/>
        <a:lstStyle/>
        <a:p>
          <a:endParaRPr lang="en-US"/>
        </a:p>
      </dgm:t>
    </dgm:pt>
    <dgm:pt modelId="{3D839D47-F0C5-4FAF-8F54-EEE7D64EB255}" type="sibTrans" cxnId="{234EF633-68EB-4254-895B-2CD0F7BCEB4B}">
      <dgm:prSet/>
      <dgm:spPr/>
      <dgm:t>
        <a:bodyPr/>
        <a:lstStyle/>
        <a:p>
          <a:endParaRPr lang="en-US"/>
        </a:p>
      </dgm:t>
    </dgm:pt>
    <dgm:pt modelId="{484E4D55-C723-400E-BC35-39BE1DEEE699}">
      <dgm:prSet/>
      <dgm:spPr/>
      <dgm:t>
        <a:bodyPr/>
        <a:lstStyle/>
        <a:p>
          <a:r>
            <a:rPr lang="en-US"/>
            <a:t>What still needs to be implemented?</a:t>
          </a:r>
        </a:p>
      </dgm:t>
    </dgm:pt>
    <dgm:pt modelId="{371EACB2-B963-4A63-985E-D828E068E097}" type="parTrans" cxnId="{63B2422E-A1DB-4D5C-848D-80538B54EC17}">
      <dgm:prSet/>
      <dgm:spPr/>
      <dgm:t>
        <a:bodyPr/>
        <a:lstStyle/>
        <a:p>
          <a:endParaRPr lang="en-US"/>
        </a:p>
      </dgm:t>
    </dgm:pt>
    <dgm:pt modelId="{CF33C25F-51BB-4765-AFC0-F8F2FDAB8F1B}" type="sibTrans" cxnId="{63B2422E-A1DB-4D5C-848D-80538B54EC17}">
      <dgm:prSet/>
      <dgm:spPr/>
      <dgm:t>
        <a:bodyPr/>
        <a:lstStyle/>
        <a:p>
          <a:endParaRPr lang="en-US"/>
        </a:p>
      </dgm:t>
    </dgm:pt>
    <dgm:pt modelId="{4C3324B4-5D12-475A-9796-8E333BF9DD66}">
      <dgm:prSet/>
      <dgm:spPr/>
      <dgm:t>
        <a:bodyPr/>
        <a:lstStyle/>
        <a:p>
          <a:r>
            <a:rPr lang="en-US"/>
            <a:t>Save the trained model to a .zip file. </a:t>
          </a:r>
        </a:p>
      </dgm:t>
    </dgm:pt>
    <dgm:pt modelId="{7C5E5989-2111-4B7D-86CA-7DA5CA99EE04}" type="parTrans" cxnId="{4085747C-2CE7-435B-A01C-5B778EBAF550}">
      <dgm:prSet/>
      <dgm:spPr/>
      <dgm:t>
        <a:bodyPr/>
        <a:lstStyle/>
        <a:p>
          <a:endParaRPr lang="en-US"/>
        </a:p>
      </dgm:t>
    </dgm:pt>
    <dgm:pt modelId="{5E475444-23C6-49E6-8D7F-D7BDBD1A8730}" type="sibTrans" cxnId="{4085747C-2CE7-435B-A01C-5B778EBAF550}">
      <dgm:prSet/>
      <dgm:spPr/>
      <dgm:t>
        <a:bodyPr/>
        <a:lstStyle/>
        <a:p>
          <a:endParaRPr lang="en-US"/>
        </a:p>
      </dgm:t>
    </dgm:pt>
    <dgm:pt modelId="{FAD02122-AE17-40D4-9B39-7AA86D425C38}">
      <dgm:prSet/>
      <dgm:spPr/>
      <dgm:t>
        <a:bodyPr/>
        <a:lstStyle/>
        <a:p>
          <a:r>
            <a:rPr lang="en-US"/>
            <a:t>Get the data split into test and training data.</a:t>
          </a:r>
        </a:p>
      </dgm:t>
    </dgm:pt>
    <dgm:pt modelId="{34BDC846-C9D1-447B-BCBF-D22FCEF26182}" type="parTrans" cxnId="{9BE1CE15-2F70-4C0E-9A4A-A92FCB7C6BAB}">
      <dgm:prSet/>
      <dgm:spPr/>
      <dgm:t>
        <a:bodyPr/>
        <a:lstStyle/>
        <a:p>
          <a:endParaRPr lang="en-US"/>
        </a:p>
      </dgm:t>
    </dgm:pt>
    <dgm:pt modelId="{7054FEDC-C689-40EF-A58D-4D4154A194E3}" type="sibTrans" cxnId="{9BE1CE15-2F70-4C0E-9A4A-A92FCB7C6BAB}">
      <dgm:prSet/>
      <dgm:spPr/>
      <dgm:t>
        <a:bodyPr/>
        <a:lstStyle/>
        <a:p>
          <a:endParaRPr lang="en-US"/>
        </a:p>
      </dgm:t>
    </dgm:pt>
    <dgm:pt modelId="{3D57D09B-0F02-46DC-9757-941E96AB81E5}">
      <dgm:prSet/>
      <dgm:spPr/>
      <dgm:t>
        <a:bodyPr/>
        <a:lstStyle/>
        <a:p>
          <a:r>
            <a:rPr lang="en-US"/>
            <a:t>Find the right size of test to train data size for the best results. </a:t>
          </a:r>
        </a:p>
      </dgm:t>
    </dgm:pt>
    <dgm:pt modelId="{29507309-16CB-40E1-B4E0-15EB0EE63FDA}" type="parTrans" cxnId="{CAD989B9-C063-4882-8E32-DF8269260A30}">
      <dgm:prSet/>
      <dgm:spPr/>
      <dgm:t>
        <a:bodyPr/>
        <a:lstStyle/>
        <a:p>
          <a:endParaRPr lang="en-US"/>
        </a:p>
      </dgm:t>
    </dgm:pt>
    <dgm:pt modelId="{4E5A62CA-F223-42D5-B3FA-FA1E1222527A}" type="sibTrans" cxnId="{CAD989B9-C063-4882-8E32-DF8269260A30}">
      <dgm:prSet/>
      <dgm:spPr/>
      <dgm:t>
        <a:bodyPr/>
        <a:lstStyle/>
        <a:p>
          <a:endParaRPr lang="en-US"/>
        </a:p>
      </dgm:t>
    </dgm:pt>
    <dgm:pt modelId="{C626AFEB-9339-42C9-9F86-6B52433743D7}">
      <dgm:prSet/>
      <dgm:spPr/>
      <dgm:t>
        <a:bodyPr/>
        <a:lstStyle/>
        <a:p>
          <a:r>
            <a:rPr lang="en-US"/>
            <a:t>Optimize the matrix factorization algorithm for better results.  </a:t>
          </a:r>
        </a:p>
      </dgm:t>
    </dgm:pt>
    <dgm:pt modelId="{9B82F620-6685-4A96-AC57-005DB3938BED}" type="parTrans" cxnId="{3374D918-4787-4103-A523-5F93F5286DEE}">
      <dgm:prSet/>
      <dgm:spPr/>
      <dgm:t>
        <a:bodyPr/>
        <a:lstStyle/>
        <a:p>
          <a:endParaRPr lang="en-US"/>
        </a:p>
      </dgm:t>
    </dgm:pt>
    <dgm:pt modelId="{82AD8B7C-F10F-427E-BE29-C43F12A5C37D}" type="sibTrans" cxnId="{3374D918-4787-4103-A523-5F93F5286DEE}">
      <dgm:prSet/>
      <dgm:spPr/>
      <dgm:t>
        <a:bodyPr/>
        <a:lstStyle/>
        <a:p>
          <a:endParaRPr lang="en-US"/>
        </a:p>
      </dgm:t>
    </dgm:pt>
    <dgm:pt modelId="{38353DEE-CA9B-4880-8026-524228C6C0F4}" type="pres">
      <dgm:prSet presAssocID="{3919DC59-F05C-4B42-9EAE-4DB0703B0D0D}" presName="linear" presStyleCnt="0">
        <dgm:presLayoutVars>
          <dgm:animLvl val="lvl"/>
          <dgm:resizeHandles val="exact"/>
        </dgm:presLayoutVars>
      </dgm:prSet>
      <dgm:spPr/>
    </dgm:pt>
    <dgm:pt modelId="{E5AFD10B-1863-474A-895F-49A482A81DD9}" type="pres">
      <dgm:prSet presAssocID="{63991E77-4A18-405F-96DB-9DA154BEAE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274AF9-EF63-4238-9094-68AB187217D9}" type="pres">
      <dgm:prSet presAssocID="{63991E77-4A18-405F-96DB-9DA154BEAE8C}" presName="childText" presStyleLbl="revTx" presStyleIdx="0" presStyleCnt="2">
        <dgm:presLayoutVars>
          <dgm:bulletEnabled val="1"/>
        </dgm:presLayoutVars>
      </dgm:prSet>
      <dgm:spPr/>
    </dgm:pt>
    <dgm:pt modelId="{E685BB58-0344-4956-96FD-8E12E4FEB78A}" type="pres">
      <dgm:prSet presAssocID="{484E4D55-C723-400E-BC35-39BE1DEEE6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EB6B20-F031-4EB4-9250-CCEA9708F58F}" type="pres">
      <dgm:prSet presAssocID="{484E4D55-C723-400E-BC35-39BE1DEEE69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2E0D0A-06C2-48E3-8A08-4EAB6A66CAC0}" srcId="{3919DC59-F05C-4B42-9EAE-4DB0703B0D0D}" destId="{63991E77-4A18-405F-96DB-9DA154BEAE8C}" srcOrd="0" destOrd="0" parTransId="{3F23C5F0-85B6-457E-AFE6-88AB1BD07DEE}" sibTransId="{799EE20B-9BD7-4C8F-9BD6-DBA9A5C666AC}"/>
    <dgm:cxn modelId="{39B9CD12-4E5F-487D-98E9-4399C6CEB24B}" type="presOf" srcId="{3D57D09B-0F02-46DC-9757-941E96AB81E5}" destId="{94EB6B20-F031-4EB4-9250-CCEA9708F58F}" srcOrd="0" destOrd="2" presId="urn:microsoft.com/office/officeart/2005/8/layout/vList2"/>
    <dgm:cxn modelId="{9BE1CE15-2F70-4C0E-9A4A-A92FCB7C6BAB}" srcId="{484E4D55-C723-400E-BC35-39BE1DEEE699}" destId="{FAD02122-AE17-40D4-9B39-7AA86D425C38}" srcOrd="1" destOrd="0" parTransId="{34BDC846-C9D1-447B-BCBF-D22FCEF26182}" sibTransId="{7054FEDC-C689-40EF-A58D-4D4154A194E3}"/>
    <dgm:cxn modelId="{390E9F18-ABBB-4A9C-92AF-BD20F162F7D3}" type="presOf" srcId="{4C3324B4-5D12-475A-9796-8E333BF9DD66}" destId="{94EB6B20-F031-4EB4-9250-CCEA9708F58F}" srcOrd="0" destOrd="0" presId="urn:microsoft.com/office/officeart/2005/8/layout/vList2"/>
    <dgm:cxn modelId="{3374D918-4787-4103-A523-5F93F5286DEE}" srcId="{484E4D55-C723-400E-BC35-39BE1DEEE699}" destId="{C626AFEB-9339-42C9-9F86-6B52433743D7}" srcOrd="3" destOrd="0" parTransId="{9B82F620-6685-4A96-AC57-005DB3938BED}" sibTransId="{82AD8B7C-F10F-427E-BE29-C43F12A5C37D}"/>
    <dgm:cxn modelId="{5C5CAE20-ADF7-42EC-884B-574B1D1E307F}" type="presOf" srcId="{C626AFEB-9339-42C9-9F86-6B52433743D7}" destId="{94EB6B20-F031-4EB4-9250-CCEA9708F58F}" srcOrd="0" destOrd="3" presId="urn:microsoft.com/office/officeart/2005/8/layout/vList2"/>
    <dgm:cxn modelId="{63B2422E-A1DB-4D5C-848D-80538B54EC17}" srcId="{3919DC59-F05C-4B42-9EAE-4DB0703B0D0D}" destId="{484E4D55-C723-400E-BC35-39BE1DEEE699}" srcOrd="1" destOrd="0" parTransId="{371EACB2-B963-4A63-985E-D828E068E097}" sibTransId="{CF33C25F-51BB-4765-AFC0-F8F2FDAB8F1B}"/>
    <dgm:cxn modelId="{234EF633-68EB-4254-895B-2CD0F7BCEB4B}" srcId="{63991E77-4A18-405F-96DB-9DA154BEAE8C}" destId="{323DC23E-CCD4-4026-9F63-F434C991C155}" srcOrd="0" destOrd="0" parTransId="{46C48A6E-A694-49A9-A17A-7C190C7057B9}" sibTransId="{3D839D47-F0C5-4FAF-8F54-EEE7D64EB255}"/>
    <dgm:cxn modelId="{E254BB55-544C-43CB-9B4D-7EC555C2820F}" type="presOf" srcId="{323DC23E-CCD4-4026-9F63-F434C991C155}" destId="{46274AF9-EF63-4238-9094-68AB187217D9}" srcOrd="0" destOrd="0" presId="urn:microsoft.com/office/officeart/2005/8/layout/vList2"/>
    <dgm:cxn modelId="{4085747C-2CE7-435B-A01C-5B778EBAF550}" srcId="{484E4D55-C723-400E-BC35-39BE1DEEE699}" destId="{4C3324B4-5D12-475A-9796-8E333BF9DD66}" srcOrd="0" destOrd="0" parTransId="{7C5E5989-2111-4B7D-86CA-7DA5CA99EE04}" sibTransId="{5E475444-23C6-49E6-8D7F-D7BDBD1A8730}"/>
    <dgm:cxn modelId="{A03ACB91-613D-4819-B530-169657BC8566}" type="presOf" srcId="{3919DC59-F05C-4B42-9EAE-4DB0703B0D0D}" destId="{38353DEE-CA9B-4880-8026-524228C6C0F4}" srcOrd="0" destOrd="0" presId="urn:microsoft.com/office/officeart/2005/8/layout/vList2"/>
    <dgm:cxn modelId="{38C94899-30E4-4B9C-83A5-407407C9F30A}" type="presOf" srcId="{484E4D55-C723-400E-BC35-39BE1DEEE699}" destId="{E685BB58-0344-4956-96FD-8E12E4FEB78A}" srcOrd="0" destOrd="0" presId="urn:microsoft.com/office/officeart/2005/8/layout/vList2"/>
    <dgm:cxn modelId="{0BED569F-25D5-4831-9D18-4B18DD2FF190}" type="presOf" srcId="{FAD02122-AE17-40D4-9B39-7AA86D425C38}" destId="{94EB6B20-F031-4EB4-9250-CCEA9708F58F}" srcOrd="0" destOrd="1" presId="urn:microsoft.com/office/officeart/2005/8/layout/vList2"/>
    <dgm:cxn modelId="{CAD989B9-C063-4882-8E32-DF8269260A30}" srcId="{484E4D55-C723-400E-BC35-39BE1DEEE699}" destId="{3D57D09B-0F02-46DC-9757-941E96AB81E5}" srcOrd="2" destOrd="0" parTransId="{29507309-16CB-40E1-B4E0-15EB0EE63FDA}" sibTransId="{4E5A62CA-F223-42D5-B3FA-FA1E1222527A}"/>
    <dgm:cxn modelId="{5EB028BD-707D-4F8D-8591-964F1F287DE4}" type="presOf" srcId="{63991E77-4A18-405F-96DB-9DA154BEAE8C}" destId="{E5AFD10B-1863-474A-895F-49A482A81DD9}" srcOrd="0" destOrd="0" presId="urn:microsoft.com/office/officeart/2005/8/layout/vList2"/>
    <dgm:cxn modelId="{4A03344A-38B4-4514-B7AA-1318299161C1}" type="presParOf" srcId="{38353DEE-CA9B-4880-8026-524228C6C0F4}" destId="{E5AFD10B-1863-474A-895F-49A482A81DD9}" srcOrd="0" destOrd="0" presId="urn:microsoft.com/office/officeart/2005/8/layout/vList2"/>
    <dgm:cxn modelId="{C5B02170-D6FF-49CA-A488-85858C75FC73}" type="presParOf" srcId="{38353DEE-CA9B-4880-8026-524228C6C0F4}" destId="{46274AF9-EF63-4238-9094-68AB187217D9}" srcOrd="1" destOrd="0" presId="urn:microsoft.com/office/officeart/2005/8/layout/vList2"/>
    <dgm:cxn modelId="{24AFAFFD-380C-4041-99CB-334C89BA1013}" type="presParOf" srcId="{38353DEE-CA9B-4880-8026-524228C6C0F4}" destId="{E685BB58-0344-4956-96FD-8E12E4FEB78A}" srcOrd="2" destOrd="0" presId="urn:microsoft.com/office/officeart/2005/8/layout/vList2"/>
    <dgm:cxn modelId="{97A4770C-8599-4640-BC8F-9BFC531952A8}" type="presParOf" srcId="{38353DEE-CA9B-4880-8026-524228C6C0F4}" destId="{94EB6B20-F031-4EB4-9250-CCEA9708F5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F3E997-B865-407B-86E0-2FE74C37500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256C36-488B-4262-A62C-010B14DAA886}">
      <dgm:prSet/>
      <dgm:spPr/>
      <dgm:t>
        <a:bodyPr/>
        <a:lstStyle/>
        <a:p>
          <a:r>
            <a:rPr lang="en-US" dirty="0"/>
            <a:t>What’s fully implemented?</a:t>
          </a:r>
        </a:p>
        <a:p>
          <a:r>
            <a:rPr lang="en-US" dirty="0"/>
            <a:t>Database hosted</a:t>
          </a:r>
        </a:p>
      </dgm:t>
    </dgm:pt>
    <dgm:pt modelId="{35A9C267-0E0C-4AB4-89B7-FF64E1DB2F80}" type="parTrans" cxnId="{219B49B6-CC4A-4BEC-BEE3-E0E4CAB06D56}">
      <dgm:prSet/>
      <dgm:spPr/>
      <dgm:t>
        <a:bodyPr/>
        <a:lstStyle/>
        <a:p>
          <a:endParaRPr lang="en-US"/>
        </a:p>
      </dgm:t>
    </dgm:pt>
    <dgm:pt modelId="{028CA8E7-1F84-4FD7-8FD9-2231C33F09B1}" type="sibTrans" cxnId="{219B49B6-CC4A-4BEC-BEE3-E0E4CAB06D5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DABC9C-F861-4F99-A981-34DE8735F71E}">
      <dgm:prSet/>
      <dgm:spPr/>
      <dgm:t>
        <a:bodyPr/>
        <a:lstStyle/>
        <a:p>
          <a:r>
            <a:rPr lang="en-US" dirty="0"/>
            <a:t>What’s started but not completed?</a:t>
          </a:r>
        </a:p>
        <a:p>
          <a:r>
            <a:rPr lang="en-US" dirty="0"/>
            <a:t>Database tables</a:t>
          </a:r>
        </a:p>
      </dgm:t>
    </dgm:pt>
    <dgm:pt modelId="{7B00DCF2-14C9-4D42-9E15-4AAAFD222386}" type="parTrans" cxnId="{64A5170F-9D67-414D-BF2D-6565A4BCBA25}">
      <dgm:prSet/>
      <dgm:spPr/>
      <dgm:t>
        <a:bodyPr/>
        <a:lstStyle/>
        <a:p>
          <a:endParaRPr lang="en-US"/>
        </a:p>
      </dgm:t>
    </dgm:pt>
    <dgm:pt modelId="{874169FB-9395-42E3-BC89-FDB583B3BF5A}" type="sibTrans" cxnId="{64A5170F-9D67-414D-BF2D-6565A4BCBA2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92E1DA2-BD72-4CA6-85C6-38C208FC6872}">
      <dgm:prSet/>
      <dgm:spPr/>
      <dgm:t>
        <a:bodyPr/>
        <a:lstStyle/>
        <a:p>
          <a:r>
            <a:rPr lang="en-US" dirty="0"/>
            <a:t>What needs to be implemented?</a:t>
          </a:r>
        </a:p>
        <a:p>
          <a:r>
            <a:rPr lang="en-US" dirty="0"/>
            <a:t>Database connection </a:t>
          </a:r>
        </a:p>
      </dgm:t>
    </dgm:pt>
    <dgm:pt modelId="{54388D0C-121F-49BD-ADD7-BF0E7399CE98}" type="parTrans" cxnId="{DF54523A-2D22-42CD-8AF3-4E1A09B9CD79}">
      <dgm:prSet/>
      <dgm:spPr/>
      <dgm:t>
        <a:bodyPr/>
        <a:lstStyle/>
        <a:p>
          <a:endParaRPr lang="en-US"/>
        </a:p>
      </dgm:t>
    </dgm:pt>
    <dgm:pt modelId="{24FD4225-C440-4B2D-87DA-B63D7AC4533B}" type="sibTrans" cxnId="{DF54523A-2D22-42CD-8AF3-4E1A09B9CD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62D8B30-6066-42D1-9D67-8908E2045E54}" type="pres">
      <dgm:prSet presAssocID="{62F3E997-B865-407B-86E0-2FE74C37500E}" presName="Name0" presStyleCnt="0">
        <dgm:presLayoutVars>
          <dgm:animLvl val="lvl"/>
          <dgm:resizeHandles val="exact"/>
        </dgm:presLayoutVars>
      </dgm:prSet>
      <dgm:spPr/>
    </dgm:pt>
    <dgm:pt modelId="{A4A4BA0D-4FD4-4657-9BFC-65F4B99DFDDD}" type="pres">
      <dgm:prSet presAssocID="{D1256C36-488B-4262-A62C-010B14DAA886}" presName="compositeNode" presStyleCnt="0">
        <dgm:presLayoutVars>
          <dgm:bulletEnabled val="1"/>
        </dgm:presLayoutVars>
      </dgm:prSet>
      <dgm:spPr/>
    </dgm:pt>
    <dgm:pt modelId="{DE639C9D-1799-47F3-9919-D31EF5591695}" type="pres">
      <dgm:prSet presAssocID="{D1256C36-488B-4262-A62C-010B14DAA886}" presName="bgRect" presStyleLbl="bgAccFollowNode1" presStyleIdx="0" presStyleCnt="3"/>
      <dgm:spPr/>
    </dgm:pt>
    <dgm:pt modelId="{6E4FCEC1-0575-4589-B091-17C45C761AAE}" type="pres">
      <dgm:prSet presAssocID="{028CA8E7-1F84-4FD7-8FD9-2231C33F09B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C42CD90-3EBA-4388-8522-9305D6F01F11}" type="pres">
      <dgm:prSet presAssocID="{D1256C36-488B-4262-A62C-010B14DAA886}" presName="bottomLine" presStyleLbl="alignNode1" presStyleIdx="1" presStyleCnt="6">
        <dgm:presLayoutVars/>
      </dgm:prSet>
      <dgm:spPr/>
    </dgm:pt>
    <dgm:pt modelId="{B9249B63-5E70-47E6-B1B7-A6A36CEBE1F7}" type="pres">
      <dgm:prSet presAssocID="{D1256C36-488B-4262-A62C-010B14DAA886}" presName="nodeText" presStyleLbl="bgAccFollowNode1" presStyleIdx="0" presStyleCnt="3">
        <dgm:presLayoutVars>
          <dgm:bulletEnabled val="1"/>
        </dgm:presLayoutVars>
      </dgm:prSet>
      <dgm:spPr/>
    </dgm:pt>
    <dgm:pt modelId="{D0DC2B5A-4EBC-4C0A-86F6-482E74854A87}" type="pres">
      <dgm:prSet presAssocID="{028CA8E7-1F84-4FD7-8FD9-2231C33F09B1}" presName="sibTrans" presStyleCnt="0"/>
      <dgm:spPr/>
    </dgm:pt>
    <dgm:pt modelId="{DEED3AE2-B615-46C1-8C5E-5402DD9A24E1}" type="pres">
      <dgm:prSet presAssocID="{2EDABC9C-F861-4F99-A981-34DE8735F71E}" presName="compositeNode" presStyleCnt="0">
        <dgm:presLayoutVars>
          <dgm:bulletEnabled val="1"/>
        </dgm:presLayoutVars>
      </dgm:prSet>
      <dgm:spPr/>
    </dgm:pt>
    <dgm:pt modelId="{D50BF6E2-02FA-473F-A93F-AB7D94AD1935}" type="pres">
      <dgm:prSet presAssocID="{2EDABC9C-F861-4F99-A981-34DE8735F71E}" presName="bgRect" presStyleLbl="bgAccFollowNode1" presStyleIdx="1" presStyleCnt="3"/>
      <dgm:spPr/>
    </dgm:pt>
    <dgm:pt modelId="{3557F8B8-D21A-4DAE-9B52-EFA1D8F6E2AA}" type="pres">
      <dgm:prSet presAssocID="{874169FB-9395-42E3-BC89-FDB583B3BF5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715C815-C9C8-4A45-948C-5E9FFAFD2C02}" type="pres">
      <dgm:prSet presAssocID="{2EDABC9C-F861-4F99-A981-34DE8735F71E}" presName="bottomLine" presStyleLbl="alignNode1" presStyleIdx="3" presStyleCnt="6">
        <dgm:presLayoutVars/>
      </dgm:prSet>
      <dgm:spPr/>
    </dgm:pt>
    <dgm:pt modelId="{50850192-0954-4914-A5F2-32F4CFDB7256}" type="pres">
      <dgm:prSet presAssocID="{2EDABC9C-F861-4F99-A981-34DE8735F71E}" presName="nodeText" presStyleLbl="bgAccFollowNode1" presStyleIdx="1" presStyleCnt="3">
        <dgm:presLayoutVars>
          <dgm:bulletEnabled val="1"/>
        </dgm:presLayoutVars>
      </dgm:prSet>
      <dgm:spPr/>
    </dgm:pt>
    <dgm:pt modelId="{CBEB36EB-DFAE-4D78-A84D-CEAFD700F8C6}" type="pres">
      <dgm:prSet presAssocID="{874169FB-9395-42E3-BC89-FDB583B3BF5A}" presName="sibTrans" presStyleCnt="0"/>
      <dgm:spPr/>
    </dgm:pt>
    <dgm:pt modelId="{CF7DF4FE-DD52-4EB1-9077-7A21BA988841}" type="pres">
      <dgm:prSet presAssocID="{F92E1DA2-BD72-4CA6-85C6-38C208FC6872}" presName="compositeNode" presStyleCnt="0">
        <dgm:presLayoutVars>
          <dgm:bulletEnabled val="1"/>
        </dgm:presLayoutVars>
      </dgm:prSet>
      <dgm:spPr/>
    </dgm:pt>
    <dgm:pt modelId="{479BBF1C-0E39-4994-A43D-4901014D9A65}" type="pres">
      <dgm:prSet presAssocID="{F92E1DA2-BD72-4CA6-85C6-38C208FC6872}" presName="bgRect" presStyleLbl="bgAccFollowNode1" presStyleIdx="2" presStyleCnt="3"/>
      <dgm:spPr/>
    </dgm:pt>
    <dgm:pt modelId="{B37CC1DD-B478-4F0F-B009-470867B229EB}" type="pres">
      <dgm:prSet presAssocID="{24FD4225-C440-4B2D-87DA-B63D7AC4533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12CDACD-B00E-4D36-841E-CEACE068CBDC}" type="pres">
      <dgm:prSet presAssocID="{F92E1DA2-BD72-4CA6-85C6-38C208FC6872}" presName="bottomLine" presStyleLbl="alignNode1" presStyleIdx="5" presStyleCnt="6">
        <dgm:presLayoutVars/>
      </dgm:prSet>
      <dgm:spPr/>
    </dgm:pt>
    <dgm:pt modelId="{CEB101EE-4307-40DB-8044-F6F36BFC0DA9}" type="pres">
      <dgm:prSet presAssocID="{F92E1DA2-BD72-4CA6-85C6-38C208FC687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83CF609-2584-48E9-85BC-5EF1CB493812}" type="presOf" srcId="{028CA8E7-1F84-4FD7-8FD9-2231C33F09B1}" destId="{6E4FCEC1-0575-4589-B091-17C45C761AAE}" srcOrd="0" destOrd="0" presId="urn:microsoft.com/office/officeart/2016/7/layout/BasicLinearProcessNumbered"/>
    <dgm:cxn modelId="{64A5170F-9D67-414D-BF2D-6565A4BCBA25}" srcId="{62F3E997-B865-407B-86E0-2FE74C37500E}" destId="{2EDABC9C-F861-4F99-A981-34DE8735F71E}" srcOrd="1" destOrd="0" parTransId="{7B00DCF2-14C9-4D42-9E15-4AAAFD222386}" sibTransId="{874169FB-9395-42E3-BC89-FDB583B3BF5A}"/>
    <dgm:cxn modelId="{81ACCA13-3F73-4725-B958-F373196FDB0E}" type="presOf" srcId="{D1256C36-488B-4262-A62C-010B14DAA886}" destId="{DE639C9D-1799-47F3-9919-D31EF5591695}" srcOrd="0" destOrd="0" presId="urn:microsoft.com/office/officeart/2016/7/layout/BasicLinearProcessNumbered"/>
    <dgm:cxn modelId="{E94D0C15-D073-44CE-8DEC-2AFF42751F09}" type="presOf" srcId="{F92E1DA2-BD72-4CA6-85C6-38C208FC6872}" destId="{479BBF1C-0E39-4994-A43D-4901014D9A65}" srcOrd="0" destOrd="0" presId="urn:microsoft.com/office/officeart/2016/7/layout/BasicLinearProcessNumbered"/>
    <dgm:cxn modelId="{034AD228-F012-4E01-8ACF-463338C05C9B}" type="presOf" srcId="{874169FB-9395-42E3-BC89-FDB583B3BF5A}" destId="{3557F8B8-D21A-4DAE-9B52-EFA1D8F6E2AA}" srcOrd="0" destOrd="0" presId="urn:microsoft.com/office/officeart/2016/7/layout/BasicLinearProcessNumbered"/>
    <dgm:cxn modelId="{62002030-887F-4EFB-BDA2-E715C63474DB}" type="presOf" srcId="{F92E1DA2-BD72-4CA6-85C6-38C208FC6872}" destId="{CEB101EE-4307-40DB-8044-F6F36BFC0DA9}" srcOrd="1" destOrd="0" presId="urn:microsoft.com/office/officeart/2016/7/layout/BasicLinearProcessNumbered"/>
    <dgm:cxn modelId="{BA139538-7304-492E-8A58-5DD491769944}" type="presOf" srcId="{2EDABC9C-F861-4F99-A981-34DE8735F71E}" destId="{D50BF6E2-02FA-473F-A93F-AB7D94AD1935}" srcOrd="0" destOrd="0" presId="urn:microsoft.com/office/officeart/2016/7/layout/BasicLinearProcessNumbered"/>
    <dgm:cxn modelId="{DF54523A-2D22-42CD-8AF3-4E1A09B9CD79}" srcId="{62F3E997-B865-407B-86E0-2FE74C37500E}" destId="{F92E1DA2-BD72-4CA6-85C6-38C208FC6872}" srcOrd="2" destOrd="0" parTransId="{54388D0C-121F-49BD-ADD7-BF0E7399CE98}" sibTransId="{24FD4225-C440-4B2D-87DA-B63D7AC4533B}"/>
    <dgm:cxn modelId="{D349AA9B-30F1-4C64-962C-C5925C967325}" type="presOf" srcId="{24FD4225-C440-4B2D-87DA-B63D7AC4533B}" destId="{B37CC1DD-B478-4F0F-B009-470867B229EB}" srcOrd="0" destOrd="0" presId="urn:microsoft.com/office/officeart/2016/7/layout/BasicLinearProcessNumbered"/>
    <dgm:cxn modelId="{650532B1-0C66-4851-A9A5-EC3A15DADE84}" type="presOf" srcId="{62F3E997-B865-407B-86E0-2FE74C37500E}" destId="{F62D8B30-6066-42D1-9D67-8908E2045E54}" srcOrd="0" destOrd="0" presId="urn:microsoft.com/office/officeart/2016/7/layout/BasicLinearProcessNumbered"/>
    <dgm:cxn modelId="{219B49B6-CC4A-4BEC-BEE3-E0E4CAB06D56}" srcId="{62F3E997-B865-407B-86E0-2FE74C37500E}" destId="{D1256C36-488B-4262-A62C-010B14DAA886}" srcOrd="0" destOrd="0" parTransId="{35A9C267-0E0C-4AB4-89B7-FF64E1DB2F80}" sibTransId="{028CA8E7-1F84-4FD7-8FD9-2231C33F09B1}"/>
    <dgm:cxn modelId="{1B1FF6B6-5C1F-4C21-9465-3828A7D5619B}" type="presOf" srcId="{D1256C36-488B-4262-A62C-010B14DAA886}" destId="{B9249B63-5E70-47E6-B1B7-A6A36CEBE1F7}" srcOrd="1" destOrd="0" presId="urn:microsoft.com/office/officeart/2016/7/layout/BasicLinearProcessNumbered"/>
    <dgm:cxn modelId="{12FFDBEF-E290-4722-A2D1-4433C3E317D8}" type="presOf" srcId="{2EDABC9C-F861-4F99-A981-34DE8735F71E}" destId="{50850192-0954-4914-A5F2-32F4CFDB7256}" srcOrd="1" destOrd="0" presId="urn:microsoft.com/office/officeart/2016/7/layout/BasicLinearProcessNumbered"/>
    <dgm:cxn modelId="{E77DA4C8-4119-4D96-9467-A42F9687BFF2}" type="presParOf" srcId="{F62D8B30-6066-42D1-9D67-8908E2045E54}" destId="{A4A4BA0D-4FD4-4657-9BFC-65F4B99DFDDD}" srcOrd="0" destOrd="0" presId="urn:microsoft.com/office/officeart/2016/7/layout/BasicLinearProcessNumbered"/>
    <dgm:cxn modelId="{E872BA5D-07AE-4B12-914B-349BD3AF81EE}" type="presParOf" srcId="{A4A4BA0D-4FD4-4657-9BFC-65F4B99DFDDD}" destId="{DE639C9D-1799-47F3-9919-D31EF5591695}" srcOrd="0" destOrd="0" presId="urn:microsoft.com/office/officeart/2016/7/layout/BasicLinearProcessNumbered"/>
    <dgm:cxn modelId="{C034CEC8-DEFD-489D-995B-2C7AE1C390FF}" type="presParOf" srcId="{A4A4BA0D-4FD4-4657-9BFC-65F4B99DFDDD}" destId="{6E4FCEC1-0575-4589-B091-17C45C761AAE}" srcOrd="1" destOrd="0" presId="urn:microsoft.com/office/officeart/2016/7/layout/BasicLinearProcessNumbered"/>
    <dgm:cxn modelId="{56C56181-2AEB-4E86-AC1B-E20C491681FB}" type="presParOf" srcId="{A4A4BA0D-4FD4-4657-9BFC-65F4B99DFDDD}" destId="{2C42CD90-3EBA-4388-8522-9305D6F01F11}" srcOrd="2" destOrd="0" presId="urn:microsoft.com/office/officeart/2016/7/layout/BasicLinearProcessNumbered"/>
    <dgm:cxn modelId="{4F22437A-0A9A-4F41-BBA6-512DF8A4A599}" type="presParOf" srcId="{A4A4BA0D-4FD4-4657-9BFC-65F4B99DFDDD}" destId="{B9249B63-5E70-47E6-B1B7-A6A36CEBE1F7}" srcOrd="3" destOrd="0" presId="urn:microsoft.com/office/officeart/2016/7/layout/BasicLinearProcessNumbered"/>
    <dgm:cxn modelId="{78799B90-061B-4933-8FE3-D17088007AFA}" type="presParOf" srcId="{F62D8B30-6066-42D1-9D67-8908E2045E54}" destId="{D0DC2B5A-4EBC-4C0A-86F6-482E74854A87}" srcOrd="1" destOrd="0" presId="urn:microsoft.com/office/officeart/2016/7/layout/BasicLinearProcessNumbered"/>
    <dgm:cxn modelId="{ABBB12AC-1089-4A45-B7FB-02FB2CF91C5E}" type="presParOf" srcId="{F62D8B30-6066-42D1-9D67-8908E2045E54}" destId="{DEED3AE2-B615-46C1-8C5E-5402DD9A24E1}" srcOrd="2" destOrd="0" presId="urn:microsoft.com/office/officeart/2016/7/layout/BasicLinearProcessNumbered"/>
    <dgm:cxn modelId="{C87A3268-D202-4587-AE3F-EFDAC3ECB5E4}" type="presParOf" srcId="{DEED3AE2-B615-46C1-8C5E-5402DD9A24E1}" destId="{D50BF6E2-02FA-473F-A93F-AB7D94AD1935}" srcOrd="0" destOrd="0" presId="urn:microsoft.com/office/officeart/2016/7/layout/BasicLinearProcessNumbered"/>
    <dgm:cxn modelId="{DC7D11E9-0BF1-4B38-A28B-8C3386F3C822}" type="presParOf" srcId="{DEED3AE2-B615-46C1-8C5E-5402DD9A24E1}" destId="{3557F8B8-D21A-4DAE-9B52-EFA1D8F6E2AA}" srcOrd="1" destOrd="0" presId="urn:microsoft.com/office/officeart/2016/7/layout/BasicLinearProcessNumbered"/>
    <dgm:cxn modelId="{60B3C037-61DE-4302-9EB7-20C19C460B26}" type="presParOf" srcId="{DEED3AE2-B615-46C1-8C5E-5402DD9A24E1}" destId="{3715C815-C9C8-4A45-948C-5E9FFAFD2C02}" srcOrd="2" destOrd="0" presId="urn:microsoft.com/office/officeart/2016/7/layout/BasicLinearProcessNumbered"/>
    <dgm:cxn modelId="{33C5BB51-170F-458D-9131-7AA374BC2096}" type="presParOf" srcId="{DEED3AE2-B615-46C1-8C5E-5402DD9A24E1}" destId="{50850192-0954-4914-A5F2-32F4CFDB7256}" srcOrd="3" destOrd="0" presId="urn:microsoft.com/office/officeart/2016/7/layout/BasicLinearProcessNumbered"/>
    <dgm:cxn modelId="{0C320C75-5661-4A87-B15F-31380F4BFADC}" type="presParOf" srcId="{F62D8B30-6066-42D1-9D67-8908E2045E54}" destId="{CBEB36EB-DFAE-4D78-A84D-CEAFD700F8C6}" srcOrd="3" destOrd="0" presId="urn:microsoft.com/office/officeart/2016/7/layout/BasicLinearProcessNumbered"/>
    <dgm:cxn modelId="{90074018-C265-4067-A9BE-74243349F083}" type="presParOf" srcId="{F62D8B30-6066-42D1-9D67-8908E2045E54}" destId="{CF7DF4FE-DD52-4EB1-9077-7A21BA988841}" srcOrd="4" destOrd="0" presId="urn:microsoft.com/office/officeart/2016/7/layout/BasicLinearProcessNumbered"/>
    <dgm:cxn modelId="{99D3ECC1-7660-4351-8EF5-4110A85E1CA5}" type="presParOf" srcId="{CF7DF4FE-DD52-4EB1-9077-7A21BA988841}" destId="{479BBF1C-0E39-4994-A43D-4901014D9A65}" srcOrd="0" destOrd="0" presId="urn:microsoft.com/office/officeart/2016/7/layout/BasicLinearProcessNumbered"/>
    <dgm:cxn modelId="{C59A0852-8193-4F09-952D-F002A7E39F1A}" type="presParOf" srcId="{CF7DF4FE-DD52-4EB1-9077-7A21BA988841}" destId="{B37CC1DD-B478-4F0F-B009-470867B229EB}" srcOrd="1" destOrd="0" presId="urn:microsoft.com/office/officeart/2016/7/layout/BasicLinearProcessNumbered"/>
    <dgm:cxn modelId="{D674B9FC-2437-4EBC-92DE-466E590299AD}" type="presParOf" srcId="{CF7DF4FE-DD52-4EB1-9077-7A21BA988841}" destId="{A12CDACD-B00E-4D36-841E-CEACE068CBDC}" srcOrd="2" destOrd="0" presId="urn:microsoft.com/office/officeart/2016/7/layout/BasicLinearProcessNumbered"/>
    <dgm:cxn modelId="{C064A248-D450-420C-9B08-E32DFEF34D00}" type="presParOf" srcId="{CF7DF4FE-DD52-4EB1-9077-7A21BA988841}" destId="{CEB101EE-4307-40DB-8044-F6F36BFC0DA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A22D8A-5600-4CFA-A120-1171155BB3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B044FA-4F75-4894-8198-0FD82BCEFFBE}">
      <dgm:prSet/>
      <dgm:spPr/>
      <dgm:t>
        <a:bodyPr/>
        <a:lstStyle/>
        <a:p>
          <a:r>
            <a:rPr lang="en-US"/>
            <a:t>Problems:</a:t>
          </a:r>
        </a:p>
      </dgm:t>
    </dgm:pt>
    <dgm:pt modelId="{FC21611F-CF70-4F4D-BA10-B2BE2A06E050}" type="parTrans" cxnId="{1CC2E95C-6E84-4824-AC14-8A03B9424918}">
      <dgm:prSet/>
      <dgm:spPr/>
      <dgm:t>
        <a:bodyPr/>
        <a:lstStyle/>
        <a:p>
          <a:endParaRPr lang="en-US"/>
        </a:p>
      </dgm:t>
    </dgm:pt>
    <dgm:pt modelId="{456AB91E-035B-4B05-8BCA-BEA524721F60}" type="sibTrans" cxnId="{1CC2E95C-6E84-4824-AC14-8A03B9424918}">
      <dgm:prSet/>
      <dgm:spPr/>
      <dgm:t>
        <a:bodyPr/>
        <a:lstStyle/>
        <a:p>
          <a:endParaRPr lang="en-US"/>
        </a:p>
      </dgm:t>
    </dgm:pt>
    <dgm:pt modelId="{0F5F9ED3-F8CF-4A0F-A29C-B885136DA193}">
      <dgm:prSet/>
      <dgm:spPr/>
      <dgm:t>
        <a:bodyPr/>
        <a:lstStyle/>
        <a:p>
          <a:r>
            <a:rPr lang="en-US"/>
            <a:t>Hosting web server</a:t>
          </a:r>
        </a:p>
      </dgm:t>
    </dgm:pt>
    <dgm:pt modelId="{9E8422BB-48BD-4D65-86E0-3B3980EC57B6}" type="parTrans" cxnId="{4759A77D-C26A-4FAA-839E-00D91F6DF6D4}">
      <dgm:prSet/>
      <dgm:spPr/>
      <dgm:t>
        <a:bodyPr/>
        <a:lstStyle/>
        <a:p>
          <a:endParaRPr lang="en-US"/>
        </a:p>
      </dgm:t>
    </dgm:pt>
    <dgm:pt modelId="{97F8E1CA-F79C-4048-97BE-BCD910E709BB}" type="sibTrans" cxnId="{4759A77D-C26A-4FAA-839E-00D91F6DF6D4}">
      <dgm:prSet/>
      <dgm:spPr/>
      <dgm:t>
        <a:bodyPr/>
        <a:lstStyle/>
        <a:p>
          <a:endParaRPr lang="en-US"/>
        </a:p>
      </dgm:t>
    </dgm:pt>
    <dgm:pt modelId="{7BC5DFB8-00E8-49FA-8F99-73C895D81EF2}">
      <dgm:prSet/>
      <dgm:spPr/>
      <dgm:t>
        <a:bodyPr/>
        <a:lstStyle/>
        <a:p>
          <a:r>
            <a:rPr lang="en-US"/>
            <a:t>Extracting data</a:t>
          </a:r>
        </a:p>
      </dgm:t>
    </dgm:pt>
    <dgm:pt modelId="{BC8B6FBD-E940-4C7C-9327-BAA7A207DE12}" type="parTrans" cxnId="{3AB7B9EA-C2D0-45CA-8BA8-09E7597C4B4E}">
      <dgm:prSet/>
      <dgm:spPr/>
      <dgm:t>
        <a:bodyPr/>
        <a:lstStyle/>
        <a:p>
          <a:endParaRPr lang="en-US"/>
        </a:p>
      </dgm:t>
    </dgm:pt>
    <dgm:pt modelId="{E619FE32-BBED-46AD-9272-084EB73F5529}" type="sibTrans" cxnId="{3AB7B9EA-C2D0-45CA-8BA8-09E7597C4B4E}">
      <dgm:prSet/>
      <dgm:spPr/>
      <dgm:t>
        <a:bodyPr/>
        <a:lstStyle/>
        <a:p>
          <a:endParaRPr lang="en-US"/>
        </a:p>
      </dgm:t>
    </dgm:pt>
    <dgm:pt modelId="{1453DFE2-F39F-4184-AD97-6EA5F0FEBB54}">
      <dgm:prSet/>
      <dgm:spPr/>
      <dgm:t>
        <a:bodyPr/>
        <a:lstStyle/>
        <a:p>
          <a:r>
            <a:rPr lang="en-US"/>
            <a:t>Database connection</a:t>
          </a:r>
        </a:p>
      </dgm:t>
    </dgm:pt>
    <dgm:pt modelId="{8B7EA1D8-29FE-48E9-A2EF-D7E82C63C718}" type="parTrans" cxnId="{5934FA4E-D9AB-4CBB-AE15-3683D6A1208F}">
      <dgm:prSet/>
      <dgm:spPr/>
      <dgm:t>
        <a:bodyPr/>
        <a:lstStyle/>
        <a:p>
          <a:endParaRPr lang="en-US"/>
        </a:p>
      </dgm:t>
    </dgm:pt>
    <dgm:pt modelId="{1EAFCF55-6D42-46F5-8C9A-87EE0D357EAD}" type="sibTrans" cxnId="{5934FA4E-D9AB-4CBB-AE15-3683D6A1208F}">
      <dgm:prSet/>
      <dgm:spPr/>
      <dgm:t>
        <a:bodyPr/>
        <a:lstStyle/>
        <a:p>
          <a:endParaRPr lang="en-US"/>
        </a:p>
      </dgm:t>
    </dgm:pt>
    <dgm:pt modelId="{E8EE1952-A2E5-47E8-A147-E045D0500CFA}" type="pres">
      <dgm:prSet presAssocID="{14A22D8A-5600-4CFA-A120-1171155BB337}" presName="linear" presStyleCnt="0">
        <dgm:presLayoutVars>
          <dgm:dir/>
          <dgm:animLvl val="lvl"/>
          <dgm:resizeHandles val="exact"/>
        </dgm:presLayoutVars>
      </dgm:prSet>
      <dgm:spPr/>
    </dgm:pt>
    <dgm:pt modelId="{6701980C-2C0E-43C7-A8DD-50C91EA3E0B2}" type="pres">
      <dgm:prSet presAssocID="{49B044FA-4F75-4894-8198-0FD82BCEFFBE}" presName="parentLin" presStyleCnt="0"/>
      <dgm:spPr/>
    </dgm:pt>
    <dgm:pt modelId="{3A1294CA-AB47-4EB4-8EC1-98D52DD1F76A}" type="pres">
      <dgm:prSet presAssocID="{49B044FA-4F75-4894-8198-0FD82BCEFFBE}" presName="parentLeftMargin" presStyleLbl="node1" presStyleIdx="0" presStyleCnt="1"/>
      <dgm:spPr/>
    </dgm:pt>
    <dgm:pt modelId="{C075032C-6B5B-4036-B45C-5B0FB2FCEDCC}" type="pres">
      <dgm:prSet presAssocID="{49B044FA-4F75-4894-8198-0FD82BCEFFB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27A64F1-50BE-49FC-94D7-081A1D201147}" type="pres">
      <dgm:prSet presAssocID="{49B044FA-4F75-4894-8198-0FD82BCEFFBE}" presName="negativeSpace" presStyleCnt="0"/>
      <dgm:spPr/>
    </dgm:pt>
    <dgm:pt modelId="{BDDE38D0-A2AF-46CD-962A-09D3BD9DAC70}" type="pres">
      <dgm:prSet presAssocID="{49B044FA-4F75-4894-8198-0FD82BCEFFB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BAC623-3984-4074-8870-8652BCF5373F}" type="presOf" srcId="{1453DFE2-F39F-4184-AD97-6EA5F0FEBB54}" destId="{BDDE38D0-A2AF-46CD-962A-09D3BD9DAC70}" srcOrd="0" destOrd="2" presId="urn:microsoft.com/office/officeart/2005/8/layout/list1"/>
    <dgm:cxn modelId="{1CC2E95C-6E84-4824-AC14-8A03B9424918}" srcId="{14A22D8A-5600-4CFA-A120-1171155BB337}" destId="{49B044FA-4F75-4894-8198-0FD82BCEFFBE}" srcOrd="0" destOrd="0" parTransId="{FC21611F-CF70-4F4D-BA10-B2BE2A06E050}" sibTransId="{456AB91E-035B-4B05-8BCA-BEA524721F60}"/>
    <dgm:cxn modelId="{5934FA4E-D9AB-4CBB-AE15-3683D6A1208F}" srcId="{49B044FA-4F75-4894-8198-0FD82BCEFFBE}" destId="{1453DFE2-F39F-4184-AD97-6EA5F0FEBB54}" srcOrd="2" destOrd="0" parTransId="{8B7EA1D8-29FE-48E9-A2EF-D7E82C63C718}" sibTransId="{1EAFCF55-6D42-46F5-8C9A-87EE0D357EAD}"/>
    <dgm:cxn modelId="{4759A77D-C26A-4FAA-839E-00D91F6DF6D4}" srcId="{49B044FA-4F75-4894-8198-0FD82BCEFFBE}" destId="{0F5F9ED3-F8CF-4A0F-A29C-B885136DA193}" srcOrd="0" destOrd="0" parTransId="{9E8422BB-48BD-4D65-86E0-3B3980EC57B6}" sibTransId="{97F8E1CA-F79C-4048-97BE-BCD910E709BB}"/>
    <dgm:cxn modelId="{ABB20499-CBE0-4D55-9FE8-DFB107AFA9D6}" type="presOf" srcId="{49B044FA-4F75-4894-8198-0FD82BCEFFBE}" destId="{C075032C-6B5B-4036-B45C-5B0FB2FCEDCC}" srcOrd="1" destOrd="0" presId="urn:microsoft.com/office/officeart/2005/8/layout/list1"/>
    <dgm:cxn modelId="{B7121EA0-C95A-4ACC-BB6E-A68AB3992EB0}" type="presOf" srcId="{0F5F9ED3-F8CF-4A0F-A29C-B885136DA193}" destId="{BDDE38D0-A2AF-46CD-962A-09D3BD9DAC70}" srcOrd="0" destOrd="0" presId="urn:microsoft.com/office/officeart/2005/8/layout/list1"/>
    <dgm:cxn modelId="{030535B6-8021-4053-8952-070D8504F08F}" type="presOf" srcId="{14A22D8A-5600-4CFA-A120-1171155BB337}" destId="{E8EE1952-A2E5-47E8-A147-E045D0500CFA}" srcOrd="0" destOrd="0" presId="urn:microsoft.com/office/officeart/2005/8/layout/list1"/>
    <dgm:cxn modelId="{086FF5DE-0C87-469A-A624-B3F82AE1B3ED}" type="presOf" srcId="{49B044FA-4F75-4894-8198-0FD82BCEFFBE}" destId="{3A1294CA-AB47-4EB4-8EC1-98D52DD1F76A}" srcOrd="0" destOrd="0" presId="urn:microsoft.com/office/officeart/2005/8/layout/list1"/>
    <dgm:cxn modelId="{3A88BCE2-6EEE-41A9-B329-4B330D949E29}" type="presOf" srcId="{7BC5DFB8-00E8-49FA-8F99-73C895D81EF2}" destId="{BDDE38D0-A2AF-46CD-962A-09D3BD9DAC70}" srcOrd="0" destOrd="1" presId="urn:microsoft.com/office/officeart/2005/8/layout/list1"/>
    <dgm:cxn modelId="{3AB7B9EA-C2D0-45CA-8BA8-09E7597C4B4E}" srcId="{49B044FA-4F75-4894-8198-0FD82BCEFFBE}" destId="{7BC5DFB8-00E8-49FA-8F99-73C895D81EF2}" srcOrd="1" destOrd="0" parTransId="{BC8B6FBD-E940-4C7C-9327-BAA7A207DE12}" sibTransId="{E619FE32-BBED-46AD-9272-084EB73F5529}"/>
    <dgm:cxn modelId="{E9EDC604-761D-4B9B-9E60-7D8ED9D9EAFA}" type="presParOf" srcId="{E8EE1952-A2E5-47E8-A147-E045D0500CFA}" destId="{6701980C-2C0E-43C7-A8DD-50C91EA3E0B2}" srcOrd="0" destOrd="0" presId="urn:microsoft.com/office/officeart/2005/8/layout/list1"/>
    <dgm:cxn modelId="{1DEA2DA0-EFDB-479A-AE18-4B4AD8E48B24}" type="presParOf" srcId="{6701980C-2C0E-43C7-A8DD-50C91EA3E0B2}" destId="{3A1294CA-AB47-4EB4-8EC1-98D52DD1F76A}" srcOrd="0" destOrd="0" presId="urn:microsoft.com/office/officeart/2005/8/layout/list1"/>
    <dgm:cxn modelId="{7B8978EC-D5EA-4DE3-8611-0C9B7B09BAE8}" type="presParOf" srcId="{6701980C-2C0E-43C7-A8DD-50C91EA3E0B2}" destId="{C075032C-6B5B-4036-B45C-5B0FB2FCEDCC}" srcOrd="1" destOrd="0" presId="urn:microsoft.com/office/officeart/2005/8/layout/list1"/>
    <dgm:cxn modelId="{73DCA8AA-406F-4178-9167-A9DF2AAC19A5}" type="presParOf" srcId="{E8EE1952-A2E5-47E8-A147-E045D0500CFA}" destId="{B27A64F1-50BE-49FC-94D7-081A1D201147}" srcOrd="1" destOrd="0" presId="urn:microsoft.com/office/officeart/2005/8/layout/list1"/>
    <dgm:cxn modelId="{4093A485-9A96-4732-817C-D7923D7CF207}" type="presParOf" srcId="{E8EE1952-A2E5-47E8-A147-E045D0500CFA}" destId="{BDDE38D0-A2AF-46CD-962A-09D3BD9DAC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B254-E596-49F9-95B0-5DF823CBEA40}">
      <dsp:nvSpPr>
        <dsp:cNvPr id="0" name=""/>
        <dsp:cNvSpPr/>
      </dsp:nvSpPr>
      <dsp:spPr>
        <a:xfrm>
          <a:off x="0" y="60686"/>
          <a:ext cx="5098256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Frontend</a:t>
          </a:r>
        </a:p>
      </dsp:txBody>
      <dsp:txXfrm>
        <a:off x="30442" y="91128"/>
        <a:ext cx="5037372" cy="562726"/>
      </dsp:txXfrm>
    </dsp:sp>
    <dsp:sp modelId="{20FDF12F-BFC0-4B59-8B33-B7F933429FC8}">
      <dsp:nvSpPr>
        <dsp:cNvPr id="0" name=""/>
        <dsp:cNvSpPr/>
      </dsp:nvSpPr>
      <dsp:spPr>
        <a:xfrm>
          <a:off x="0" y="759176"/>
          <a:ext cx="5098256" cy="623610"/>
        </a:xfrm>
        <a:prstGeom prst="roundRect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Backend </a:t>
          </a:r>
        </a:p>
      </dsp:txBody>
      <dsp:txXfrm>
        <a:off x="30442" y="789618"/>
        <a:ext cx="5037372" cy="562726"/>
      </dsp:txXfrm>
    </dsp:sp>
    <dsp:sp modelId="{D62DA9CC-439F-4743-BAFB-46B2C700D6C2}">
      <dsp:nvSpPr>
        <dsp:cNvPr id="0" name=""/>
        <dsp:cNvSpPr/>
      </dsp:nvSpPr>
      <dsp:spPr>
        <a:xfrm>
          <a:off x="0" y="1457667"/>
          <a:ext cx="5098256" cy="623610"/>
        </a:xfrm>
        <a:prstGeom prst="roundRect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</a:t>
          </a:r>
        </a:p>
      </dsp:txBody>
      <dsp:txXfrm>
        <a:off x="30442" y="1488109"/>
        <a:ext cx="5037372" cy="562726"/>
      </dsp:txXfrm>
    </dsp:sp>
    <dsp:sp modelId="{758B053C-1231-4617-AD54-37056B6571A5}">
      <dsp:nvSpPr>
        <dsp:cNvPr id="0" name=""/>
        <dsp:cNvSpPr/>
      </dsp:nvSpPr>
      <dsp:spPr>
        <a:xfrm>
          <a:off x="0" y="2156157"/>
          <a:ext cx="5098256" cy="623610"/>
        </a:xfrm>
        <a:prstGeom prst="roundRect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Database</a:t>
          </a:r>
        </a:p>
      </dsp:txBody>
      <dsp:txXfrm>
        <a:off x="30442" y="2186599"/>
        <a:ext cx="5037372" cy="562726"/>
      </dsp:txXfrm>
    </dsp:sp>
    <dsp:sp modelId="{482CD5F4-5970-4907-B4C5-7E77E720B1D1}">
      <dsp:nvSpPr>
        <dsp:cNvPr id="0" name=""/>
        <dsp:cNvSpPr/>
      </dsp:nvSpPr>
      <dsp:spPr>
        <a:xfrm>
          <a:off x="0" y="2854647"/>
          <a:ext cx="5098256" cy="623610"/>
        </a:xfrm>
        <a:prstGeom prst="roundRect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System Design</a:t>
          </a:r>
        </a:p>
      </dsp:txBody>
      <dsp:txXfrm>
        <a:off x="30442" y="2885089"/>
        <a:ext cx="5037372" cy="562726"/>
      </dsp:txXfrm>
    </dsp:sp>
    <dsp:sp modelId="{6328F573-208F-440E-AAA5-9767D741628C}">
      <dsp:nvSpPr>
        <dsp:cNvPr id="0" name=""/>
        <dsp:cNvSpPr/>
      </dsp:nvSpPr>
      <dsp:spPr>
        <a:xfrm>
          <a:off x="0" y="3553137"/>
          <a:ext cx="5098256" cy="62361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Conclusion</a:t>
          </a:r>
        </a:p>
      </dsp:txBody>
      <dsp:txXfrm>
        <a:off x="30442" y="3583579"/>
        <a:ext cx="5037372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4401-25DA-418B-B28A-8DB6F2D71FDF}">
      <dsp:nvSpPr>
        <dsp:cNvPr id="0" name=""/>
        <dsp:cNvSpPr/>
      </dsp:nvSpPr>
      <dsp:spPr>
        <a:xfrm>
          <a:off x="0" y="1572"/>
          <a:ext cx="5182791" cy="7969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A233C3-7702-4D2B-B8C9-A71E54F09AA2}">
      <dsp:nvSpPr>
        <dsp:cNvPr id="0" name=""/>
        <dsp:cNvSpPr/>
      </dsp:nvSpPr>
      <dsp:spPr>
        <a:xfrm>
          <a:off x="241071" y="180881"/>
          <a:ext cx="438312" cy="438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7514E3-0939-4A8F-9793-FDB23CC289E3}">
      <dsp:nvSpPr>
        <dsp:cNvPr id="0" name=""/>
        <dsp:cNvSpPr/>
      </dsp:nvSpPr>
      <dsp:spPr>
        <a:xfrm>
          <a:off x="920455" y="1572"/>
          <a:ext cx="4262335" cy="79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" tIns="84342" rIns="84342" bIns="843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Movie, UserInput, and MovieList classes have been implemented.</a:t>
          </a:r>
        </a:p>
      </dsp:txBody>
      <dsp:txXfrm>
        <a:off x="920455" y="1572"/>
        <a:ext cx="4262335" cy="796931"/>
      </dsp:txXfrm>
    </dsp:sp>
    <dsp:sp modelId="{CED29558-7DBB-43C1-B71E-D0079F5F88E2}">
      <dsp:nvSpPr>
        <dsp:cNvPr id="0" name=""/>
        <dsp:cNvSpPr/>
      </dsp:nvSpPr>
      <dsp:spPr>
        <a:xfrm>
          <a:off x="0" y="997736"/>
          <a:ext cx="5182791" cy="7969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C39EDF-A6AE-4CAA-89FB-B3A39CDEF058}">
      <dsp:nvSpPr>
        <dsp:cNvPr id="0" name=""/>
        <dsp:cNvSpPr/>
      </dsp:nvSpPr>
      <dsp:spPr>
        <a:xfrm>
          <a:off x="241071" y="1177046"/>
          <a:ext cx="438312" cy="438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F64CA4-9BC2-47C5-8689-BE552F3BF0CE}">
      <dsp:nvSpPr>
        <dsp:cNvPr id="0" name=""/>
        <dsp:cNvSpPr/>
      </dsp:nvSpPr>
      <dsp:spPr>
        <a:xfrm>
          <a:off x="920455" y="997736"/>
          <a:ext cx="4262335" cy="79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" tIns="84342" rIns="84342" bIns="843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Error handling class still needs one function to be implemented.</a:t>
          </a:r>
        </a:p>
      </dsp:txBody>
      <dsp:txXfrm>
        <a:off x="920455" y="997736"/>
        <a:ext cx="4262335" cy="796931"/>
      </dsp:txXfrm>
    </dsp:sp>
    <dsp:sp modelId="{071F9A02-E892-449E-A734-5CBF047832E3}">
      <dsp:nvSpPr>
        <dsp:cNvPr id="0" name=""/>
        <dsp:cNvSpPr/>
      </dsp:nvSpPr>
      <dsp:spPr>
        <a:xfrm>
          <a:off x="0" y="1993900"/>
          <a:ext cx="5182791" cy="7969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F3F8AA-A9CB-4B40-AA26-B5398752BDB4}">
      <dsp:nvSpPr>
        <dsp:cNvPr id="0" name=""/>
        <dsp:cNvSpPr/>
      </dsp:nvSpPr>
      <dsp:spPr>
        <a:xfrm>
          <a:off x="241071" y="2173210"/>
          <a:ext cx="438312" cy="43831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FC9AC0-8AF0-425C-88E2-38961A2FEB2A}">
      <dsp:nvSpPr>
        <dsp:cNvPr id="0" name=""/>
        <dsp:cNvSpPr/>
      </dsp:nvSpPr>
      <dsp:spPr>
        <a:xfrm>
          <a:off x="920455" y="1993900"/>
          <a:ext cx="4262335" cy="79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" tIns="84342" rIns="84342" bIns="843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Query class  still needs the connection string to access the database.</a:t>
          </a:r>
        </a:p>
      </dsp:txBody>
      <dsp:txXfrm>
        <a:off x="920455" y="1993900"/>
        <a:ext cx="4262335" cy="796931"/>
      </dsp:txXfrm>
    </dsp:sp>
    <dsp:sp modelId="{B0D7CB2A-1739-4A6E-B9DC-82789C0700E2}">
      <dsp:nvSpPr>
        <dsp:cNvPr id="0" name=""/>
        <dsp:cNvSpPr/>
      </dsp:nvSpPr>
      <dsp:spPr>
        <a:xfrm>
          <a:off x="0" y="2990065"/>
          <a:ext cx="5182791" cy="7969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FA2842-FC8F-47E3-8EF7-0A7DA5FFCA6B}">
      <dsp:nvSpPr>
        <dsp:cNvPr id="0" name=""/>
        <dsp:cNvSpPr/>
      </dsp:nvSpPr>
      <dsp:spPr>
        <a:xfrm>
          <a:off x="228417" y="3169374"/>
          <a:ext cx="438312" cy="43831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797FC-6425-4FD6-917D-1C96205E6CD2}">
      <dsp:nvSpPr>
        <dsp:cNvPr id="0" name=""/>
        <dsp:cNvSpPr/>
      </dsp:nvSpPr>
      <dsp:spPr>
        <a:xfrm>
          <a:off x="920455" y="2990065"/>
          <a:ext cx="4262335" cy="79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" tIns="84342" rIns="84342" bIns="843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Tests still need to be made.</a:t>
          </a:r>
        </a:p>
      </dsp:txBody>
      <dsp:txXfrm>
        <a:off x="920455" y="2990065"/>
        <a:ext cx="4262335" cy="796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3DE5A-508B-4D3F-B140-266489A21208}">
      <dsp:nvSpPr>
        <dsp:cNvPr id="0" name=""/>
        <dsp:cNvSpPr/>
      </dsp:nvSpPr>
      <dsp:spPr>
        <a:xfrm>
          <a:off x="920" y="22294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76C12-D09F-488C-ADEB-2CEE98FF6FB1}">
      <dsp:nvSpPr>
        <dsp:cNvPr id="0" name=""/>
        <dsp:cNvSpPr/>
      </dsp:nvSpPr>
      <dsp:spPr>
        <a:xfrm>
          <a:off x="360061" y="56412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Problem: </a:t>
          </a:r>
        </a:p>
      </dsp:txBody>
      <dsp:txXfrm>
        <a:off x="420176" y="624241"/>
        <a:ext cx="3112037" cy="1932260"/>
      </dsp:txXfrm>
    </dsp:sp>
    <dsp:sp modelId="{469A725D-75C7-49B6-BA79-3F35F77F485C}">
      <dsp:nvSpPr>
        <dsp:cNvPr id="0" name=""/>
        <dsp:cNvSpPr/>
      </dsp:nvSpPr>
      <dsp:spPr>
        <a:xfrm>
          <a:off x="3951470" y="22294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AE4B7-14FF-47E8-B253-A8A116619430}">
      <dsp:nvSpPr>
        <dsp:cNvPr id="0" name=""/>
        <dsp:cNvSpPr/>
      </dsp:nvSpPr>
      <dsp:spPr>
        <a:xfrm>
          <a:off x="4310611" y="56412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One of the problems the main problems is my lack of experience in interacting from databases and SQL.</a:t>
          </a:r>
        </a:p>
      </dsp:txBody>
      <dsp:txXfrm>
        <a:off x="4370726" y="62424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FD10B-1863-474A-895F-49A482A81DD9}">
      <dsp:nvSpPr>
        <dsp:cNvPr id="0" name=""/>
        <dsp:cNvSpPr/>
      </dsp:nvSpPr>
      <dsp:spPr>
        <a:xfrm>
          <a:off x="0" y="189297"/>
          <a:ext cx="5098256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has been completed? </a:t>
          </a:r>
        </a:p>
      </dsp:txBody>
      <dsp:txXfrm>
        <a:off x="28100" y="217397"/>
        <a:ext cx="5042056" cy="519439"/>
      </dsp:txXfrm>
    </dsp:sp>
    <dsp:sp modelId="{46274AF9-EF63-4238-9094-68AB187217D9}">
      <dsp:nvSpPr>
        <dsp:cNvPr id="0" name=""/>
        <dsp:cNvSpPr/>
      </dsp:nvSpPr>
      <dsp:spPr>
        <a:xfrm>
          <a:off x="0" y="764937"/>
          <a:ext cx="5098256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Have successfully built the AI and generated recommendations but with lower results than we want.</a:t>
          </a:r>
        </a:p>
      </dsp:txBody>
      <dsp:txXfrm>
        <a:off x="0" y="764937"/>
        <a:ext cx="5098256" cy="869400"/>
      </dsp:txXfrm>
    </dsp:sp>
    <dsp:sp modelId="{E685BB58-0344-4956-96FD-8E12E4FEB78A}">
      <dsp:nvSpPr>
        <dsp:cNvPr id="0" name=""/>
        <dsp:cNvSpPr/>
      </dsp:nvSpPr>
      <dsp:spPr>
        <a:xfrm>
          <a:off x="0" y="1634337"/>
          <a:ext cx="5098256" cy="575639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still needs to be implemented?</a:t>
          </a:r>
        </a:p>
      </dsp:txBody>
      <dsp:txXfrm>
        <a:off x="28100" y="1662437"/>
        <a:ext cx="5042056" cy="519439"/>
      </dsp:txXfrm>
    </dsp:sp>
    <dsp:sp modelId="{94EB6B20-F031-4EB4-9250-CCEA9708F58F}">
      <dsp:nvSpPr>
        <dsp:cNvPr id="0" name=""/>
        <dsp:cNvSpPr/>
      </dsp:nvSpPr>
      <dsp:spPr>
        <a:xfrm>
          <a:off x="0" y="2209977"/>
          <a:ext cx="5098256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Save the trained model to a .zip file.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Get the data split into test and training data.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Find the right size of test to train data size for the best results.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Optimize the matrix factorization algorithm for better results.  </a:t>
          </a:r>
        </a:p>
      </dsp:txBody>
      <dsp:txXfrm>
        <a:off x="0" y="2209977"/>
        <a:ext cx="5098256" cy="1838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39C9D-1799-47F3-9919-D31EF5591695}">
      <dsp:nvSpPr>
        <dsp:cNvPr id="0" name=""/>
        <dsp:cNvSpPr/>
      </dsp:nvSpPr>
      <dsp:spPr>
        <a:xfrm>
          <a:off x="0" y="0"/>
          <a:ext cx="2357437" cy="2839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What’s fully implemented?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hosted</a:t>
          </a:r>
        </a:p>
      </dsp:txBody>
      <dsp:txXfrm>
        <a:off x="0" y="1079032"/>
        <a:ext cx="2357437" cy="1703736"/>
      </dsp:txXfrm>
    </dsp:sp>
    <dsp:sp modelId="{6E4FCEC1-0575-4589-B091-17C45C761AAE}">
      <dsp:nvSpPr>
        <dsp:cNvPr id="0" name=""/>
        <dsp:cNvSpPr/>
      </dsp:nvSpPr>
      <dsp:spPr>
        <a:xfrm>
          <a:off x="752784" y="283955"/>
          <a:ext cx="851868" cy="851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877537" y="408708"/>
        <a:ext cx="602362" cy="602362"/>
      </dsp:txXfrm>
    </dsp:sp>
    <dsp:sp modelId="{2C42CD90-3EBA-4388-8522-9305D6F01F11}">
      <dsp:nvSpPr>
        <dsp:cNvPr id="0" name=""/>
        <dsp:cNvSpPr/>
      </dsp:nvSpPr>
      <dsp:spPr>
        <a:xfrm>
          <a:off x="0" y="2839488"/>
          <a:ext cx="235743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BF6E2-02FA-473F-A93F-AB7D94AD1935}">
      <dsp:nvSpPr>
        <dsp:cNvPr id="0" name=""/>
        <dsp:cNvSpPr/>
      </dsp:nvSpPr>
      <dsp:spPr>
        <a:xfrm>
          <a:off x="2593181" y="0"/>
          <a:ext cx="2357437" cy="2839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What’s started but not completed?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tables</a:t>
          </a:r>
        </a:p>
      </dsp:txBody>
      <dsp:txXfrm>
        <a:off x="2593181" y="1079032"/>
        <a:ext cx="2357437" cy="1703736"/>
      </dsp:txXfrm>
    </dsp:sp>
    <dsp:sp modelId="{3557F8B8-D21A-4DAE-9B52-EFA1D8F6E2AA}">
      <dsp:nvSpPr>
        <dsp:cNvPr id="0" name=""/>
        <dsp:cNvSpPr/>
      </dsp:nvSpPr>
      <dsp:spPr>
        <a:xfrm>
          <a:off x="3345965" y="283955"/>
          <a:ext cx="851868" cy="8518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3470718" y="408708"/>
        <a:ext cx="602362" cy="602362"/>
      </dsp:txXfrm>
    </dsp:sp>
    <dsp:sp modelId="{3715C815-C9C8-4A45-948C-5E9FFAFD2C02}">
      <dsp:nvSpPr>
        <dsp:cNvPr id="0" name=""/>
        <dsp:cNvSpPr/>
      </dsp:nvSpPr>
      <dsp:spPr>
        <a:xfrm>
          <a:off x="2593181" y="2839488"/>
          <a:ext cx="235743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BBF1C-0E39-4994-A43D-4901014D9A65}">
      <dsp:nvSpPr>
        <dsp:cNvPr id="0" name=""/>
        <dsp:cNvSpPr/>
      </dsp:nvSpPr>
      <dsp:spPr>
        <a:xfrm>
          <a:off x="5186362" y="0"/>
          <a:ext cx="2357437" cy="2839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needs to be implemented?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connection </a:t>
          </a:r>
        </a:p>
      </dsp:txBody>
      <dsp:txXfrm>
        <a:off x="5186362" y="1079032"/>
        <a:ext cx="2357437" cy="1703736"/>
      </dsp:txXfrm>
    </dsp:sp>
    <dsp:sp modelId="{B37CC1DD-B478-4F0F-B009-470867B229EB}">
      <dsp:nvSpPr>
        <dsp:cNvPr id="0" name=""/>
        <dsp:cNvSpPr/>
      </dsp:nvSpPr>
      <dsp:spPr>
        <a:xfrm>
          <a:off x="5939147" y="283955"/>
          <a:ext cx="851868" cy="8518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6063900" y="408708"/>
        <a:ext cx="602362" cy="602362"/>
      </dsp:txXfrm>
    </dsp:sp>
    <dsp:sp modelId="{A12CDACD-B00E-4D36-841E-CEACE068CBDC}">
      <dsp:nvSpPr>
        <dsp:cNvPr id="0" name=""/>
        <dsp:cNvSpPr/>
      </dsp:nvSpPr>
      <dsp:spPr>
        <a:xfrm>
          <a:off x="5186362" y="2839488"/>
          <a:ext cx="235743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E38D0-A2AF-46CD-962A-09D3BD9DAC70}">
      <dsp:nvSpPr>
        <dsp:cNvPr id="0" name=""/>
        <dsp:cNvSpPr/>
      </dsp:nvSpPr>
      <dsp:spPr>
        <a:xfrm>
          <a:off x="0" y="476760"/>
          <a:ext cx="7543800" cy="234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645668" rIns="585483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Hosting web server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Extracting data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Database connection</a:t>
          </a:r>
        </a:p>
      </dsp:txBody>
      <dsp:txXfrm>
        <a:off x="0" y="476760"/>
        <a:ext cx="7543800" cy="2343600"/>
      </dsp:txXfrm>
    </dsp:sp>
    <dsp:sp modelId="{C075032C-6B5B-4036-B45C-5B0FB2FCEDCC}">
      <dsp:nvSpPr>
        <dsp:cNvPr id="0" name=""/>
        <dsp:cNvSpPr/>
      </dsp:nvSpPr>
      <dsp:spPr>
        <a:xfrm>
          <a:off x="377190" y="19199"/>
          <a:ext cx="528066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Problems:</a:t>
          </a:r>
        </a:p>
      </dsp:txBody>
      <dsp:txXfrm>
        <a:off x="421862" y="63871"/>
        <a:ext cx="519131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8e32bd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8e32bd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258206a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258206a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258206a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258206a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8e32bd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8e32bd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8e32bd4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8e32bd4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ae5ee39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cae5ee39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8e32bd4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8e32bd4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8e32bd4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8e32bd4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8e32bd4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8e32bd4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8e32bd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8e32bd4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8e32bd4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8e32bd4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8e32bd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8e32bd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b990a84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b990a84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e32bd4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8e32bd4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8e32b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8e32b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b8e32bd4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b8e32bd4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8e32bd4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b8e32bd4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ae5ee3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ae5ee3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912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6516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325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67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31293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120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4428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641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0891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22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96030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12791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Another Movie: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1</a:t>
            </a: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5038" y="3918930"/>
            <a:ext cx="7543800" cy="8572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Kaitlyn Hardin, Robert Jones, Hayden Richard, Emmett Storey</a:t>
            </a:r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AI Development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5" name="Google Shape;113;p22">
            <a:extLst>
              <a:ext uri="{FF2B5EF4-FFF2-40B4-BE49-F238E27FC236}">
                <a16:creationId xmlns:a16="http://schemas.microsoft.com/office/drawing/2014/main" id="{486848E3-0AF0-441A-B48C-6179FD990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041047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478600" y="722997"/>
            <a:ext cx="2888502" cy="3703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000" spc="-50" dirty="0"/>
              <a:t>Problems Encountered with the AI 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851161" y="722630"/>
            <a:ext cx="4601323" cy="3704138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1800" dirty="0"/>
              <a:t>The data we are using, the people that made it randomized the user id’s and movie id’s.</a:t>
            </a:r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●"/>
            </a:pPr>
            <a:r>
              <a:rPr lang="en-US" sz="1800" dirty="0"/>
              <a:t>The Microsoft library we are using for the AI wants all the data in a </a:t>
            </a:r>
            <a:r>
              <a:rPr lang="en-US" sz="1800" dirty="0" err="1"/>
              <a:t>IDataView</a:t>
            </a:r>
            <a:r>
              <a:rPr lang="en-US" sz="1800" dirty="0"/>
              <a:t> interface, I am getting a error saying it’s not in the proper interface.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00" y="334412"/>
            <a:ext cx="8111598" cy="42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248502" y="33219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Old AI Design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New AI Design </a:t>
            </a: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3855" y="480060"/>
            <a:ext cx="4367450" cy="3790617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5566229" y="479322"/>
            <a:ext cx="309107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6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Output</a:t>
            </a: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/>
          <a:srcRect t="20344" r="1" b="12833"/>
          <a:stretch/>
        </p:blipFill>
        <p:spPr>
          <a:xfrm>
            <a:off x="217735" y="103435"/>
            <a:ext cx="4143808" cy="4791485"/>
          </a:xfrm>
          <a:prstGeom prst="rect">
            <a:avLst/>
          </a:prstGeom>
          <a:noFill/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325755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Database Development</a:t>
            </a:r>
          </a:p>
        </p:txBody>
      </p:sp>
      <p:graphicFrame>
        <p:nvGraphicFramePr>
          <p:cNvPr id="145" name="Google Shape;143;p27">
            <a:extLst>
              <a:ext uri="{FF2B5EF4-FFF2-40B4-BE49-F238E27FC236}">
                <a16:creationId xmlns:a16="http://schemas.microsoft.com/office/drawing/2014/main" id="{942EA74A-8407-455C-8B41-E5F8A2AF8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22211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01" y="115050"/>
            <a:ext cx="7962401" cy="491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Database Development</a:t>
            </a:r>
          </a:p>
        </p:txBody>
      </p:sp>
      <p:graphicFrame>
        <p:nvGraphicFramePr>
          <p:cNvPr id="156" name="Google Shape;154;p29">
            <a:extLst>
              <a:ext uri="{FF2B5EF4-FFF2-40B4-BE49-F238E27FC236}">
                <a16:creationId xmlns:a16="http://schemas.microsoft.com/office/drawing/2014/main" id="{7FFA5DB7-7F13-4B0F-B605-44950A403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23109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476592" y="3497148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New System Design</a:t>
            </a:r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6592" y="480059"/>
            <a:ext cx="7549808" cy="3250107"/>
          </a:xfrm>
          <a:prstGeom prst="rect">
            <a:avLst/>
          </a:prstGeom>
          <a:noFill/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Listening!</a:t>
            </a:r>
          </a:p>
        </p:txBody>
      </p:sp>
      <p:pic>
        <p:nvPicPr>
          <p:cNvPr id="106" name="Graphic 105" descr="Angel Face with Solid Fill">
            <a:extLst>
              <a:ext uri="{FF2B5EF4-FFF2-40B4-BE49-F238E27FC236}">
                <a16:creationId xmlns:a16="http://schemas.microsoft.com/office/drawing/2014/main" id="{94D29577-B9DB-4F05-A317-9B53277A1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592" y="480060"/>
            <a:ext cx="2702052" cy="2702052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709E3635-0CF7-49D2-959E-17A18FBD8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941933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7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7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78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-1815946" y="3419907"/>
            <a:ext cx="8187348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828800" lvl="0" indent="45720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Development</a:t>
            </a: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/>
          <a:srcRect t="13838" r="-2" b="27489"/>
          <a:stretch/>
        </p:blipFill>
        <p:spPr>
          <a:xfrm>
            <a:off x="476592" y="480059"/>
            <a:ext cx="8187348" cy="3052175"/>
          </a:xfrm>
          <a:prstGeom prst="rect">
            <a:avLst/>
          </a:prstGeom>
          <a:noFill/>
        </p:spPr>
      </p:pic>
      <p:cxnSp>
        <p:nvCxnSpPr>
          <p:cNvPr id="89" name="Straight Connector 80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18160" y="3609809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Screen 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0188" y="110046"/>
            <a:ext cx="8317748" cy="3589143"/>
          </a:xfrm>
          <a:prstGeom prst="rect">
            <a:avLst/>
          </a:prstGeom>
          <a:noFill/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Results Page</a:t>
            </a: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6696" y="342900"/>
            <a:ext cx="8464208" cy="3134104"/>
          </a:xfrm>
          <a:prstGeom prst="rect">
            <a:avLst/>
          </a:prstGeom>
          <a:noFill/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0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Rectangle 112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2" name="Straight Connector 114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132909" y="476209"/>
            <a:ext cx="2529396" cy="37919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 spc="-50"/>
              <a:t>Backend Development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343473"/>
            <a:ext cx="0" cy="20574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6" name="Google Shape;88;p18">
            <a:extLst>
              <a:ext uri="{FF2B5EF4-FFF2-40B4-BE49-F238E27FC236}">
                <a16:creationId xmlns:a16="http://schemas.microsoft.com/office/drawing/2014/main" id="{C932B4CE-79CD-4CB8-9DBD-781B8665C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879194"/>
              </p:ext>
            </p:extLst>
          </p:nvPr>
        </p:nvGraphicFramePr>
        <p:xfrm>
          <a:off x="475059" y="479822"/>
          <a:ext cx="5182791" cy="378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spc="-50"/>
              <a:t>Backend Development Changes</a:t>
            </a:r>
          </a:p>
        </p:txBody>
      </p:sp>
      <p:sp>
        <p:nvSpPr>
          <p:cNvPr id="100" name="Google Shape;94;p19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4841240" cy="301752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/>
              <a:t>Query class has been created to handle query search and mostly replaces the AI class. 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/>
              <a:t>allInputEmpty() has been removed from the ErrorHandling class.</a:t>
            </a:r>
          </a:p>
          <a:p>
            <a:pPr marL="0" lvl="0" indent="0" defTabSz="914400"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/>
              <a:t> An addMovie() method has been added to the MovieList class.</a:t>
            </a:r>
          </a:p>
        </p:txBody>
      </p:sp>
      <p:pic>
        <p:nvPicPr>
          <p:cNvPr id="102" name="Graphic 97" descr="Web Design">
            <a:extLst>
              <a:ext uri="{FF2B5EF4-FFF2-40B4-BE49-F238E27FC236}">
                <a16:creationId xmlns:a16="http://schemas.microsoft.com/office/drawing/2014/main" id="{87DEBBC5-B5B7-4B3F-B899-27497EF30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5427" y="1563201"/>
            <a:ext cx="2351332" cy="2351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Backend Development</a:t>
            </a:r>
          </a:p>
        </p:txBody>
      </p:sp>
      <p:graphicFrame>
        <p:nvGraphicFramePr>
          <p:cNvPr id="102" name="Google Shape;100;p20">
            <a:extLst>
              <a:ext uri="{FF2B5EF4-FFF2-40B4-BE49-F238E27FC236}">
                <a16:creationId xmlns:a16="http://schemas.microsoft.com/office/drawing/2014/main" id="{B7122335-28E7-4F64-BF39-3D3661663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517217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381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backend Diagram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125725"/>
            <a:ext cx="8196749" cy="491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327</Words>
  <Application>Microsoft Office PowerPoint</Application>
  <PresentationFormat>On-screen Show (16:9)</PresentationFormat>
  <Paragraphs>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Just Another Movie: Update 1</vt:lpstr>
      <vt:lpstr>Outline</vt:lpstr>
      <vt:lpstr>Frontend Development</vt:lpstr>
      <vt:lpstr>Search Screen </vt:lpstr>
      <vt:lpstr>Results Page</vt:lpstr>
      <vt:lpstr>Backend Development</vt:lpstr>
      <vt:lpstr>Backend Development Changes</vt:lpstr>
      <vt:lpstr>Backend Development</vt:lpstr>
      <vt:lpstr>New backend Diagram</vt:lpstr>
      <vt:lpstr>AI Development</vt:lpstr>
      <vt:lpstr>Problems Encountered with the AI </vt:lpstr>
      <vt:lpstr>Old AI Design</vt:lpstr>
      <vt:lpstr>New AI Design </vt:lpstr>
      <vt:lpstr>Example Output</vt:lpstr>
      <vt:lpstr>Database Development</vt:lpstr>
      <vt:lpstr>PowerPoint Presentation</vt:lpstr>
      <vt:lpstr>Database Development</vt:lpstr>
      <vt:lpstr>New System Design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Another Movie: Update 1</dc:title>
  <dc:creator>Kaitlyn Hardin</dc:creator>
  <cp:lastModifiedBy>Hardin, Kaitlyn A.</cp:lastModifiedBy>
  <cp:revision>1</cp:revision>
  <dcterms:modified xsi:type="dcterms:W3CDTF">2021-10-29T04:57:37Z</dcterms:modified>
</cp:coreProperties>
</file>