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2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A03E0-9125-4AAB-BB17-0EC643D6AA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FAFE11-4AEE-4D10-8419-E9A941CDA580}">
      <dgm:prSet/>
      <dgm:spPr/>
      <dgm:t>
        <a:bodyPr/>
        <a:lstStyle/>
        <a:p>
          <a:r>
            <a:rPr lang="en-US"/>
            <a:t>Frontend</a:t>
          </a:r>
        </a:p>
      </dgm:t>
    </dgm:pt>
    <dgm:pt modelId="{C178347C-4D40-4664-BE43-19610B76181F}" type="parTrans" cxnId="{4B106FE5-DB6D-4733-B2EE-0D7C24012C68}">
      <dgm:prSet/>
      <dgm:spPr/>
      <dgm:t>
        <a:bodyPr/>
        <a:lstStyle/>
        <a:p>
          <a:endParaRPr lang="en-US"/>
        </a:p>
      </dgm:t>
    </dgm:pt>
    <dgm:pt modelId="{ADD8F964-B194-41D1-A963-5CA1E479D3C4}" type="sibTrans" cxnId="{4B106FE5-DB6D-4733-B2EE-0D7C24012C68}">
      <dgm:prSet/>
      <dgm:spPr/>
      <dgm:t>
        <a:bodyPr/>
        <a:lstStyle/>
        <a:p>
          <a:endParaRPr lang="en-US"/>
        </a:p>
      </dgm:t>
    </dgm:pt>
    <dgm:pt modelId="{C3E7F6B4-1F65-4A3C-88AA-A9DCC1A7A0B7}">
      <dgm:prSet/>
      <dgm:spPr/>
      <dgm:t>
        <a:bodyPr/>
        <a:lstStyle/>
        <a:p>
          <a:r>
            <a:rPr lang="en-US"/>
            <a:t>Backend </a:t>
          </a:r>
        </a:p>
      </dgm:t>
    </dgm:pt>
    <dgm:pt modelId="{F74E752F-A686-45EE-A7B5-81CAEEFFCA21}" type="parTrans" cxnId="{03194C8D-7B05-49F2-BA2F-CACB8B3E9892}">
      <dgm:prSet/>
      <dgm:spPr/>
      <dgm:t>
        <a:bodyPr/>
        <a:lstStyle/>
        <a:p>
          <a:endParaRPr lang="en-US"/>
        </a:p>
      </dgm:t>
    </dgm:pt>
    <dgm:pt modelId="{6D9BECC1-FEE5-48FB-B461-BF1FFD005EBA}" type="sibTrans" cxnId="{03194C8D-7B05-49F2-BA2F-CACB8B3E9892}">
      <dgm:prSet/>
      <dgm:spPr/>
      <dgm:t>
        <a:bodyPr/>
        <a:lstStyle/>
        <a:p>
          <a:endParaRPr lang="en-US"/>
        </a:p>
      </dgm:t>
    </dgm:pt>
    <dgm:pt modelId="{81EBA06E-83B0-4E0E-A388-0993C6F018B4}">
      <dgm:prSet/>
      <dgm:spPr/>
      <dgm:t>
        <a:bodyPr/>
        <a:lstStyle/>
        <a:p>
          <a:r>
            <a:rPr lang="en-US"/>
            <a:t>AI</a:t>
          </a:r>
        </a:p>
      </dgm:t>
    </dgm:pt>
    <dgm:pt modelId="{19BBFF22-8FFE-4407-A9F9-C23BBA560CC3}" type="parTrans" cxnId="{538EE842-5164-4925-A5F3-6E23766D63DC}">
      <dgm:prSet/>
      <dgm:spPr/>
      <dgm:t>
        <a:bodyPr/>
        <a:lstStyle/>
        <a:p>
          <a:endParaRPr lang="en-US"/>
        </a:p>
      </dgm:t>
    </dgm:pt>
    <dgm:pt modelId="{0DD6B95F-50F3-4242-B1BF-89E1A4F2A6AB}" type="sibTrans" cxnId="{538EE842-5164-4925-A5F3-6E23766D63DC}">
      <dgm:prSet/>
      <dgm:spPr/>
      <dgm:t>
        <a:bodyPr/>
        <a:lstStyle/>
        <a:p>
          <a:endParaRPr lang="en-US"/>
        </a:p>
      </dgm:t>
    </dgm:pt>
    <dgm:pt modelId="{6BC3060D-69F6-4CB2-87FE-F6700914F025}">
      <dgm:prSet/>
      <dgm:spPr/>
      <dgm:t>
        <a:bodyPr/>
        <a:lstStyle/>
        <a:p>
          <a:r>
            <a:rPr lang="en-US"/>
            <a:t>Database</a:t>
          </a:r>
        </a:p>
      </dgm:t>
    </dgm:pt>
    <dgm:pt modelId="{7C671697-D538-4461-B405-46FD67D35F0A}" type="parTrans" cxnId="{9CC7A42D-80D9-4E03-8670-214602C89017}">
      <dgm:prSet/>
      <dgm:spPr/>
      <dgm:t>
        <a:bodyPr/>
        <a:lstStyle/>
        <a:p>
          <a:endParaRPr lang="en-US"/>
        </a:p>
      </dgm:t>
    </dgm:pt>
    <dgm:pt modelId="{6FB5C089-6CD9-4A83-9137-6FF986D1EC4C}" type="sibTrans" cxnId="{9CC7A42D-80D9-4E03-8670-214602C89017}">
      <dgm:prSet/>
      <dgm:spPr/>
      <dgm:t>
        <a:bodyPr/>
        <a:lstStyle/>
        <a:p>
          <a:endParaRPr lang="en-US"/>
        </a:p>
      </dgm:t>
    </dgm:pt>
    <dgm:pt modelId="{56097AAC-F430-447D-8A40-06A5DC761E6E}">
      <dgm:prSet/>
      <dgm:spPr/>
      <dgm:t>
        <a:bodyPr/>
        <a:lstStyle/>
        <a:p>
          <a:r>
            <a:rPr lang="en-US"/>
            <a:t>System Design</a:t>
          </a:r>
        </a:p>
      </dgm:t>
    </dgm:pt>
    <dgm:pt modelId="{7101014E-8719-4A95-8FB7-2F937ECAD5CA}" type="parTrans" cxnId="{9787AE38-6F57-476A-9F57-39DA95D93FCA}">
      <dgm:prSet/>
      <dgm:spPr/>
      <dgm:t>
        <a:bodyPr/>
        <a:lstStyle/>
        <a:p>
          <a:endParaRPr lang="en-US"/>
        </a:p>
      </dgm:t>
    </dgm:pt>
    <dgm:pt modelId="{C7F1C9AB-A655-4CEA-B9A8-ACC7CB1B44AB}" type="sibTrans" cxnId="{9787AE38-6F57-476A-9F57-39DA95D93FCA}">
      <dgm:prSet/>
      <dgm:spPr/>
      <dgm:t>
        <a:bodyPr/>
        <a:lstStyle/>
        <a:p>
          <a:endParaRPr lang="en-US"/>
        </a:p>
      </dgm:t>
    </dgm:pt>
    <dgm:pt modelId="{170D9E3D-1252-4089-8184-80329E2BDFAC}">
      <dgm:prSet/>
      <dgm:spPr/>
      <dgm:t>
        <a:bodyPr/>
        <a:lstStyle/>
        <a:p>
          <a:r>
            <a:rPr lang="en-US"/>
            <a:t>Conclusion</a:t>
          </a:r>
        </a:p>
      </dgm:t>
    </dgm:pt>
    <dgm:pt modelId="{676A24E9-35D8-464B-A050-20FE65BE26C2}" type="parTrans" cxnId="{20F38BBF-29A3-47C9-9BB9-569685AD9DA1}">
      <dgm:prSet/>
      <dgm:spPr/>
      <dgm:t>
        <a:bodyPr/>
        <a:lstStyle/>
        <a:p>
          <a:endParaRPr lang="en-US"/>
        </a:p>
      </dgm:t>
    </dgm:pt>
    <dgm:pt modelId="{F46E4B87-4D10-4775-9263-610C7065465A}" type="sibTrans" cxnId="{20F38BBF-29A3-47C9-9BB9-569685AD9DA1}">
      <dgm:prSet/>
      <dgm:spPr/>
      <dgm:t>
        <a:bodyPr/>
        <a:lstStyle/>
        <a:p>
          <a:endParaRPr lang="en-US"/>
        </a:p>
      </dgm:t>
    </dgm:pt>
    <dgm:pt modelId="{9CB5F449-FE57-4389-A6F1-722058789310}" type="pres">
      <dgm:prSet presAssocID="{E4BA03E0-9125-4AAB-BB17-0EC643D6AA10}" presName="linear" presStyleCnt="0">
        <dgm:presLayoutVars>
          <dgm:animLvl val="lvl"/>
          <dgm:resizeHandles val="exact"/>
        </dgm:presLayoutVars>
      </dgm:prSet>
      <dgm:spPr/>
    </dgm:pt>
    <dgm:pt modelId="{4D30B254-E596-49F9-95B0-5DF823CBEA40}" type="pres">
      <dgm:prSet presAssocID="{46FAFE11-4AEE-4D10-8419-E9A941CDA58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82B836E-0591-4A43-9971-6FA9219603D3}" type="pres">
      <dgm:prSet presAssocID="{ADD8F964-B194-41D1-A963-5CA1E479D3C4}" presName="spacer" presStyleCnt="0"/>
      <dgm:spPr/>
    </dgm:pt>
    <dgm:pt modelId="{20FDF12F-BFC0-4B59-8B33-B7F933429FC8}" type="pres">
      <dgm:prSet presAssocID="{C3E7F6B4-1F65-4A3C-88AA-A9DCC1A7A0B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B3F1378-52D3-4085-A25D-641F14B4DEA9}" type="pres">
      <dgm:prSet presAssocID="{6D9BECC1-FEE5-48FB-B461-BF1FFD005EBA}" presName="spacer" presStyleCnt="0"/>
      <dgm:spPr/>
    </dgm:pt>
    <dgm:pt modelId="{D62DA9CC-439F-4743-BAFB-46B2C700D6C2}" type="pres">
      <dgm:prSet presAssocID="{81EBA06E-83B0-4E0E-A388-0993C6F018B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7FBD5F2-E132-4E6F-ACA5-A273E1E2DB55}" type="pres">
      <dgm:prSet presAssocID="{0DD6B95F-50F3-4242-B1BF-89E1A4F2A6AB}" presName="spacer" presStyleCnt="0"/>
      <dgm:spPr/>
    </dgm:pt>
    <dgm:pt modelId="{758B053C-1231-4617-AD54-37056B6571A5}" type="pres">
      <dgm:prSet presAssocID="{6BC3060D-69F6-4CB2-87FE-F6700914F02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77F29DB-4322-4C3F-93AA-8799A1A7FCF0}" type="pres">
      <dgm:prSet presAssocID="{6FB5C089-6CD9-4A83-9137-6FF986D1EC4C}" presName="spacer" presStyleCnt="0"/>
      <dgm:spPr/>
    </dgm:pt>
    <dgm:pt modelId="{482CD5F4-5970-4907-B4C5-7E77E720B1D1}" type="pres">
      <dgm:prSet presAssocID="{56097AAC-F430-447D-8A40-06A5DC761E6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92765F2-AC8B-43C4-9017-4BDEE848BD0B}" type="pres">
      <dgm:prSet presAssocID="{C7F1C9AB-A655-4CEA-B9A8-ACC7CB1B44AB}" presName="spacer" presStyleCnt="0"/>
      <dgm:spPr/>
    </dgm:pt>
    <dgm:pt modelId="{6328F573-208F-440E-AAA5-9767D741628C}" type="pres">
      <dgm:prSet presAssocID="{170D9E3D-1252-4089-8184-80329E2BDFA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1280707-6B0F-426D-A859-B7F26F2985C5}" type="presOf" srcId="{6BC3060D-69F6-4CB2-87FE-F6700914F025}" destId="{758B053C-1231-4617-AD54-37056B6571A5}" srcOrd="0" destOrd="0" presId="urn:microsoft.com/office/officeart/2005/8/layout/vList2"/>
    <dgm:cxn modelId="{7D55271A-FDB3-4FAD-967F-3AFA2DB0C49F}" type="presOf" srcId="{46FAFE11-4AEE-4D10-8419-E9A941CDA580}" destId="{4D30B254-E596-49F9-95B0-5DF823CBEA40}" srcOrd="0" destOrd="0" presId="urn:microsoft.com/office/officeart/2005/8/layout/vList2"/>
    <dgm:cxn modelId="{9CC7A42D-80D9-4E03-8670-214602C89017}" srcId="{E4BA03E0-9125-4AAB-BB17-0EC643D6AA10}" destId="{6BC3060D-69F6-4CB2-87FE-F6700914F025}" srcOrd="3" destOrd="0" parTransId="{7C671697-D538-4461-B405-46FD67D35F0A}" sibTransId="{6FB5C089-6CD9-4A83-9137-6FF986D1EC4C}"/>
    <dgm:cxn modelId="{9787AE38-6F57-476A-9F57-39DA95D93FCA}" srcId="{E4BA03E0-9125-4AAB-BB17-0EC643D6AA10}" destId="{56097AAC-F430-447D-8A40-06A5DC761E6E}" srcOrd="4" destOrd="0" parTransId="{7101014E-8719-4A95-8FB7-2F937ECAD5CA}" sibTransId="{C7F1C9AB-A655-4CEA-B9A8-ACC7CB1B44AB}"/>
    <dgm:cxn modelId="{538EE842-5164-4925-A5F3-6E23766D63DC}" srcId="{E4BA03E0-9125-4AAB-BB17-0EC643D6AA10}" destId="{81EBA06E-83B0-4E0E-A388-0993C6F018B4}" srcOrd="2" destOrd="0" parTransId="{19BBFF22-8FFE-4407-A9F9-C23BBA560CC3}" sibTransId="{0DD6B95F-50F3-4242-B1BF-89E1A4F2A6AB}"/>
    <dgm:cxn modelId="{7CC6414F-897C-4514-8510-74886CFAFEB4}" type="presOf" srcId="{56097AAC-F430-447D-8A40-06A5DC761E6E}" destId="{482CD5F4-5970-4907-B4C5-7E77E720B1D1}" srcOrd="0" destOrd="0" presId="urn:microsoft.com/office/officeart/2005/8/layout/vList2"/>
    <dgm:cxn modelId="{F6C24477-6D73-441D-85A0-BC5C4A9D5F50}" type="presOf" srcId="{81EBA06E-83B0-4E0E-A388-0993C6F018B4}" destId="{D62DA9CC-439F-4743-BAFB-46B2C700D6C2}" srcOrd="0" destOrd="0" presId="urn:microsoft.com/office/officeart/2005/8/layout/vList2"/>
    <dgm:cxn modelId="{03194C8D-7B05-49F2-BA2F-CACB8B3E9892}" srcId="{E4BA03E0-9125-4AAB-BB17-0EC643D6AA10}" destId="{C3E7F6B4-1F65-4A3C-88AA-A9DCC1A7A0B7}" srcOrd="1" destOrd="0" parTransId="{F74E752F-A686-45EE-A7B5-81CAEEFFCA21}" sibTransId="{6D9BECC1-FEE5-48FB-B461-BF1FFD005EBA}"/>
    <dgm:cxn modelId="{E2041A99-378D-4E98-A74C-7BC703BBF360}" type="presOf" srcId="{170D9E3D-1252-4089-8184-80329E2BDFAC}" destId="{6328F573-208F-440E-AAA5-9767D741628C}" srcOrd="0" destOrd="0" presId="urn:microsoft.com/office/officeart/2005/8/layout/vList2"/>
    <dgm:cxn modelId="{79CF08BC-4CDC-4B3D-94D1-2A592A586E38}" type="presOf" srcId="{C3E7F6B4-1F65-4A3C-88AA-A9DCC1A7A0B7}" destId="{20FDF12F-BFC0-4B59-8B33-B7F933429FC8}" srcOrd="0" destOrd="0" presId="urn:microsoft.com/office/officeart/2005/8/layout/vList2"/>
    <dgm:cxn modelId="{20F38BBF-29A3-47C9-9BB9-569685AD9DA1}" srcId="{E4BA03E0-9125-4AAB-BB17-0EC643D6AA10}" destId="{170D9E3D-1252-4089-8184-80329E2BDFAC}" srcOrd="5" destOrd="0" parTransId="{676A24E9-35D8-464B-A050-20FE65BE26C2}" sibTransId="{F46E4B87-4D10-4775-9263-610C7065465A}"/>
    <dgm:cxn modelId="{77D640E1-BCD7-48E6-BC0C-50954A4072FC}" type="presOf" srcId="{E4BA03E0-9125-4AAB-BB17-0EC643D6AA10}" destId="{9CB5F449-FE57-4389-A6F1-722058789310}" srcOrd="0" destOrd="0" presId="urn:microsoft.com/office/officeart/2005/8/layout/vList2"/>
    <dgm:cxn modelId="{4B106FE5-DB6D-4733-B2EE-0D7C24012C68}" srcId="{E4BA03E0-9125-4AAB-BB17-0EC643D6AA10}" destId="{46FAFE11-4AEE-4D10-8419-E9A941CDA580}" srcOrd="0" destOrd="0" parTransId="{C178347C-4D40-4664-BE43-19610B76181F}" sibTransId="{ADD8F964-B194-41D1-A963-5CA1E479D3C4}"/>
    <dgm:cxn modelId="{5CBF281C-B50F-451A-B0C2-47E0672613C8}" type="presParOf" srcId="{9CB5F449-FE57-4389-A6F1-722058789310}" destId="{4D30B254-E596-49F9-95B0-5DF823CBEA40}" srcOrd="0" destOrd="0" presId="urn:microsoft.com/office/officeart/2005/8/layout/vList2"/>
    <dgm:cxn modelId="{ABA9B816-4FA9-4CFE-ADCD-AE96E222D7F5}" type="presParOf" srcId="{9CB5F449-FE57-4389-A6F1-722058789310}" destId="{D82B836E-0591-4A43-9971-6FA9219603D3}" srcOrd="1" destOrd="0" presId="urn:microsoft.com/office/officeart/2005/8/layout/vList2"/>
    <dgm:cxn modelId="{465DC125-8CB9-4F2D-ACE3-C25BF00395E4}" type="presParOf" srcId="{9CB5F449-FE57-4389-A6F1-722058789310}" destId="{20FDF12F-BFC0-4B59-8B33-B7F933429FC8}" srcOrd="2" destOrd="0" presId="urn:microsoft.com/office/officeart/2005/8/layout/vList2"/>
    <dgm:cxn modelId="{0117A47F-32EF-404D-A2A6-D1A30758231F}" type="presParOf" srcId="{9CB5F449-FE57-4389-A6F1-722058789310}" destId="{EB3F1378-52D3-4085-A25D-641F14B4DEA9}" srcOrd="3" destOrd="0" presId="urn:microsoft.com/office/officeart/2005/8/layout/vList2"/>
    <dgm:cxn modelId="{528DD83B-8ACF-498F-960E-9D61DBCAF343}" type="presParOf" srcId="{9CB5F449-FE57-4389-A6F1-722058789310}" destId="{D62DA9CC-439F-4743-BAFB-46B2C700D6C2}" srcOrd="4" destOrd="0" presId="urn:microsoft.com/office/officeart/2005/8/layout/vList2"/>
    <dgm:cxn modelId="{F8E36DCD-C041-4209-A259-A8FB0C519CCF}" type="presParOf" srcId="{9CB5F449-FE57-4389-A6F1-722058789310}" destId="{47FBD5F2-E132-4E6F-ACA5-A273E1E2DB55}" srcOrd="5" destOrd="0" presId="urn:microsoft.com/office/officeart/2005/8/layout/vList2"/>
    <dgm:cxn modelId="{A94D5018-7A31-43CE-955F-5C4C3979A681}" type="presParOf" srcId="{9CB5F449-FE57-4389-A6F1-722058789310}" destId="{758B053C-1231-4617-AD54-37056B6571A5}" srcOrd="6" destOrd="0" presId="urn:microsoft.com/office/officeart/2005/8/layout/vList2"/>
    <dgm:cxn modelId="{1192A586-AB9B-4482-AD21-D17A8725DA49}" type="presParOf" srcId="{9CB5F449-FE57-4389-A6F1-722058789310}" destId="{E77F29DB-4322-4C3F-93AA-8799A1A7FCF0}" srcOrd="7" destOrd="0" presId="urn:microsoft.com/office/officeart/2005/8/layout/vList2"/>
    <dgm:cxn modelId="{F011813E-FC9E-4EC2-AB47-3F2C2D28776E}" type="presParOf" srcId="{9CB5F449-FE57-4389-A6F1-722058789310}" destId="{482CD5F4-5970-4907-B4C5-7E77E720B1D1}" srcOrd="8" destOrd="0" presId="urn:microsoft.com/office/officeart/2005/8/layout/vList2"/>
    <dgm:cxn modelId="{C0C2C0FC-E59D-4CEC-BD1A-FA4EE10B3024}" type="presParOf" srcId="{9CB5F449-FE57-4389-A6F1-722058789310}" destId="{592765F2-AC8B-43C4-9017-4BDEE848BD0B}" srcOrd="9" destOrd="0" presId="urn:microsoft.com/office/officeart/2005/8/layout/vList2"/>
    <dgm:cxn modelId="{B833EBFB-7437-4BE6-939C-FB68868562A7}" type="presParOf" srcId="{9CB5F449-FE57-4389-A6F1-722058789310}" destId="{6328F573-208F-440E-AAA5-9767D741628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1A7F60-3871-4767-A16A-84F3CDFF319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0D4D500-5779-4769-99FB-CED2FAA060C2}">
      <dgm:prSet/>
      <dgm:spPr/>
      <dgm:t>
        <a:bodyPr/>
        <a:lstStyle/>
        <a:p>
          <a:r>
            <a:rPr lang="en-US" b="0" i="0"/>
            <a:t>Color Scheme of the application</a:t>
          </a:r>
          <a:endParaRPr lang="en-US"/>
        </a:p>
      </dgm:t>
    </dgm:pt>
    <dgm:pt modelId="{DF6FC2BB-F01B-4D75-B85C-D0C72F6C9685}" type="parTrans" cxnId="{C61FAD6F-B14C-4E1D-96C1-F828FF3FC931}">
      <dgm:prSet/>
      <dgm:spPr/>
      <dgm:t>
        <a:bodyPr/>
        <a:lstStyle/>
        <a:p>
          <a:endParaRPr lang="en-US"/>
        </a:p>
      </dgm:t>
    </dgm:pt>
    <dgm:pt modelId="{3DD2A8B7-D42D-4A0A-B107-4884354DE50B}" type="sibTrans" cxnId="{C61FAD6F-B14C-4E1D-96C1-F828FF3FC93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F8B3E3E-BA2A-4514-9292-0C2D8CD5C215}">
      <dgm:prSet/>
      <dgm:spPr/>
      <dgm:t>
        <a:bodyPr/>
        <a:lstStyle/>
        <a:p>
          <a:r>
            <a:rPr lang="en-US" b="0" i="0"/>
            <a:t>Create a function to link backend</a:t>
          </a:r>
          <a:endParaRPr lang="en-US"/>
        </a:p>
      </dgm:t>
    </dgm:pt>
    <dgm:pt modelId="{D473AB01-4F18-4AFC-9015-4F3E0F1DE14A}" type="parTrans" cxnId="{B9A00EF0-BF91-4804-997D-D203A2227261}">
      <dgm:prSet/>
      <dgm:spPr/>
      <dgm:t>
        <a:bodyPr/>
        <a:lstStyle/>
        <a:p>
          <a:endParaRPr lang="en-US"/>
        </a:p>
      </dgm:t>
    </dgm:pt>
    <dgm:pt modelId="{38C87706-02CA-4F77-8A5B-406A08EEDD52}" type="sibTrans" cxnId="{B9A00EF0-BF91-4804-997D-D203A222726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3FD9210-264E-4A04-B076-F3E0BFFC4D81}">
      <dgm:prSet/>
      <dgm:spPr/>
      <dgm:t>
        <a:bodyPr/>
        <a:lstStyle/>
        <a:p>
          <a:r>
            <a:rPr lang="en-US" b="0" i="0"/>
            <a:t>Implement drop down box if time permits</a:t>
          </a:r>
          <a:endParaRPr lang="en-US"/>
        </a:p>
      </dgm:t>
    </dgm:pt>
    <dgm:pt modelId="{1468038C-7CA8-4397-854E-C74CEC543EF9}" type="parTrans" cxnId="{C92513AB-DC9D-439F-B454-D3B1E23E9A3A}">
      <dgm:prSet/>
      <dgm:spPr/>
      <dgm:t>
        <a:bodyPr/>
        <a:lstStyle/>
        <a:p>
          <a:endParaRPr lang="en-US"/>
        </a:p>
      </dgm:t>
    </dgm:pt>
    <dgm:pt modelId="{4CB0316A-2DCD-4698-A180-47BA9B0029C3}" type="sibTrans" cxnId="{C92513AB-DC9D-439F-B454-D3B1E23E9A3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E95677B-547F-4D50-9715-458835A7F85C}" type="pres">
      <dgm:prSet presAssocID="{771A7F60-3871-4767-A16A-84F3CDFF3192}" presName="Name0" presStyleCnt="0">
        <dgm:presLayoutVars>
          <dgm:animLvl val="lvl"/>
          <dgm:resizeHandles val="exact"/>
        </dgm:presLayoutVars>
      </dgm:prSet>
      <dgm:spPr/>
    </dgm:pt>
    <dgm:pt modelId="{2BAFDC64-BA3D-43CF-A5C7-35F15FF5174D}" type="pres">
      <dgm:prSet presAssocID="{50D4D500-5779-4769-99FB-CED2FAA060C2}" presName="compositeNode" presStyleCnt="0">
        <dgm:presLayoutVars>
          <dgm:bulletEnabled val="1"/>
        </dgm:presLayoutVars>
      </dgm:prSet>
      <dgm:spPr/>
    </dgm:pt>
    <dgm:pt modelId="{A50ADB67-0B32-46CB-BC51-DD2F210AA2CE}" type="pres">
      <dgm:prSet presAssocID="{50D4D500-5779-4769-99FB-CED2FAA060C2}" presName="bgRect" presStyleLbl="bgAccFollowNode1" presStyleIdx="0" presStyleCnt="3"/>
      <dgm:spPr/>
    </dgm:pt>
    <dgm:pt modelId="{0926F25F-B3FC-4C8C-B688-83507C2AF1AE}" type="pres">
      <dgm:prSet presAssocID="{3DD2A8B7-D42D-4A0A-B107-4884354DE50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77D42DE-9482-4D74-8F96-24E1C92A45D1}" type="pres">
      <dgm:prSet presAssocID="{50D4D500-5779-4769-99FB-CED2FAA060C2}" presName="bottomLine" presStyleLbl="alignNode1" presStyleIdx="1" presStyleCnt="6">
        <dgm:presLayoutVars/>
      </dgm:prSet>
      <dgm:spPr/>
    </dgm:pt>
    <dgm:pt modelId="{CE1E8640-F76B-40C1-9C32-FA64D2C30355}" type="pres">
      <dgm:prSet presAssocID="{50D4D500-5779-4769-99FB-CED2FAA060C2}" presName="nodeText" presStyleLbl="bgAccFollowNode1" presStyleIdx="0" presStyleCnt="3">
        <dgm:presLayoutVars>
          <dgm:bulletEnabled val="1"/>
        </dgm:presLayoutVars>
      </dgm:prSet>
      <dgm:spPr/>
    </dgm:pt>
    <dgm:pt modelId="{8E65E630-4903-433F-AD04-2C6DBBEAB5DE}" type="pres">
      <dgm:prSet presAssocID="{3DD2A8B7-D42D-4A0A-B107-4884354DE50B}" presName="sibTrans" presStyleCnt="0"/>
      <dgm:spPr/>
    </dgm:pt>
    <dgm:pt modelId="{9869A0A1-4CF9-4589-B2C3-86C3760D64CA}" type="pres">
      <dgm:prSet presAssocID="{7F8B3E3E-BA2A-4514-9292-0C2D8CD5C215}" presName="compositeNode" presStyleCnt="0">
        <dgm:presLayoutVars>
          <dgm:bulletEnabled val="1"/>
        </dgm:presLayoutVars>
      </dgm:prSet>
      <dgm:spPr/>
    </dgm:pt>
    <dgm:pt modelId="{E048EBA4-06E4-48D8-BBB4-7C5596D3FC06}" type="pres">
      <dgm:prSet presAssocID="{7F8B3E3E-BA2A-4514-9292-0C2D8CD5C215}" presName="bgRect" presStyleLbl="bgAccFollowNode1" presStyleIdx="1" presStyleCnt="3"/>
      <dgm:spPr/>
    </dgm:pt>
    <dgm:pt modelId="{92AA3DE5-6DB0-4DD2-98BE-1F8F7EA0061F}" type="pres">
      <dgm:prSet presAssocID="{38C87706-02CA-4F77-8A5B-406A08EEDD5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AD7D594-70FE-4961-9071-D0F3FF280BCA}" type="pres">
      <dgm:prSet presAssocID="{7F8B3E3E-BA2A-4514-9292-0C2D8CD5C215}" presName="bottomLine" presStyleLbl="alignNode1" presStyleIdx="3" presStyleCnt="6">
        <dgm:presLayoutVars/>
      </dgm:prSet>
      <dgm:spPr/>
    </dgm:pt>
    <dgm:pt modelId="{B687866F-7094-48E3-AAB0-DEB7AAB45B38}" type="pres">
      <dgm:prSet presAssocID="{7F8B3E3E-BA2A-4514-9292-0C2D8CD5C215}" presName="nodeText" presStyleLbl="bgAccFollowNode1" presStyleIdx="1" presStyleCnt="3">
        <dgm:presLayoutVars>
          <dgm:bulletEnabled val="1"/>
        </dgm:presLayoutVars>
      </dgm:prSet>
      <dgm:spPr/>
    </dgm:pt>
    <dgm:pt modelId="{C1F7143C-7018-4C43-8927-9FD819999D2B}" type="pres">
      <dgm:prSet presAssocID="{38C87706-02CA-4F77-8A5B-406A08EEDD52}" presName="sibTrans" presStyleCnt="0"/>
      <dgm:spPr/>
    </dgm:pt>
    <dgm:pt modelId="{813DB1BA-436A-40CA-9F59-2F7568EB3328}" type="pres">
      <dgm:prSet presAssocID="{63FD9210-264E-4A04-B076-F3E0BFFC4D81}" presName="compositeNode" presStyleCnt="0">
        <dgm:presLayoutVars>
          <dgm:bulletEnabled val="1"/>
        </dgm:presLayoutVars>
      </dgm:prSet>
      <dgm:spPr/>
    </dgm:pt>
    <dgm:pt modelId="{62A30443-6789-496E-B894-CCB4A970A44C}" type="pres">
      <dgm:prSet presAssocID="{63FD9210-264E-4A04-B076-F3E0BFFC4D81}" presName="bgRect" presStyleLbl="bgAccFollowNode1" presStyleIdx="2" presStyleCnt="3"/>
      <dgm:spPr/>
    </dgm:pt>
    <dgm:pt modelId="{FD1EE6FF-A7E8-407A-9F08-E77478466972}" type="pres">
      <dgm:prSet presAssocID="{4CB0316A-2DCD-4698-A180-47BA9B0029C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FE96B7E-B647-43AF-A073-ACB1BF1E4462}" type="pres">
      <dgm:prSet presAssocID="{63FD9210-264E-4A04-B076-F3E0BFFC4D81}" presName="bottomLine" presStyleLbl="alignNode1" presStyleIdx="5" presStyleCnt="6">
        <dgm:presLayoutVars/>
      </dgm:prSet>
      <dgm:spPr/>
    </dgm:pt>
    <dgm:pt modelId="{F6C76EF2-3493-4349-B897-6DD877D546A5}" type="pres">
      <dgm:prSet presAssocID="{63FD9210-264E-4A04-B076-F3E0BFFC4D81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3632568-B499-4277-B5D9-1A289F04E70D}" type="presOf" srcId="{50D4D500-5779-4769-99FB-CED2FAA060C2}" destId="{CE1E8640-F76B-40C1-9C32-FA64D2C30355}" srcOrd="1" destOrd="0" presId="urn:microsoft.com/office/officeart/2016/7/layout/BasicLinearProcessNumbered"/>
    <dgm:cxn modelId="{E6457A6B-FCD0-46B0-8714-31FB7B6133DD}" type="presOf" srcId="{38C87706-02CA-4F77-8A5B-406A08EEDD52}" destId="{92AA3DE5-6DB0-4DD2-98BE-1F8F7EA0061F}" srcOrd="0" destOrd="0" presId="urn:microsoft.com/office/officeart/2016/7/layout/BasicLinearProcessNumbered"/>
    <dgm:cxn modelId="{C61FAD6F-B14C-4E1D-96C1-F828FF3FC931}" srcId="{771A7F60-3871-4767-A16A-84F3CDFF3192}" destId="{50D4D500-5779-4769-99FB-CED2FAA060C2}" srcOrd="0" destOrd="0" parTransId="{DF6FC2BB-F01B-4D75-B85C-D0C72F6C9685}" sibTransId="{3DD2A8B7-D42D-4A0A-B107-4884354DE50B}"/>
    <dgm:cxn modelId="{91B2BF51-32F6-42EB-AAC3-F7EC7A2AD647}" type="presOf" srcId="{63FD9210-264E-4A04-B076-F3E0BFFC4D81}" destId="{F6C76EF2-3493-4349-B897-6DD877D546A5}" srcOrd="1" destOrd="0" presId="urn:microsoft.com/office/officeart/2016/7/layout/BasicLinearProcessNumbered"/>
    <dgm:cxn modelId="{1CAD789A-DB92-465D-BDC5-B8ADB2631B1D}" type="presOf" srcId="{7F8B3E3E-BA2A-4514-9292-0C2D8CD5C215}" destId="{B687866F-7094-48E3-AAB0-DEB7AAB45B38}" srcOrd="1" destOrd="0" presId="urn:microsoft.com/office/officeart/2016/7/layout/BasicLinearProcessNumbered"/>
    <dgm:cxn modelId="{C92513AB-DC9D-439F-B454-D3B1E23E9A3A}" srcId="{771A7F60-3871-4767-A16A-84F3CDFF3192}" destId="{63FD9210-264E-4A04-B076-F3E0BFFC4D81}" srcOrd="2" destOrd="0" parTransId="{1468038C-7CA8-4397-854E-C74CEC543EF9}" sibTransId="{4CB0316A-2DCD-4698-A180-47BA9B0029C3}"/>
    <dgm:cxn modelId="{D91DDEB0-9549-4314-8AE0-05702A287797}" type="presOf" srcId="{3DD2A8B7-D42D-4A0A-B107-4884354DE50B}" destId="{0926F25F-B3FC-4C8C-B688-83507C2AF1AE}" srcOrd="0" destOrd="0" presId="urn:microsoft.com/office/officeart/2016/7/layout/BasicLinearProcessNumbered"/>
    <dgm:cxn modelId="{B8CB0CB4-C017-4FBC-A079-9323C18CB12C}" type="presOf" srcId="{4CB0316A-2DCD-4698-A180-47BA9B0029C3}" destId="{FD1EE6FF-A7E8-407A-9F08-E77478466972}" srcOrd="0" destOrd="0" presId="urn:microsoft.com/office/officeart/2016/7/layout/BasicLinearProcessNumbered"/>
    <dgm:cxn modelId="{2BD446BF-80A0-4909-A943-207CB977B16C}" type="presOf" srcId="{63FD9210-264E-4A04-B076-F3E0BFFC4D81}" destId="{62A30443-6789-496E-B894-CCB4A970A44C}" srcOrd="0" destOrd="0" presId="urn:microsoft.com/office/officeart/2016/7/layout/BasicLinearProcessNumbered"/>
    <dgm:cxn modelId="{A73661C0-BA11-479D-BA08-E0C679BB6824}" type="presOf" srcId="{50D4D500-5779-4769-99FB-CED2FAA060C2}" destId="{A50ADB67-0B32-46CB-BC51-DD2F210AA2CE}" srcOrd="0" destOrd="0" presId="urn:microsoft.com/office/officeart/2016/7/layout/BasicLinearProcessNumbered"/>
    <dgm:cxn modelId="{D79F7CCC-EE85-44DF-A433-FD772236245F}" type="presOf" srcId="{7F8B3E3E-BA2A-4514-9292-0C2D8CD5C215}" destId="{E048EBA4-06E4-48D8-BBB4-7C5596D3FC06}" srcOrd="0" destOrd="0" presId="urn:microsoft.com/office/officeart/2016/7/layout/BasicLinearProcessNumbered"/>
    <dgm:cxn modelId="{D52BDCEE-410E-4ADE-BC87-96EA64CA7788}" type="presOf" srcId="{771A7F60-3871-4767-A16A-84F3CDFF3192}" destId="{BE95677B-547F-4D50-9715-458835A7F85C}" srcOrd="0" destOrd="0" presId="urn:microsoft.com/office/officeart/2016/7/layout/BasicLinearProcessNumbered"/>
    <dgm:cxn modelId="{B9A00EF0-BF91-4804-997D-D203A2227261}" srcId="{771A7F60-3871-4767-A16A-84F3CDFF3192}" destId="{7F8B3E3E-BA2A-4514-9292-0C2D8CD5C215}" srcOrd="1" destOrd="0" parTransId="{D473AB01-4F18-4AFC-9015-4F3E0F1DE14A}" sibTransId="{38C87706-02CA-4F77-8A5B-406A08EEDD52}"/>
    <dgm:cxn modelId="{E6DABF30-4E29-45A6-A08C-92632C56B233}" type="presParOf" srcId="{BE95677B-547F-4D50-9715-458835A7F85C}" destId="{2BAFDC64-BA3D-43CF-A5C7-35F15FF5174D}" srcOrd="0" destOrd="0" presId="urn:microsoft.com/office/officeart/2016/7/layout/BasicLinearProcessNumbered"/>
    <dgm:cxn modelId="{9E2A3CD9-ADE2-48EB-9CCC-AB2F511F192C}" type="presParOf" srcId="{2BAFDC64-BA3D-43CF-A5C7-35F15FF5174D}" destId="{A50ADB67-0B32-46CB-BC51-DD2F210AA2CE}" srcOrd="0" destOrd="0" presId="urn:microsoft.com/office/officeart/2016/7/layout/BasicLinearProcessNumbered"/>
    <dgm:cxn modelId="{C0BDCE19-632F-419E-B347-E48478D3FC0B}" type="presParOf" srcId="{2BAFDC64-BA3D-43CF-A5C7-35F15FF5174D}" destId="{0926F25F-B3FC-4C8C-B688-83507C2AF1AE}" srcOrd="1" destOrd="0" presId="urn:microsoft.com/office/officeart/2016/7/layout/BasicLinearProcessNumbered"/>
    <dgm:cxn modelId="{B3185726-972A-4057-92DA-BC26C37E641A}" type="presParOf" srcId="{2BAFDC64-BA3D-43CF-A5C7-35F15FF5174D}" destId="{477D42DE-9482-4D74-8F96-24E1C92A45D1}" srcOrd="2" destOrd="0" presId="urn:microsoft.com/office/officeart/2016/7/layout/BasicLinearProcessNumbered"/>
    <dgm:cxn modelId="{88C469EB-2581-4F45-9763-D3AA13FF0553}" type="presParOf" srcId="{2BAFDC64-BA3D-43CF-A5C7-35F15FF5174D}" destId="{CE1E8640-F76B-40C1-9C32-FA64D2C30355}" srcOrd="3" destOrd="0" presId="urn:microsoft.com/office/officeart/2016/7/layout/BasicLinearProcessNumbered"/>
    <dgm:cxn modelId="{923B8E6A-22D6-4B70-98CD-0E17D0C1F9CE}" type="presParOf" srcId="{BE95677B-547F-4D50-9715-458835A7F85C}" destId="{8E65E630-4903-433F-AD04-2C6DBBEAB5DE}" srcOrd="1" destOrd="0" presId="urn:microsoft.com/office/officeart/2016/7/layout/BasicLinearProcessNumbered"/>
    <dgm:cxn modelId="{133B1EE6-1CB6-4203-8990-13BFCD71E035}" type="presParOf" srcId="{BE95677B-547F-4D50-9715-458835A7F85C}" destId="{9869A0A1-4CF9-4589-B2C3-86C3760D64CA}" srcOrd="2" destOrd="0" presId="urn:microsoft.com/office/officeart/2016/7/layout/BasicLinearProcessNumbered"/>
    <dgm:cxn modelId="{FAE819D4-AC81-4B63-A985-922C46A1D51F}" type="presParOf" srcId="{9869A0A1-4CF9-4589-B2C3-86C3760D64CA}" destId="{E048EBA4-06E4-48D8-BBB4-7C5596D3FC06}" srcOrd="0" destOrd="0" presId="urn:microsoft.com/office/officeart/2016/7/layout/BasicLinearProcessNumbered"/>
    <dgm:cxn modelId="{295F33C0-2387-44F3-8345-1F412E15D8AF}" type="presParOf" srcId="{9869A0A1-4CF9-4589-B2C3-86C3760D64CA}" destId="{92AA3DE5-6DB0-4DD2-98BE-1F8F7EA0061F}" srcOrd="1" destOrd="0" presId="urn:microsoft.com/office/officeart/2016/7/layout/BasicLinearProcessNumbered"/>
    <dgm:cxn modelId="{A70FD2B9-F4B7-4D67-BE4A-0EC29274714C}" type="presParOf" srcId="{9869A0A1-4CF9-4589-B2C3-86C3760D64CA}" destId="{5AD7D594-70FE-4961-9071-D0F3FF280BCA}" srcOrd="2" destOrd="0" presId="urn:microsoft.com/office/officeart/2016/7/layout/BasicLinearProcessNumbered"/>
    <dgm:cxn modelId="{B3BC39AD-BD3A-4093-97CD-38E87DB0B050}" type="presParOf" srcId="{9869A0A1-4CF9-4589-B2C3-86C3760D64CA}" destId="{B687866F-7094-48E3-AAB0-DEB7AAB45B38}" srcOrd="3" destOrd="0" presId="urn:microsoft.com/office/officeart/2016/7/layout/BasicLinearProcessNumbered"/>
    <dgm:cxn modelId="{A48E4DB6-C47D-4588-BE76-3B54D4B2C158}" type="presParOf" srcId="{BE95677B-547F-4D50-9715-458835A7F85C}" destId="{C1F7143C-7018-4C43-8927-9FD819999D2B}" srcOrd="3" destOrd="0" presId="urn:microsoft.com/office/officeart/2016/7/layout/BasicLinearProcessNumbered"/>
    <dgm:cxn modelId="{C2FB0CF2-E74F-4C94-9308-D52910CD1DFE}" type="presParOf" srcId="{BE95677B-547F-4D50-9715-458835A7F85C}" destId="{813DB1BA-436A-40CA-9F59-2F7568EB3328}" srcOrd="4" destOrd="0" presId="urn:microsoft.com/office/officeart/2016/7/layout/BasicLinearProcessNumbered"/>
    <dgm:cxn modelId="{E4387036-4B1F-46E2-B214-4B448A1CFB14}" type="presParOf" srcId="{813DB1BA-436A-40CA-9F59-2F7568EB3328}" destId="{62A30443-6789-496E-B894-CCB4A970A44C}" srcOrd="0" destOrd="0" presId="urn:microsoft.com/office/officeart/2016/7/layout/BasicLinearProcessNumbered"/>
    <dgm:cxn modelId="{A476B17D-4D27-469C-8D33-B08352041EA4}" type="presParOf" srcId="{813DB1BA-436A-40CA-9F59-2F7568EB3328}" destId="{FD1EE6FF-A7E8-407A-9F08-E77478466972}" srcOrd="1" destOrd="0" presId="urn:microsoft.com/office/officeart/2016/7/layout/BasicLinearProcessNumbered"/>
    <dgm:cxn modelId="{5E08452A-BCDC-416D-B0DE-5A9376DE6BCF}" type="presParOf" srcId="{813DB1BA-436A-40CA-9F59-2F7568EB3328}" destId="{1FE96B7E-B647-43AF-A073-ACB1BF1E4462}" srcOrd="2" destOrd="0" presId="urn:microsoft.com/office/officeart/2016/7/layout/BasicLinearProcessNumbered"/>
    <dgm:cxn modelId="{8B541E44-0E1A-4370-8402-6C377979A567}" type="presParOf" srcId="{813DB1BA-436A-40CA-9F59-2F7568EB3328}" destId="{F6C76EF2-3493-4349-B897-6DD877D546A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19DC59-F05C-4B42-9EAE-4DB0703B0D0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3991E77-4A18-405F-96DB-9DA154BEAE8C}">
      <dgm:prSet/>
      <dgm:spPr/>
      <dgm:t>
        <a:bodyPr/>
        <a:lstStyle/>
        <a:p>
          <a:r>
            <a:rPr lang="en-US"/>
            <a:t>What has been completed? </a:t>
          </a:r>
        </a:p>
      </dgm:t>
    </dgm:pt>
    <dgm:pt modelId="{3F23C5F0-85B6-457E-AFE6-88AB1BD07DEE}" type="parTrans" cxnId="{E42E0D0A-06C2-48E3-8A08-4EAB6A66CAC0}">
      <dgm:prSet/>
      <dgm:spPr/>
      <dgm:t>
        <a:bodyPr/>
        <a:lstStyle/>
        <a:p>
          <a:endParaRPr lang="en-US"/>
        </a:p>
      </dgm:t>
    </dgm:pt>
    <dgm:pt modelId="{799EE20B-9BD7-4C8F-9BD6-DBA9A5C666AC}" type="sibTrans" cxnId="{E42E0D0A-06C2-48E3-8A08-4EAB6A66CAC0}">
      <dgm:prSet/>
      <dgm:spPr/>
      <dgm:t>
        <a:bodyPr/>
        <a:lstStyle/>
        <a:p>
          <a:endParaRPr lang="en-US"/>
        </a:p>
      </dgm:t>
    </dgm:pt>
    <dgm:pt modelId="{323DC23E-CCD4-4026-9F63-F434C991C155}">
      <dgm:prSet/>
      <dgm:spPr/>
      <dgm:t>
        <a:bodyPr/>
        <a:lstStyle/>
        <a:p>
          <a:r>
            <a:rPr lang="en-US" b="0" i="0" u="none" dirty="0"/>
            <a:t>Have successfully built the AI and generated recommendations but with lower results than we want.</a:t>
          </a:r>
          <a:endParaRPr lang="en-US" dirty="0"/>
        </a:p>
      </dgm:t>
    </dgm:pt>
    <dgm:pt modelId="{46C48A6E-A694-49A9-A17A-7C190C7057B9}" type="parTrans" cxnId="{234EF633-68EB-4254-895B-2CD0F7BCEB4B}">
      <dgm:prSet/>
      <dgm:spPr/>
      <dgm:t>
        <a:bodyPr/>
        <a:lstStyle/>
        <a:p>
          <a:endParaRPr lang="en-US"/>
        </a:p>
      </dgm:t>
    </dgm:pt>
    <dgm:pt modelId="{3D839D47-F0C5-4FAF-8F54-EEE7D64EB255}" type="sibTrans" cxnId="{234EF633-68EB-4254-895B-2CD0F7BCEB4B}">
      <dgm:prSet/>
      <dgm:spPr/>
      <dgm:t>
        <a:bodyPr/>
        <a:lstStyle/>
        <a:p>
          <a:endParaRPr lang="en-US"/>
        </a:p>
      </dgm:t>
    </dgm:pt>
    <dgm:pt modelId="{484E4D55-C723-400E-BC35-39BE1DEEE699}">
      <dgm:prSet/>
      <dgm:spPr/>
      <dgm:t>
        <a:bodyPr/>
        <a:lstStyle/>
        <a:p>
          <a:r>
            <a:rPr lang="en-US"/>
            <a:t>What still needs to be implemented?</a:t>
          </a:r>
        </a:p>
      </dgm:t>
    </dgm:pt>
    <dgm:pt modelId="{371EACB2-B963-4A63-985E-D828E068E097}" type="parTrans" cxnId="{63B2422E-A1DB-4D5C-848D-80538B54EC17}">
      <dgm:prSet/>
      <dgm:spPr/>
      <dgm:t>
        <a:bodyPr/>
        <a:lstStyle/>
        <a:p>
          <a:endParaRPr lang="en-US"/>
        </a:p>
      </dgm:t>
    </dgm:pt>
    <dgm:pt modelId="{CF33C25F-51BB-4765-AFC0-F8F2FDAB8F1B}" type="sibTrans" cxnId="{63B2422E-A1DB-4D5C-848D-80538B54EC17}">
      <dgm:prSet/>
      <dgm:spPr/>
      <dgm:t>
        <a:bodyPr/>
        <a:lstStyle/>
        <a:p>
          <a:endParaRPr lang="en-US"/>
        </a:p>
      </dgm:t>
    </dgm:pt>
    <dgm:pt modelId="{4C3324B4-5D12-475A-9796-8E333BF9DD66}">
      <dgm:prSet/>
      <dgm:spPr/>
      <dgm:t>
        <a:bodyPr/>
        <a:lstStyle/>
        <a:p>
          <a:r>
            <a:rPr lang="en-US" b="0" i="0" u="none" dirty="0"/>
            <a:t>Optimize the matrix factorization algorithm for better results.</a:t>
          </a:r>
          <a:endParaRPr lang="en-US" dirty="0"/>
        </a:p>
      </dgm:t>
    </dgm:pt>
    <dgm:pt modelId="{7C5E5989-2111-4B7D-86CA-7DA5CA99EE04}" type="parTrans" cxnId="{4085747C-2CE7-435B-A01C-5B778EBAF550}">
      <dgm:prSet/>
      <dgm:spPr/>
      <dgm:t>
        <a:bodyPr/>
        <a:lstStyle/>
        <a:p>
          <a:endParaRPr lang="en-US"/>
        </a:p>
      </dgm:t>
    </dgm:pt>
    <dgm:pt modelId="{5E475444-23C6-49E6-8D7F-D7BDBD1A8730}" type="sibTrans" cxnId="{4085747C-2CE7-435B-A01C-5B778EBAF550}">
      <dgm:prSet/>
      <dgm:spPr/>
      <dgm:t>
        <a:bodyPr/>
        <a:lstStyle/>
        <a:p>
          <a:endParaRPr lang="en-US"/>
        </a:p>
      </dgm:t>
    </dgm:pt>
    <dgm:pt modelId="{A4D9F5A4-E3C8-4F8C-BB24-494ECBD4429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Split the data into testing and training data sets.</a:t>
          </a:r>
        </a:p>
      </dgm:t>
    </dgm:pt>
    <dgm:pt modelId="{8E5E49E2-2134-4414-A1A2-C8625DEF7F7D}" type="parTrans" cxnId="{9BB6481D-D1EB-4AB7-84AD-41E8982B967C}">
      <dgm:prSet/>
      <dgm:spPr/>
      <dgm:t>
        <a:bodyPr/>
        <a:lstStyle/>
        <a:p>
          <a:endParaRPr lang="en-US"/>
        </a:p>
      </dgm:t>
    </dgm:pt>
    <dgm:pt modelId="{7710E0F9-F180-4002-8C13-44A06FACA449}" type="sibTrans" cxnId="{9BB6481D-D1EB-4AB7-84AD-41E8982B967C}">
      <dgm:prSet/>
      <dgm:spPr/>
      <dgm:t>
        <a:bodyPr/>
        <a:lstStyle/>
        <a:p>
          <a:endParaRPr lang="en-US"/>
        </a:p>
      </dgm:t>
    </dgm:pt>
    <dgm:pt modelId="{416FF0E6-F291-40E7-B28C-99D319A43BE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Created a function to return the list of movies with recommendation score.</a:t>
          </a:r>
        </a:p>
      </dgm:t>
    </dgm:pt>
    <dgm:pt modelId="{C2916B06-2224-4C3D-9F97-0EBED12167D9}" type="parTrans" cxnId="{84F7CCFA-948D-476F-A857-D933360BBBF3}">
      <dgm:prSet/>
      <dgm:spPr/>
      <dgm:t>
        <a:bodyPr/>
        <a:lstStyle/>
        <a:p>
          <a:endParaRPr lang="en-US"/>
        </a:p>
      </dgm:t>
    </dgm:pt>
    <dgm:pt modelId="{416A14BA-B05D-4A63-BD97-167E372AA61D}" type="sibTrans" cxnId="{84F7CCFA-948D-476F-A857-D933360BBBF3}">
      <dgm:prSet/>
      <dgm:spPr/>
      <dgm:t>
        <a:bodyPr/>
        <a:lstStyle/>
        <a:p>
          <a:endParaRPr lang="en-US"/>
        </a:p>
      </dgm:t>
    </dgm:pt>
    <dgm:pt modelId="{505C9369-D661-4A9A-A3FD-53B7AA89DE4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Getting the AI to work with the backend.  </a:t>
          </a:r>
        </a:p>
      </dgm:t>
    </dgm:pt>
    <dgm:pt modelId="{3F6B90C7-2076-4A27-9457-EA83B19300CB}" type="parTrans" cxnId="{3A263C6E-BC35-4B95-87E9-4DDA1D203FEA}">
      <dgm:prSet/>
      <dgm:spPr/>
      <dgm:t>
        <a:bodyPr/>
        <a:lstStyle/>
        <a:p>
          <a:endParaRPr lang="en-US"/>
        </a:p>
      </dgm:t>
    </dgm:pt>
    <dgm:pt modelId="{50EC7977-F602-4091-A726-7D28FFBA89B0}" type="sibTrans" cxnId="{3A263C6E-BC35-4B95-87E9-4DDA1D203FEA}">
      <dgm:prSet/>
      <dgm:spPr/>
      <dgm:t>
        <a:bodyPr/>
        <a:lstStyle/>
        <a:p>
          <a:endParaRPr lang="en-US"/>
        </a:p>
      </dgm:t>
    </dgm:pt>
    <dgm:pt modelId="{64F19AC6-5562-4F9A-82AF-66C5CBDC04F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/>
            <a:t>Short survey for the user to answer when they run the program.</a:t>
          </a:r>
        </a:p>
      </dgm:t>
    </dgm:pt>
    <dgm:pt modelId="{9166023A-BF4D-4040-A115-F894A3EF15E4}" type="parTrans" cxnId="{26529CD6-9DB4-4579-B7E5-BC5241EF1ED3}">
      <dgm:prSet/>
      <dgm:spPr/>
      <dgm:t>
        <a:bodyPr/>
        <a:lstStyle/>
        <a:p>
          <a:endParaRPr lang="en-US"/>
        </a:p>
      </dgm:t>
    </dgm:pt>
    <dgm:pt modelId="{C3062146-BAA5-4860-81DD-3146A4B62B76}" type="sibTrans" cxnId="{26529CD6-9DB4-4579-B7E5-BC5241EF1ED3}">
      <dgm:prSet/>
      <dgm:spPr/>
      <dgm:t>
        <a:bodyPr/>
        <a:lstStyle/>
        <a:p>
          <a:endParaRPr lang="en-US"/>
        </a:p>
      </dgm:t>
    </dgm:pt>
    <dgm:pt modelId="{4A5C9F8B-1E41-4CEE-934C-C986CE55F3B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Adding the new user reviews on the end of the csv file. </a:t>
          </a:r>
        </a:p>
      </dgm:t>
    </dgm:pt>
    <dgm:pt modelId="{E6866371-02F4-48D7-B03A-BEEB964D2B9C}" type="parTrans" cxnId="{95F52135-E5C5-46BC-922F-E79EC90A4CFB}">
      <dgm:prSet/>
      <dgm:spPr/>
      <dgm:t>
        <a:bodyPr/>
        <a:lstStyle/>
        <a:p>
          <a:endParaRPr lang="en-US"/>
        </a:p>
      </dgm:t>
    </dgm:pt>
    <dgm:pt modelId="{044A27CD-2E81-4029-B9AA-E1681E5633E5}" type="sibTrans" cxnId="{95F52135-E5C5-46BC-922F-E79EC90A4CFB}">
      <dgm:prSet/>
      <dgm:spPr/>
      <dgm:t>
        <a:bodyPr/>
        <a:lstStyle/>
        <a:p>
          <a:endParaRPr lang="en-US"/>
        </a:p>
      </dgm:t>
    </dgm:pt>
    <dgm:pt modelId="{BA79D40B-7DCC-4C94-B853-2ED3A11A851C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b="0" i="0" u="none" dirty="0"/>
        </a:p>
      </dgm:t>
    </dgm:pt>
    <dgm:pt modelId="{CF150D50-AD46-4D33-93DE-1ACC71E62495}" type="parTrans" cxnId="{D1B8861D-2212-4FF8-B033-96FFF0FF0AA9}">
      <dgm:prSet/>
      <dgm:spPr/>
      <dgm:t>
        <a:bodyPr/>
        <a:lstStyle/>
        <a:p>
          <a:endParaRPr lang="en-US"/>
        </a:p>
      </dgm:t>
    </dgm:pt>
    <dgm:pt modelId="{946AB080-54C9-45BE-AA07-D09D33D76554}" type="sibTrans" cxnId="{D1B8861D-2212-4FF8-B033-96FFF0FF0AA9}">
      <dgm:prSet/>
      <dgm:spPr/>
      <dgm:t>
        <a:bodyPr/>
        <a:lstStyle/>
        <a:p>
          <a:endParaRPr lang="en-US"/>
        </a:p>
      </dgm:t>
    </dgm:pt>
    <dgm:pt modelId="{38353DEE-CA9B-4880-8026-524228C6C0F4}" type="pres">
      <dgm:prSet presAssocID="{3919DC59-F05C-4B42-9EAE-4DB0703B0D0D}" presName="linear" presStyleCnt="0">
        <dgm:presLayoutVars>
          <dgm:animLvl val="lvl"/>
          <dgm:resizeHandles val="exact"/>
        </dgm:presLayoutVars>
      </dgm:prSet>
      <dgm:spPr/>
    </dgm:pt>
    <dgm:pt modelId="{E5AFD10B-1863-474A-895F-49A482A81DD9}" type="pres">
      <dgm:prSet presAssocID="{63991E77-4A18-405F-96DB-9DA154BEAE8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274AF9-EF63-4238-9094-68AB187217D9}" type="pres">
      <dgm:prSet presAssocID="{63991E77-4A18-405F-96DB-9DA154BEAE8C}" presName="childText" presStyleLbl="revTx" presStyleIdx="0" presStyleCnt="2">
        <dgm:presLayoutVars>
          <dgm:bulletEnabled val="1"/>
        </dgm:presLayoutVars>
      </dgm:prSet>
      <dgm:spPr/>
    </dgm:pt>
    <dgm:pt modelId="{E685BB58-0344-4956-96FD-8E12E4FEB78A}" type="pres">
      <dgm:prSet presAssocID="{484E4D55-C723-400E-BC35-39BE1DEEE69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EB6B20-F031-4EB4-9250-CCEA9708F58F}" type="pres">
      <dgm:prSet presAssocID="{484E4D55-C723-400E-BC35-39BE1DEEE69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42E0D0A-06C2-48E3-8A08-4EAB6A66CAC0}" srcId="{3919DC59-F05C-4B42-9EAE-4DB0703B0D0D}" destId="{63991E77-4A18-405F-96DB-9DA154BEAE8C}" srcOrd="0" destOrd="0" parTransId="{3F23C5F0-85B6-457E-AFE6-88AB1BD07DEE}" sibTransId="{799EE20B-9BD7-4C8F-9BD6-DBA9A5C666AC}"/>
    <dgm:cxn modelId="{390E9F18-ABBB-4A9C-92AF-BD20F162F7D3}" type="presOf" srcId="{4C3324B4-5D12-475A-9796-8E333BF9DD66}" destId="{94EB6B20-F031-4EB4-9250-CCEA9708F58F}" srcOrd="0" destOrd="0" presId="urn:microsoft.com/office/officeart/2005/8/layout/vList2"/>
    <dgm:cxn modelId="{5AB20019-11A7-4881-A5F2-2C4850FDA498}" type="presOf" srcId="{505C9369-D661-4A9A-A3FD-53B7AA89DE47}" destId="{94EB6B20-F031-4EB4-9250-CCEA9708F58F}" srcOrd="0" destOrd="1" presId="urn:microsoft.com/office/officeart/2005/8/layout/vList2"/>
    <dgm:cxn modelId="{9BB6481D-D1EB-4AB7-84AD-41E8982B967C}" srcId="{63991E77-4A18-405F-96DB-9DA154BEAE8C}" destId="{A4D9F5A4-E3C8-4F8C-BB24-494ECBD4429D}" srcOrd="1" destOrd="0" parTransId="{8E5E49E2-2134-4414-A1A2-C8625DEF7F7D}" sibTransId="{7710E0F9-F180-4002-8C13-44A06FACA449}"/>
    <dgm:cxn modelId="{D1B8861D-2212-4FF8-B033-96FFF0FF0AA9}" srcId="{63991E77-4A18-405F-96DB-9DA154BEAE8C}" destId="{BA79D40B-7DCC-4C94-B853-2ED3A11A851C}" srcOrd="3" destOrd="0" parTransId="{CF150D50-AD46-4D33-93DE-1ACC71E62495}" sibTransId="{946AB080-54C9-45BE-AA07-D09D33D76554}"/>
    <dgm:cxn modelId="{63B2422E-A1DB-4D5C-848D-80538B54EC17}" srcId="{3919DC59-F05C-4B42-9EAE-4DB0703B0D0D}" destId="{484E4D55-C723-400E-BC35-39BE1DEEE699}" srcOrd="1" destOrd="0" parTransId="{371EACB2-B963-4A63-985E-D828E068E097}" sibTransId="{CF33C25F-51BB-4765-AFC0-F8F2FDAB8F1B}"/>
    <dgm:cxn modelId="{234EF633-68EB-4254-895B-2CD0F7BCEB4B}" srcId="{63991E77-4A18-405F-96DB-9DA154BEAE8C}" destId="{323DC23E-CCD4-4026-9F63-F434C991C155}" srcOrd="0" destOrd="0" parTransId="{46C48A6E-A694-49A9-A17A-7C190C7057B9}" sibTransId="{3D839D47-F0C5-4FAF-8F54-EEE7D64EB255}"/>
    <dgm:cxn modelId="{95F52135-E5C5-46BC-922F-E79EC90A4CFB}" srcId="{484E4D55-C723-400E-BC35-39BE1DEEE699}" destId="{4A5C9F8B-1E41-4CEE-934C-C986CE55F3B9}" srcOrd="3" destOrd="0" parTransId="{E6866371-02F4-48D7-B03A-BEEB964D2B9C}" sibTransId="{044A27CD-2E81-4029-B9AA-E1681E5633E5}"/>
    <dgm:cxn modelId="{81ECED49-8065-48C9-9887-EE2F80D98E2D}" type="presOf" srcId="{416FF0E6-F291-40E7-B28C-99D319A43BE4}" destId="{46274AF9-EF63-4238-9094-68AB187217D9}" srcOrd="0" destOrd="2" presId="urn:microsoft.com/office/officeart/2005/8/layout/vList2"/>
    <dgm:cxn modelId="{3A263C6E-BC35-4B95-87E9-4DDA1D203FEA}" srcId="{484E4D55-C723-400E-BC35-39BE1DEEE699}" destId="{505C9369-D661-4A9A-A3FD-53B7AA89DE47}" srcOrd="1" destOrd="0" parTransId="{3F6B90C7-2076-4A27-9457-EA83B19300CB}" sibTransId="{50EC7977-F602-4091-A726-7D28FFBA89B0}"/>
    <dgm:cxn modelId="{E254BB55-544C-43CB-9B4D-7EC555C2820F}" type="presOf" srcId="{323DC23E-CCD4-4026-9F63-F434C991C155}" destId="{46274AF9-EF63-4238-9094-68AB187217D9}" srcOrd="0" destOrd="0" presId="urn:microsoft.com/office/officeart/2005/8/layout/vList2"/>
    <dgm:cxn modelId="{4085747C-2CE7-435B-A01C-5B778EBAF550}" srcId="{484E4D55-C723-400E-BC35-39BE1DEEE699}" destId="{4C3324B4-5D12-475A-9796-8E333BF9DD66}" srcOrd="0" destOrd="0" parTransId="{7C5E5989-2111-4B7D-86CA-7DA5CA99EE04}" sibTransId="{5E475444-23C6-49E6-8D7F-D7BDBD1A8730}"/>
    <dgm:cxn modelId="{A55CEF8B-4168-46DB-B7D5-068ED57CE92D}" type="presOf" srcId="{A4D9F5A4-E3C8-4F8C-BB24-494ECBD4429D}" destId="{46274AF9-EF63-4238-9094-68AB187217D9}" srcOrd="0" destOrd="1" presId="urn:microsoft.com/office/officeart/2005/8/layout/vList2"/>
    <dgm:cxn modelId="{A03ACB91-613D-4819-B530-169657BC8566}" type="presOf" srcId="{3919DC59-F05C-4B42-9EAE-4DB0703B0D0D}" destId="{38353DEE-CA9B-4880-8026-524228C6C0F4}" srcOrd="0" destOrd="0" presId="urn:microsoft.com/office/officeart/2005/8/layout/vList2"/>
    <dgm:cxn modelId="{38C94899-30E4-4B9C-83A5-407407C9F30A}" type="presOf" srcId="{484E4D55-C723-400E-BC35-39BE1DEEE699}" destId="{E685BB58-0344-4956-96FD-8E12E4FEB78A}" srcOrd="0" destOrd="0" presId="urn:microsoft.com/office/officeart/2005/8/layout/vList2"/>
    <dgm:cxn modelId="{9C44A199-3E2D-4E79-B99F-132D6B25A0BD}" type="presOf" srcId="{64F19AC6-5562-4F9A-82AF-66C5CBDC04F9}" destId="{94EB6B20-F031-4EB4-9250-CCEA9708F58F}" srcOrd="0" destOrd="2" presId="urn:microsoft.com/office/officeart/2005/8/layout/vList2"/>
    <dgm:cxn modelId="{034268A7-C9EA-4ACE-B940-BE1F37559590}" type="presOf" srcId="{4A5C9F8B-1E41-4CEE-934C-C986CE55F3B9}" destId="{94EB6B20-F031-4EB4-9250-CCEA9708F58F}" srcOrd="0" destOrd="3" presId="urn:microsoft.com/office/officeart/2005/8/layout/vList2"/>
    <dgm:cxn modelId="{5EB028BD-707D-4F8D-8591-964F1F287DE4}" type="presOf" srcId="{63991E77-4A18-405F-96DB-9DA154BEAE8C}" destId="{E5AFD10B-1863-474A-895F-49A482A81DD9}" srcOrd="0" destOrd="0" presId="urn:microsoft.com/office/officeart/2005/8/layout/vList2"/>
    <dgm:cxn modelId="{26529CD6-9DB4-4579-B7E5-BC5241EF1ED3}" srcId="{484E4D55-C723-400E-BC35-39BE1DEEE699}" destId="{64F19AC6-5562-4F9A-82AF-66C5CBDC04F9}" srcOrd="2" destOrd="0" parTransId="{9166023A-BF4D-4040-A115-F894A3EF15E4}" sibTransId="{C3062146-BAA5-4860-81DD-3146A4B62B76}"/>
    <dgm:cxn modelId="{A9863AF6-0C44-4075-8DF7-F1B606547810}" type="presOf" srcId="{BA79D40B-7DCC-4C94-B853-2ED3A11A851C}" destId="{46274AF9-EF63-4238-9094-68AB187217D9}" srcOrd="0" destOrd="3" presId="urn:microsoft.com/office/officeart/2005/8/layout/vList2"/>
    <dgm:cxn modelId="{84F7CCFA-948D-476F-A857-D933360BBBF3}" srcId="{63991E77-4A18-405F-96DB-9DA154BEAE8C}" destId="{416FF0E6-F291-40E7-B28C-99D319A43BE4}" srcOrd="2" destOrd="0" parTransId="{C2916B06-2224-4C3D-9F97-0EBED12167D9}" sibTransId="{416A14BA-B05D-4A63-BD97-167E372AA61D}"/>
    <dgm:cxn modelId="{4A03344A-38B4-4514-B7AA-1318299161C1}" type="presParOf" srcId="{38353DEE-CA9B-4880-8026-524228C6C0F4}" destId="{E5AFD10B-1863-474A-895F-49A482A81DD9}" srcOrd="0" destOrd="0" presId="urn:microsoft.com/office/officeart/2005/8/layout/vList2"/>
    <dgm:cxn modelId="{C5B02170-D6FF-49CA-A488-85858C75FC73}" type="presParOf" srcId="{38353DEE-CA9B-4880-8026-524228C6C0F4}" destId="{46274AF9-EF63-4238-9094-68AB187217D9}" srcOrd="1" destOrd="0" presId="urn:microsoft.com/office/officeart/2005/8/layout/vList2"/>
    <dgm:cxn modelId="{24AFAFFD-380C-4041-99CB-334C89BA1013}" type="presParOf" srcId="{38353DEE-CA9B-4880-8026-524228C6C0F4}" destId="{E685BB58-0344-4956-96FD-8E12E4FEB78A}" srcOrd="2" destOrd="0" presId="urn:microsoft.com/office/officeart/2005/8/layout/vList2"/>
    <dgm:cxn modelId="{97A4770C-8599-4640-BC8F-9BFC531952A8}" type="presParOf" srcId="{38353DEE-CA9B-4880-8026-524228C6C0F4}" destId="{94EB6B20-F031-4EB4-9250-CCEA9708F58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F3E997-B865-407B-86E0-2FE74C37500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256C36-488B-4262-A62C-010B14DAA886}">
      <dgm:prSet/>
      <dgm:spPr/>
      <dgm:t>
        <a:bodyPr/>
        <a:lstStyle/>
        <a:p>
          <a:r>
            <a:rPr lang="en-US" dirty="0"/>
            <a:t>What’s fully implemented?</a:t>
          </a:r>
        </a:p>
        <a:p>
          <a:r>
            <a:rPr lang="en-US" dirty="0"/>
            <a:t>Database tables created</a:t>
          </a:r>
        </a:p>
        <a:p>
          <a:r>
            <a:rPr lang="en-US" dirty="0"/>
            <a:t>Database connection created</a:t>
          </a:r>
        </a:p>
      </dgm:t>
    </dgm:pt>
    <dgm:pt modelId="{35A9C267-0E0C-4AB4-89B7-FF64E1DB2F80}" type="parTrans" cxnId="{219B49B6-CC4A-4BEC-BEE3-E0E4CAB06D56}">
      <dgm:prSet/>
      <dgm:spPr/>
      <dgm:t>
        <a:bodyPr/>
        <a:lstStyle/>
        <a:p>
          <a:endParaRPr lang="en-US"/>
        </a:p>
      </dgm:t>
    </dgm:pt>
    <dgm:pt modelId="{028CA8E7-1F84-4FD7-8FD9-2231C33F09B1}" type="sibTrans" cxnId="{219B49B6-CC4A-4BEC-BEE3-E0E4CAB06D5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EDABC9C-F861-4F99-A981-34DE8735F71E}">
      <dgm:prSet/>
      <dgm:spPr/>
      <dgm:t>
        <a:bodyPr/>
        <a:lstStyle/>
        <a:p>
          <a:r>
            <a:rPr lang="en-US" dirty="0"/>
            <a:t>What’s started but not completed?</a:t>
          </a:r>
        </a:p>
        <a:p>
          <a:r>
            <a:rPr lang="en-US" dirty="0"/>
            <a:t>Inserting data in tables</a:t>
          </a:r>
        </a:p>
      </dgm:t>
    </dgm:pt>
    <dgm:pt modelId="{7B00DCF2-14C9-4D42-9E15-4AAAFD222386}" type="parTrans" cxnId="{64A5170F-9D67-414D-BF2D-6565A4BCBA25}">
      <dgm:prSet/>
      <dgm:spPr/>
      <dgm:t>
        <a:bodyPr/>
        <a:lstStyle/>
        <a:p>
          <a:endParaRPr lang="en-US"/>
        </a:p>
      </dgm:t>
    </dgm:pt>
    <dgm:pt modelId="{874169FB-9395-42E3-BC89-FDB583B3BF5A}" type="sibTrans" cxnId="{64A5170F-9D67-414D-BF2D-6565A4BCBA2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92E1DA2-BD72-4CA6-85C6-38C208FC6872}">
      <dgm:prSet/>
      <dgm:spPr/>
      <dgm:t>
        <a:bodyPr/>
        <a:lstStyle/>
        <a:p>
          <a:r>
            <a:rPr lang="en-US" dirty="0"/>
            <a:t>What needs to be implemented?</a:t>
          </a:r>
        </a:p>
        <a:p>
          <a:r>
            <a:rPr lang="en-US" dirty="0"/>
            <a:t>Nothing </a:t>
          </a:r>
        </a:p>
      </dgm:t>
    </dgm:pt>
    <dgm:pt modelId="{54388D0C-121F-49BD-ADD7-BF0E7399CE98}" type="parTrans" cxnId="{DF54523A-2D22-42CD-8AF3-4E1A09B9CD79}">
      <dgm:prSet/>
      <dgm:spPr/>
      <dgm:t>
        <a:bodyPr/>
        <a:lstStyle/>
        <a:p>
          <a:endParaRPr lang="en-US"/>
        </a:p>
      </dgm:t>
    </dgm:pt>
    <dgm:pt modelId="{24FD4225-C440-4B2D-87DA-B63D7AC4533B}" type="sibTrans" cxnId="{DF54523A-2D22-42CD-8AF3-4E1A09B9CD7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62D8B30-6066-42D1-9D67-8908E2045E54}" type="pres">
      <dgm:prSet presAssocID="{62F3E997-B865-407B-86E0-2FE74C37500E}" presName="Name0" presStyleCnt="0">
        <dgm:presLayoutVars>
          <dgm:animLvl val="lvl"/>
          <dgm:resizeHandles val="exact"/>
        </dgm:presLayoutVars>
      </dgm:prSet>
      <dgm:spPr/>
    </dgm:pt>
    <dgm:pt modelId="{A4A4BA0D-4FD4-4657-9BFC-65F4B99DFDDD}" type="pres">
      <dgm:prSet presAssocID="{D1256C36-488B-4262-A62C-010B14DAA886}" presName="compositeNode" presStyleCnt="0">
        <dgm:presLayoutVars>
          <dgm:bulletEnabled val="1"/>
        </dgm:presLayoutVars>
      </dgm:prSet>
      <dgm:spPr/>
    </dgm:pt>
    <dgm:pt modelId="{DE639C9D-1799-47F3-9919-D31EF5591695}" type="pres">
      <dgm:prSet presAssocID="{D1256C36-488B-4262-A62C-010B14DAA886}" presName="bgRect" presStyleLbl="bgAccFollowNode1" presStyleIdx="0" presStyleCnt="3"/>
      <dgm:spPr/>
    </dgm:pt>
    <dgm:pt modelId="{6E4FCEC1-0575-4589-B091-17C45C761AAE}" type="pres">
      <dgm:prSet presAssocID="{028CA8E7-1F84-4FD7-8FD9-2231C33F09B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C42CD90-3EBA-4388-8522-9305D6F01F11}" type="pres">
      <dgm:prSet presAssocID="{D1256C36-488B-4262-A62C-010B14DAA886}" presName="bottomLine" presStyleLbl="alignNode1" presStyleIdx="1" presStyleCnt="6">
        <dgm:presLayoutVars/>
      </dgm:prSet>
      <dgm:spPr/>
    </dgm:pt>
    <dgm:pt modelId="{B9249B63-5E70-47E6-B1B7-A6A36CEBE1F7}" type="pres">
      <dgm:prSet presAssocID="{D1256C36-488B-4262-A62C-010B14DAA886}" presName="nodeText" presStyleLbl="bgAccFollowNode1" presStyleIdx="0" presStyleCnt="3">
        <dgm:presLayoutVars>
          <dgm:bulletEnabled val="1"/>
        </dgm:presLayoutVars>
      </dgm:prSet>
      <dgm:spPr/>
    </dgm:pt>
    <dgm:pt modelId="{D0DC2B5A-4EBC-4C0A-86F6-482E74854A87}" type="pres">
      <dgm:prSet presAssocID="{028CA8E7-1F84-4FD7-8FD9-2231C33F09B1}" presName="sibTrans" presStyleCnt="0"/>
      <dgm:spPr/>
    </dgm:pt>
    <dgm:pt modelId="{DEED3AE2-B615-46C1-8C5E-5402DD9A24E1}" type="pres">
      <dgm:prSet presAssocID="{2EDABC9C-F861-4F99-A981-34DE8735F71E}" presName="compositeNode" presStyleCnt="0">
        <dgm:presLayoutVars>
          <dgm:bulletEnabled val="1"/>
        </dgm:presLayoutVars>
      </dgm:prSet>
      <dgm:spPr/>
    </dgm:pt>
    <dgm:pt modelId="{D50BF6E2-02FA-473F-A93F-AB7D94AD1935}" type="pres">
      <dgm:prSet presAssocID="{2EDABC9C-F861-4F99-A981-34DE8735F71E}" presName="bgRect" presStyleLbl="bgAccFollowNode1" presStyleIdx="1" presStyleCnt="3" custLinFactNeighborX="-960" custLinFactNeighborY="192"/>
      <dgm:spPr/>
    </dgm:pt>
    <dgm:pt modelId="{3557F8B8-D21A-4DAE-9B52-EFA1D8F6E2AA}" type="pres">
      <dgm:prSet presAssocID="{874169FB-9395-42E3-BC89-FDB583B3BF5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715C815-C9C8-4A45-948C-5E9FFAFD2C02}" type="pres">
      <dgm:prSet presAssocID="{2EDABC9C-F861-4F99-A981-34DE8735F71E}" presName="bottomLine" presStyleLbl="alignNode1" presStyleIdx="3" presStyleCnt="6">
        <dgm:presLayoutVars/>
      </dgm:prSet>
      <dgm:spPr/>
    </dgm:pt>
    <dgm:pt modelId="{50850192-0954-4914-A5F2-32F4CFDB7256}" type="pres">
      <dgm:prSet presAssocID="{2EDABC9C-F861-4F99-A981-34DE8735F71E}" presName="nodeText" presStyleLbl="bgAccFollowNode1" presStyleIdx="1" presStyleCnt="3">
        <dgm:presLayoutVars>
          <dgm:bulletEnabled val="1"/>
        </dgm:presLayoutVars>
      </dgm:prSet>
      <dgm:spPr/>
    </dgm:pt>
    <dgm:pt modelId="{CBEB36EB-DFAE-4D78-A84D-CEAFD700F8C6}" type="pres">
      <dgm:prSet presAssocID="{874169FB-9395-42E3-BC89-FDB583B3BF5A}" presName="sibTrans" presStyleCnt="0"/>
      <dgm:spPr/>
    </dgm:pt>
    <dgm:pt modelId="{CF7DF4FE-DD52-4EB1-9077-7A21BA988841}" type="pres">
      <dgm:prSet presAssocID="{F92E1DA2-BD72-4CA6-85C6-38C208FC6872}" presName="compositeNode" presStyleCnt="0">
        <dgm:presLayoutVars>
          <dgm:bulletEnabled val="1"/>
        </dgm:presLayoutVars>
      </dgm:prSet>
      <dgm:spPr/>
    </dgm:pt>
    <dgm:pt modelId="{479BBF1C-0E39-4994-A43D-4901014D9A65}" type="pres">
      <dgm:prSet presAssocID="{F92E1DA2-BD72-4CA6-85C6-38C208FC6872}" presName="bgRect" presStyleLbl="bgAccFollowNode1" presStyleIdx="2" presStyleCnt="3" custLinFactNeighborX="10" custLinFactNeighborY="192"/>
      <dgm:spPr/>
    </dgm:pt>
    <dgm:pt modelId="{B37CC1DD-B478-4F0F-B009-470867B229EB}" type="pres">
      <dgm:prSet presAssocID="{24FD4225-C440-4B2D-87DA-B63D7AC4533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12CDACD-B00E-4D36-841E-CEACE068CBDC}" type="pres">
      <dgm:prSet presAssocID="{F92E1DA2-BD72-4CA6-85C6-38C208FC6872}" presName="bottomLine" presStyleLbl="alignNode1" presStyleIdx="5" presStyleCnt="6">
        <dgm:presLayoutVars/>
      </dgm:prSet>
      <dgm:spPr/>
    </dgm:pt>
    <dgm:pt modelId="{CEB101EE-4307-40DB-8044-F6F36BFC0DA9}" type="pres">
      <dgm:prSet presAssocID="{F92E1DA2-BD72-4CA6-85C6-38C208FC687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83CF609-2584-48E9-85BC-5EF1CB493812}" type="presOf" srcId="{028CA8E7-1F84-4FD7-8FD9-2231C33F09B1}" destId="{6E4FCEC1-0575-4589-B091-17C45C761AAE}" srcOrd="0" destOrd="0" presId="urn:microsoft.com/office/officeart/2016/7/layout/BasicLinearProcessNumbered"/>
    <dgm:cxn modelId="{64A5170F-9D67-414D-BF2D-6565A4BCBA25}" srcId="{62F3E997-B865-407B-86E0-2FE74C37500E}" destId="{2EDABC9C-F861-4F99-A981-34DE8735F71E}" srcOrd="1" destOrd="0" parTransId="{7B00DCF2-14C9-4D42-9E15-4AAAFD222386}" sibTransId="{874169FB-9395-42E3-BC89-FDB583B3BF5A}"/>
    <dgm:cxn modelId="{81ACCA13-3F73-4725-B958-F373196FDB0E}" type="presOf" srcId="{D1256C36-488B-4262-A62C-010B14DAA886}" destId="{DE639C9D-1799-47F3-9919-D31EF5591695}" srcOrd="0" destOrd="0" presId="urn:microsoft.com/office/officeart/2016/7/layout/BasicLinearProcessNumbered"/>
    <dgm:cxn modelId="{E94D0C15-D073-44CE-8DEC-2AFF42751F09}" type="presOf" srcId="{F92E1DA2-BD72-4CA6-85C6-38C208FC6872}" destId="{479BBF1C-0E39-4994-A43D-4901014D9A65}" srcOrd="0" destOrd="0" presId="urn:microsoft.com/office/officeart/2016/7/layout/BasicLinearProcessNumbered"/>
    <dgm:cxn modelId="{034AD228-F012-4E01-8ACF-463338C05C9B}" type="presOf" srcId="{874169FB-9395-42E3-BC89-FDB583B3BF5A}" destId="{3557F8B8-D21A-4DAE-9B52-EFA1D8F6E2AA}" srcOrd="0" destOrd="0" presId="urn:microsoft.com/office/officeart/2016/7/layout/BasicLinearProcessNumbered"/>
    <dgm:cxn modelId="{62002030-887F-4EFB-BDA2-E715C63474DB}" type="presOf" srcId="{F92E1DA2-BD72-4CA6-85C6-38C208FC6872}" destId="{CEB101EE-4307-40DB-8044-F6F36BFC0DA9}" srcOrd="1" destOrd="0" presId="urn:microsoft.com/office/officeart/2016/7/layout/BasicLinearProcessNumbered"/>
    <dgm:cxn modelId="{BA139538-7304-492E-8A58-5DD491769944}" type="presOf" srcId="{2EDABC9C-F861-4F99-A981-34DE8735F71E}" destId="{D50BF6E2-02FA-473F-A93F-AB7D94AD1935}" srcOrd="0" destOrd="0" presId="urn:microsoft.com/office/officeart/2016/7/layout/BasicLinearProcessNumbered"/>
    <dgm:cxn modelId="{DF54523A-2D22-42CD-8AF3-4E1A09B9CD79}" srcId="{62F3E997-B865-407B-86E0-2FE74C37500E}" destId="{F92E1DA2-BD72-4CA6-85C6-38C208FC6872}" srcOrd="2" destOrd="0" parTransId="{54388D0C-121F-49BD-ADD7-BF0E7399CE98}" sibTransId="{24FD4225-C440-4B2D-87DA-B63D7AC4533B}"/>
    <dgm:cxn modelId="{D349AA9B-30F1-4C64-962C-C5925C967325}" type="presOf" srcId="{24FD4225-C440-4B2D-87DA-B63D7AC4533B}" destId="{B37CC1DD-B478-4F0F-B009-470867B229EB}" srcOrd="0" destOrd="0" presId="urn:microsoft.com/office/officeart/2016/7/layout/BasicLinearProcessNumbered"/>
    <dgm:cxn modelId="{650532B1-0C66-4851-A9A5-EC3A15DADE84}" type="presOf" srcId="{62F3E997-B865-407B-86E0-2FE74C37500E}" destId="{F62D8B30-6066-42D1-9D67-8908E2045E54}" srcOrd="0" destOrd="0" presId="urn:microsoft.com/office/officeart/2016/7/layout/BasicLinearProcessNumbered"/>
    <dgm:cxn modelId="{219B49B6-CC4A-4BEC-BEE3-E0E4CAB06D56}" srcId="{62F3E997-B865-407B-86E0-2FE74C37500E}" destId="{D1256C36-488B-4262-A62C-010B14DAA886}" srcOrd="0" destOrd="0" parTransId="{35A9C267-0E0C-4AB4-89B7-FF64E1DB2F80}" sibTransId="{028CA8E7-1F84-4FD7-8FD9-2231C33F09B1}"/>
    <dgm:cxn modelId="{1B1FF6B6-5C1F-4C21-9465-3828A7D5619B}" type="presOf" srcId="{D1256C36-488B-4262-A62C-010B14DAA886}" destId="{B9249B63-5E70-47E6-B1B7-A6A36CEBE1F7}" srcOrd="1" destOrd="0" presId="urn:microsoft.com/office/officeart/2016/7/layout/BasicLinearProcessNumbered"/>
    <dgm:cxn modelId="{12FFDBEF-E290-4722-A2D1-4433C3E317D8}" type="presOf" srcId="{2EDABC9C-F861-4F99-A981-34DE8735F71E}" destId="{50850192-0954-4914-A5F2-32F4CFDB7256}" srcOrd="1" destOrd="0" presId="urn:microsoft.com/office/officeart/2016/7/layout/BasicLinearProcessNumbered"/>
    <dgm:cxn modelId="{E77DA4C8-4119-4D96-9467-A42F9687BFF2}" type="presParOf" srcId="{F62D8B30-6066-42D1-9D67-8908E2045E54}" destId="{A4A4BA0D-4FD4-4657-9BFC-65F4B99DFDDD}" srcOrd="0" destOrd="0" presId="urn:microsoft.com/office/officeart/2016/7/layout/BasicLinearProcessNumbered"/>
    <dgm:cxn modelId="{E872BA5D-07AE-4B12-914B-349BD3AF81EE}" type="presParOf" srcId="{A4A4BA0D-4FD4-4657-9BFC-65F4B99DFDDD}" destId="{DE639C9D-1799-47F3-9919-D31EF5591695}" srcOrd="0" destOrd="0" presId="urn:microsoft.com/office/officeart/2016/7/layout/BasicLinearProcessNumbered"/>
    <dgm:cxn modelId="{C034CEC8-DEFD-489D-995B-2C7AE1C390FF}" type="presParOf" srcId="{A4A4BA0D-4FD4-4657-9BFC-65F4B99DFDDD}" destId="{6E4FCEC1-0575-4589-B091-17C45C761AAE}" srcOrd="1" destOrd="0" presId="urn:microsoft.com/office/officeart/2016/7/layout/BasicLinearProcessNumbered"/>
    <dgm:cxn modelId="{56C56181-2AEB-4E86-AC1B-E20C491681FB}" type="presParOf" srcId="{A4A4BA0D-4FD4-4657-9BFC-65F4B99DFDDD}" destId="{2C42CD90-3EBA-4388-8522-9305D6F01F11}" srcOrd="2" destOrd="0" presId="urn:microsoft.com/office/officeart/2016/7/layout/BasicLinearProcessNumbered"/>
    <dgm:cxn modelId="{4F22437A-0A9A-4F41-BBA6-512DF8A4A599}" type="presParOf" srcId="{A4A4BA0D-4FD4-4657-9BFC-65F4B99DFDDD}" destId="{B9249B63-5E70-47E6-B1B7-A6A36CEBE1F7}" srcOrd="3" destOrd="0" presId="urn:microsoft.com/office/officeart/2016/7/layout/BasicLinearProcessNumbered"/>
    <dgm:cxn modelId="{78799B90-061B-4933-8FE3-D17088007AFA}" type="presParOf" srcId="{F62D8B30-6066-42D1-9D67-8908E2045E54}" destId="{D0DC2B5A-4EBC-4C0A-86F6-482E74854A87}" srcOrd="1" destOrd="0" presId="urn:microsoft.com/office/officeart/2016/7/layout/BasicLinearProcessNumbered"/>
    <dgm:cxn modelId="{ABBB12AC-1089-4A45-B7FB-02FB2CF91C5E}" type="presParOf" srcId="{F62D8B30-6066-42D1-9D67-8908E2045E54}" destId="{DEED3AE2-B615-46C1-8C5E-5402DD9A24E1}" srcOrd="2" destOrd="0" presId="urn:microsoft.com/office/officeart/2016/7/layout/BasicLinearProcessNumbered"/>
    <dgm:cxn modelId="{C87A3268-D202-4587-AE3F-EFDAC3ECB5E4}" type="presParOf" srcId="{DEED3AE2-B615-46C1-8C5E-5402DD9A24E1}" destId="{D50BF6E2-02FA-473F-A93F-AB7D94AD1935}" srcOrd="0" destOrd="0" presId="urn:microsoft.com/office/officeart/2016/7/layout/BasicLinearProcessNumbered"/>
    <dgm:cxn modelId="{DC7D11E9-0BF1-4B38-A28B-8C3386F3C822}" type="presParOf" srcId="{DEED3AE2-B615-46C1-8C5E-5402DD9A24E1}" destId="{3557F8B8-D21A-4DAE-9B52-EFA1D8F6E2AA}" srcOrd="1" destOrd="0" presId="urn:microsoft.com/office/officeart/2016/7/layout/BasicLinearProcessNumbered"/>
    <dgm:cxn modelId="{60B3C037-61DE-4302-9EB7-20C19C460B26}" type="presParOf" srcId="{DEED3AE2-B615-46C1-8C5E-5402DD9A24E1}" destId="{3715C815-C9C8-4A45-948C-5E9FFAFD2C02}" srcOrd="2" destOrd="0" presId="urn:microsoft.com/office/officeart/2016/7/layout/BasicLinearProcessNumbered"/>
    <dgm:cxn modelId="{33C5BB51-170F-458D-9131-7AA374BC2096}" type="presParOf" srcId="{DEED3AE2-B615-46C1-8C5E-5402DD9A24E1}" destId="{50850192-0954-4914-A5F2-32F4CFDB7256}" srcOrd="3" destOrd="0" presId="urn:microsoft.com/office/officeart/2016/7/layout/BasicLinearProcessNumbered"/>
    <dgm:cxn modelId="{0C320C75-5661-4A87-B15F-31380F4BFADC}" type="presParOf" srcId="{F62D8B30-6066-42D1-9D67-8908E2045E54}" destId="{CBEB36EB-DFAE-4D78-A84D-CEAFD700F8C6}" srcOrd="3" destOrd="0" presId="urn:microsoft.com/office/officeart/2016/7/layout/BasicLinearProcessNumbered"/>
    <dgm:cxn modelId="{90074018-C265-4067-A9BE-74243349F083}" type="presParOf" srcId="{F62D8B30-6066-42D1-9D67-8908E2045E54}" destId="{CF7DF4FE-DD52-4EB1-9077-7A21BA988841}" srcOrd="4" destOrd="0" presId="urn:microsoft.com/office/officeart/2016/7/layout/BasicLinearProcessNumbered"/>
    <dgm:cxn modelId="{99D3ECC1-7660-4351-8EF5-4110A85E1CA5}" type="presParOf" srcId="{CF7DF4FE-DD52-4EB1-9077-7A21BA988841}" destId="{479BBF1C-0E39-4994-A43D-4901014D9A65}" srcOrd="0" destOrd="0" presId="urn:microsoft.com/office/officeart/2016/7/layout/BasicLinearProcessNumbered"/>
    <dgm:cxn modelId="{C59A0852-8193-4F09-952D-F002A7E39F1A}" type="presParOf" srcId="{CF7DF4FE-DD52-4EB1-9077-7A21BA988841}" destId="{B37CC1DD-B478-4F0F-B009-470867B229EB}" srcOrd="1" destOrd="0" presId="urn:microsoft.com/office/officeart/2016/7/layout/BasicLinearProcessNumbered"/>
    <dgm:cxn modelId="{D674B9FC-2437-4EBC-92DE-466E590299AD}" type="presParOf" srcId="{CF7DF4FE-DD52-4EB1-9077-7A21BA988841}" destId="{A12CDACD-B00E-4D36-841E-CEACE068CBDC}" srcOrd="2" destOrd="0" presId="urn:microsoft.com/office/officeart/2016/7/layout/BasicLinearProcessNumbered"/>
    <dgm:cxn modelId="{C064A248-D450-420C-9B08-E32DFEF34D00}" type="presParOf" srcId="{CF7DF4FE-DD52-4EB1-9077-7A21BA988841}" destId="{CEB101EE-4307-40DB-8044-F6F36BFC0DA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A22D8A-5600-4CFA-A120-1171155BB33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B044FA-4F75-4894-8198-0FD82BCEFFBE}">
      <dgm:prSet/>
      <dgm:spPr/>
      <dgm:t>
        <a:bodyPr/>
        <a:lstStyle/>
        <a:p>
          <a:r>
            <a:rPr lang="en-US" dirty="0"/>
            <a:t>Problem:</a:t>
          </a:r>
        </a:p>
      </dgm:t>
    </dgm:pt>
    <dgm:pt modelId="{FC21611F-CF70-4F4D-BA10-B2BE2A06E050}" type="parTrans" cxnId="{1CC2E95C-6E84-4824-AC14-8A03B9424918}">
      <dgm:prSet/>
      <dgm:spPr/>
      <dgm:t>
        <a:bodyPr/>
        <a:lstStyle/>
        <a:p>
          <a:endParaRPr lang="en-US"/>
        </a:p>
      </dgm:t>
    </dgm:pt>
    <dgm:pt modelId="{456AB91E-035B-4B05-8BCA-BEA524721F60}" type="sibTrans" cxnId="{1CC2E95C-6E84-4824-AC14-8A03B9424918}">
      <dgm:prSet/>
      <dgm:spPr/>
      <dgm:t>
        <a:bodyPr/>
        <a:lstStyle/>
        <a:p>
          <a:endParaRPr lang="en-US"/>
        </a:p>
      </dgm:t>
    </dgm:pt>
    <dgm:pt modelId="{0F5F9ED3-F8CF-4A0F-A29C-B885136DA193}">
      <dgm:prSet/>
      <dgm:spPr/>
      <dgm:t>
        <a:bodyPr/>
        <a:lstStyle/>
        <a:p>
          <a:r>
            <a:rPr lang="en-US" dirty="0"/>
            <a:t>Extracting data</a:t>
          </a:r>
        </a:p>
      </dgm:t>
    </dgm:pt>
    <dgm:pt modelId="{9E8422BB-48BD-4D65-86E0-3B3980EC57B6}" type="parTrans" cxnId="{4759A77D-C26A-4FAA-839E-00D91F6DF6D4}">
      <dgm:prSet/>
      <dgm:spPr/>
      <dgm:t>
        <a:bodyPr/>
        <a:lstStyle/>
        <a:p>
          <a:endParaRPr lang="en-US"/>
        </a:p>
      </dgm:t>
    </dgm:pt>
    <dgm:pt modelId="{97F8E1CA-F79C-4048-97BE-BCD910E709BB}" type="sibTrans" cxnId="{4759A77D-C26A-4FAA-839E-00D91F6DF6D4}">
      <dgm:prSet/>
      <dgm:spPr/>
      <dgm:t>
        <a:bodyPr/>
        <a:lstStyle/>
        <a:p>
          <a:endParaRPr lang="en-US"/>
        </a:p>
      </dgm:t>
    </dgm:pt>
    <dgm:pt modelId="{E8EE1952-A2E5-47E8-A147-E045D0500CFA}" type="pres">
      <dgm:prSet presAssocID="{14A22D8A-5600-4CFA-A120-1171155BB337}" presName="linear" presStyleCnt="0">
        <dgm:presLayoutVars>
          <dgm:dir/>
          <dgm:animLvl val="lvl"/>
          <dgm:resizeHandles val="exact"/>
        </dgm:presLayoutVars>
      </dgm:prSet>
      <dgm:spPr/>
    </dgm:pt>
    <dgm:pt modelId="{6701980C-2C0E-43C7-A8DD-50C91EA3E0B2}" type="pres">
      <dgm:prSet presAssocID="{49B044FA-4F75-4894-8198-0FD82BCEFFBE}" presName="parentLin" presStyleCnt="0"/>
      <dgm:spPr/>
    </dgm:pt>
    <dgm:pt modelId="{3A1294CA-AB47-4EB4-8EC1-98D52DD1F76A}" type="pres">
      <dgm:prSet presAssocID="{49B044FA-4F75-4894-8198-0FD82BCEFFBE}" presName="parentLeftMargin" presStyleLbl="node1" presStyleIdx="0" presStyleCnt="1"/>
      <dgm:spPr/>
    </dgm:pt>
    <dgm:pt modelId="{C075032C-6B5B-4036-B45C-5B0FB2FCEDCC}" type="pres">
      <dgm:prSet presAssocID="{49B044FA-4F75-4894-8198-0FD82BCEFFB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27A64F1-50BE-49FC-94D7-081A1D201147}" type="pres">
      <dgm:prSet presAssocID="{49B044FA-4F75-4894-8198-0FD82BCEFFBE}" presName="negativeSpace" presStyleCnt="0"/>
      <dgm:spPr/>
    </dgm:pt>
    <dgm:pt modelId="{BDDE38D0-A2AF-46CD-962A-09D3BD9DAC70}" type="pres">
      <dgm:prSet presAssocID="{49B044FA-4F75-4894-8198-0FD82BCEFFBE}" presName="childText" presStyleLbl="conFgAcc1" presStyleIdx="0" presStyleCnt="1" custLinFactNeighborX="3" custLinFactNeighborY="6699">
        <dgm:presLayoutVars>
          <dgm:bulletEnabled val="1"/>
        </dgm:presLayoutVars>
      </dgm:prSet>
      <dgm:spPr/>
    </dgm:pt>
  </dgm:ptLst>
  <dgm:cxnLst>
    <dgm:cxn modelId="{1CC2E95C-6E84-4824-AC14-8A03B9424918}" srcId="{14A22D8A-5600-4CFA-A120-1171155BB337}" destId="{49B044FA-4F75-4894-8198-0FD82BCEFFBE}" srcOrd="0" destOrd="0" parTransId="{FC21611F-CF70-4F4D-BA10-B2BE2A06E050}" sibTransId="{456AB91E-035B-4B05-8BCA-BEA524721F60}"/>
    <dgm:cxn modelId="{4759A77D-C26A-4FAA-839E-00D91F6DF6D4}" srcId="{49B044FA-4F75-4894-8198-0FD82BCEFFBE}" destId="{0F5F9ED3-F8CF-4A0F-A29C-B885136DA193}" srcOrd="0" destOrd="0" parTransId="{9E8422BB-48BD-4D65-86E0-3B3980EC57B6}" sibTransId="{97F8E1CA-F79C-4048-97BE-BCD910E709BB}"/>
    <dgm:cxn modelId="{ABB20499-CBE0-4D55-9FE8-DFB107AFA9D6}" type="presOf" srcId="{49B044FA-4F75-4894-8198-0FD82BCEFFBE}" destId="{C075032C-6B5B-4036-B45C-5B0FB2FCEDCC}" srcOrd="1" destOrd="0" presId="urn:microsoft.com/office/officeart/2005/8/layout/list1"/>
    <dgm:cxn modelId="{B7121EA0-C95A-4ACC-BB6E-A68AB3992EB0}" type="presOf" srcId="{0F5F9ED3-F8CF-4A0F-A29C-B885136DA193}" destId="{BDDE38D0-A2AF-46CD-962A-09D3BD9DAC70}" srcOrd="0" destOrd="0" presId="urn:microsoft.com/office/officeart/2005/8/layout/list1"/>
    <dgm:cxn modelId="{030535B6-8021-4053-8952-070D8504F08F}" type="presOf" srcId="{14A22D8A-5600-4CFA-A120-1171155BB337}" destId="{E8EE1952-A2E5-47E8-A147-E045D0500CFA}" srcOrd="0" destOrd="0" presId="urn:microsoft.com/office/officeart/2005/8/layout/list1"/>
    <dgm:cxn modelId="{086FF5DE-0C87-469A-A624-B3F82AE1B3ED}" type="presOf" srcId="{49B044FA-4F75-4894-8198-0FD82BCEFFBE}" destId="{3A1294CA-AB47-4EB4-8EC1-98D52DD1F76A}" srcOrd="0" destOrd="0" presId="urn:microsoft.com/office/officeart/2005/8/layout/list1"/>
    <dgm:cxn modelId="{E9EDC604-761D-4B9B-9E60-7D8ED9D9EAFA}" type="presParOf" srcId="{E8EE1952-A2E5-47E8-A147-E045D0500CFA}" destId="{6701980C-2C0E-43C7-A8DD-50C91EA3E0B2}" srcOrd="0" destOrd="0" presId="urn:microsoft.com/office/officeart/2005/8/layout/list1"/>
    <dgm:cxn modelId="{1DEA2DA0-EFDB-479A-AE18-4B4AD8E48B24}" type="presParOf" srcId="{6701980C-2C0E-43C7-A8DD-50C91EA3E0B2}" destId="{3A1294CA-AB47-4EB4-8EC1-98D52DD1F76A}" srcOrd="0" destOrd="0" presId="urn:microsoft.com/office/officeart/2005/8/layout/list1"/>
    <dgm:cxn modelId="{7B8978EC-D5EA-4DE3-8611-0C9B7B09BAE8}" type="presParOf" srcId="{6701980C-2C0E-43C7-A8DD-50C91EA3E0B2}" destId="{C075032C-6B5B-4036-B45C-5B0FB2FCEDCC}" srcOrd="1" destOrd="0" presId="urn:microsoft.com/office/officeart/2005/8/layout/list1"/>
    <dgm:cxn modelId="{73DCA8AA-406F-4178-9167-A9DF2AAC19A5}" type="presParOf" srcId="{E8EE1952-A2E5-47E8-A147-E045D0500CFA}" destId="{B27A64F1-50BE-49FC-94D7-081A1D201147}" srcOrd="1" destOrd="0" presId="urn:microsoft.com/office/officeart/2005/8/layout/list1"/>
    <dgm:cxn modelId="{4093A485-9A96-4732-817C-D7923D7CF207}" type="presParOf" srcId="{E8EE1952-A2E5-47E8-A147-E045D0500CFA}" destId="{BDDE38D0-A2AF-46CD-962A-09D3BD9DAC7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0B254-E596-49F9-95B0-5DF823CBEA40}">
      <dsp:nvSpPr>
        <dsp:cNvPr id="0" name=""/>
        <dsp:cNvSpPr/>
      </dsp:nvSpPr>
      <dsp:spPr>
        <a:xfrm>
          <a:off x="0" y="60686"/>
          <a:ext cx="5098256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Frontend</a:t>
          </a:r>
        </a:p>
      </dsp:txBody>
      <dsp:txXfrm>
        <a:off x="30442" y="91128"/>
        <a:ext cx="5037372" cy="562726"/>
      </dsp:txXfrm>
    </dsp:sp>
    <dsp:sp modelId="{20FDF12F-BFC0-4B59-8B33-B7F933429FC8}">
      <dsp:nvSpPr>
        <dsp:cNvPr id="0" name=""/>
        <dsp:cNvSpPr/>
      </dsp:nvSpPr>
      <dsp:spPr>
        <a:xfrm>
          <a:off x="0" y="759176"/>
          <a:ext cx="5098256" cy="623610"/>
        </a:xfrm>
        <a:prstGeom prst="roundRect">
          <a:avLst/>
        </a:prstGeom>
        <a:solidFill>
          <a:schemeClr val="accent2">
            <a:hueOff val="7808"/>
            <a:satOff val="-5375"/>
            <a:lumOff val="-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Backend </a:t>
          </a:r>
        </a:p>
      </dsp:txBody>
      <dsp:txXfrm>
        <a:off x="30442" y="789618"/>
        <a:ext cx="5037372" cy="562726"/>
      </dsp:txXfrm>
    </dsp:sp>
    <dsp:sp modelId="{D62DA9CC-439F-4743-BAFB-46B2C700D6C2}">
      <dsp:nvSpPr>
        <dsp:cNvPr id="0" name=""/>
        <dsp:cNvSpPr/>
      </dsp:nvSpPr>
      <dsp:spPr>
        <a:xfrm>
          <a:off x="0" y="1457667"/>
          <a:ext cx="5098256" cy="623610"/>
        </a:xfrm>
        <a:prstGeom prst="roundRect">
          <a:avLst/>
        </a:prstGeom>
        <a:solidFill>
          <a:schemeClr val="accent2">
            <a:hueOff val="15615"/>
            <a:satOff val="-10750"/>
            <a:lumOff val="-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AI</a:t>
          </a:r>
        </a:p>
      </dsp:txBody>
      <dsp:txXfrm>
        <a:off x="30442" y="1488109"/>
        <a:ext cx="5037372" cy="562726"/>
      </dsp:txXfrm>
    </dsp:sp>
    <dsp:sp modelId="{758B053C-1231-4617-AD54-37056B6571A5}">
      <dsp:nvSpPr>
        <dsp:cNvPr id="0" name=""/>
        <dsp:cNvSpPr/>
      </dsp:nvSpPr>
      <dsp:spPr>
        <a:xfrm>
          <a:off x="0" y="2156157"/>
          <a:ext cx="5098256" cy="623610"/>
        </a:xfrm>
        <a:prstGeom prst="roundRect">
          <a:avLst/>
        </a:prstGeom>
        <a:solidFill>
          <a:schemeClr val="accent2">
            <a:hueOff val="23423"/>
            <a:satOff val="-16126"/>
            <a:lumOff val="-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Database</a:t>
          </a:r>
        </a:p>
      </dsp:txBody>
      <dsp:txXfrm>
        <a:off x="30442" y="2186599"/>
        <a:ext cx="5037372" cy="562726"/>
      </dsp:txXfrm>
    </dsp:sp>
    <dsp:sp modelId="{482CD5F4-5970-4907-B4C5-7E77E720B1D1}">
      <dsp:nvSpPr>
        <dsp:cNvPr id="0" name=""/>
        <dsp:cNvSpPr/>
      </dsp:nvSpPr>
      <dsp:spPr>
        <a:xfrm>
          <a:off x="0" y="2854647"/>
          <a:ext cx="5098256" cy="623610"/>
        </a:xfrm>
        <a:prstGeom prst="roundRect">
          <a:avLst/>
        </a:prstGeom>
        <a:solidFill>
          <a:schemeClr val="accent2">
            <a:hueOff val="31230"/>
            <a:satOff val="-21501"/>
            <a:lumOff val="-5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System Design</a:t>
          </a:r>
        </a:p>
      </dsp:txBody>
      <dsp:txXfrm>
        <a:off x="30442" y="2885089"/>
        <a:ext cx="5037372" cy="562726"/>
      </dsp:txXfrm>
    </dsp:sp>
    <dsp:sp modelId="{6328F573-208F-440E-AAA5-9767D741628C}">
      <dsp:nvSpPr>
        <dsp:cNvPr id="0" name=""/>
        <dsp:cNvSpPr/>
      </dsp:nvSpPr>
      <dsp:spPr>
        <a:xfrm>
          <a:off x="0" y="3553137"/>
          <a:ext cx="5098256" cy="62361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Conclusion</a:t>
          </a:r>
        </a:p>
      </dsp:txBody>
      <dsp:txXfrm>
        <a:off x="30442" y="3583579"/>
        <a:ext cx="5037372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ADB67-0B32-46CB-BC51-DD2F210AA2CE}">
      <dsp:nvSpPr>
        <dsp:cNvPr id="0" name=""/>
        <dsp:cNvSpPr/>
      </dsp:nvSpPr>
      <dsp:spPr>
        <a:xfrm>
          <a:off x="0" y="0"/>
          <a:ext cx="2357437" cy="2839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95" tIns="330200" rIns="183795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Color Scheme of the application</a:t>
          </a:r>
          <a:endParaRPr lang="en-US" sz="2400" kern="1200"/>
        </a:p>
      </dsp:txBody>
      <dsp:txXfrm>
        <a:off x="0" y="1079032"/>
        <a:ext cx="2357437" cy="1703736"/>
      </dsp:txXfrm>
    </dsp:sp>
    <dsp:sp modelId="{0926F25F-B3FC-4C8C-B688-83507C2AF1AE}">
      <dsp:nvSpPr>
        <dsp:cNvPr id="0" name=""/>
        <dsp:cNvSpPr/>
      </dsp:nvSpPr>
      <dsp:spPr>
        <a:xfrm>
          <a:off x="752784" y="283955"/>
          <a:ext cx="851868" cy="8518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15" tIns="12700" rIns="66415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</a:t>
          </a:r>
        </a:p>
      </dsp:txBody>
      <dsp:txXfrm>
        <a:off x="877537" y="408708"/>
        <a:ext cx="602362" cy="602362"/>
      </dsp:txXfrm>
    </dsp:sp>
    <dsp:sp modelId="{477D42DE-9482-4D74-8F96-24E1C92A45D1}">
      <dsp:nvSpPr>
        <dsp:cNvPr id="0" name=""/>
        <dsp:cNvSpPr/>
      </dsp:nvSpPr>
      <dsp:spPr>
        <a:xfrm>
          <a:off x="0" y="2839488"/>
          <a:ext cx="2357437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8EBA4-06E4-48D8-BBB4-7C5596D3FC06}">
      <dsp:nvSpPr>
        <dsp:cNvPr id="0" name=""/>
        <dsp:cNvSpPr/>
      </dsp:nvSpPr>
      <dsp:spPr>
        <a:xfrm>
          <a:off x="2593181" y="0"/>
          <a:ext cx="2357437" cy="2839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95" tIns="330200" rIns="183795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Create a function to link backend</a:t>
          </a:r>
          <a:endParaRPr lang="en-US" sz="2400" kern="1200"/>
        </a:p>
      </dsp:txBody>
      <dsp:txXfrm>
        <a:off x="2593181" y="1079032"/>
        <a:ext cx="2357437" cy="1703736"/>
      </dsp:txXfrm>
    </dsp:sp>
    <dsp:sp modelId="{92AA3DE5-6DB0-4DD2-98BE-1F8F7EA0061F}">
      <dsp:nvSpPr>
        <dsp:cNvPr id="0" name=""/>
        <dsp:cNvSpPr/>
      </dsp:nvSpPr>
      <dsp:spPr>
        <a:xfrm>
          <a:off x="3345965" y="283955"/>
          <a:ext cx="851868" cy="8518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15" tIns="12700" rIns="66415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2</a:t>
          </a:r>
        </a:p>
      </dsp:txBody>
      <dsp:txXfrm>
        <a:off x="3470718" y="408708"/>
        <a:ext cx="602362" cy="602362"/>
      </dsp:txXfrm>
    </dsp:sp>
    <dsp:sp modelId="{5AD7D594-70FE-4961-9071-D0F3FF280BCA}">
      <dsp:nvSpPr>
        <dsp:cNvPr id="0" name=""/>
        <dsp:cNvSpPr/>
      </dsp:nvSpPr>
      <dsp:spPr>
        <a:xfrm>
          <a:off x="2593181" y="2839488"/>
          <a:ext cx="2357437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30443-6789-496E-B894-CCB4A970A44C}">
      <dsp:nvSpPr>
        <dsp:cNvPr id="0" name=""/>
        <dsp:cNvSpPr/>
      </dsp:nvSpPr>
      <dsp:spPr>
        <a:xfrm>
          <a:off x="5186362" y="0"/>
          <a:ext cx="2357437" cy="2839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95" tIns="330200" rIns="183795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Implement drop down box if time permits</a:t>
          </a:r>
          <a:endParaRPr lang="en-US" sz="2400" kern="1200"/>
        </a:p>
      </dsp:txBody>
      <dsp:txXfrm>
        <a:off x="5186362" y="1079032"/>
        <a:ext cx="2357437" cy="1703736"/>
      </dsp:txXfrm>
    </dsp:sp>
    <dsp:sp modelId="{FD1EE6FF-A7E8-407A-9F08-E77478466972}">
      <dsp:nvSpPr>
        <dsp:cNvPr id="0" name=""/>
        <dsp:cNvSpPr/>
      </dsp:nvSpPr>
      <dsp:spPr>
        <a:xfrm>
          <a:off x="5939147" y="283955"/>
          <a:ext cx="851868" cy="8518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15" tIns="12700" rIns="66415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3</a:t>
          </a:r>
        </a:p>
      </dsp:txBody>
      <dsp:txXfrm>
        <a:off x="6063900" y="408708"/>
        <a:ext cx="602362" cy="602362"/>
      </dsp:txXfrm>
    </dsp:sp>
    <dsp:sp modelId="{1FE96B7E-B647-43AF-A073-ACB1BF1E4462}">
      <dsp:nvSpPr>
        <dsp:cNvPr id="0" name=""/>
        <dsp:cNvSpPr/>
      </dsp:nvSpPr>
      <dsp:spPr>
        <a:xfrm>
          <a:off x="5186362" y="2839488"/>
          <a:ext cx="2357437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FD10B-1863-474A-895F-49A482A81DD9}">
      <dsp:nvSpPr>
        <dsp:cNvPr id="0" name=""/>
        <dsp:cNvSpPr/>
      </dsp:nvSpPr>
      <dsp:spPr>
        <a:xfrm>
          <a:off x="0" y="231927"/>
          <a:ext cx="5397864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has been completed? </a:t>
          </a:r>
        </a:p>
      </dsp:txBody>
      <dsp:txXfrm>
        <a:off x="25759" y="257686"/>
        <a:ext cx="5346346" cy="476152"/>
      </dsp:txXfrm>
    </dsp:sp>
    <dsp:sp modelId="{46274AF9-EF63-4238-9094-68AB187217D9}">
      <dsp:nvSpPr>
        <dsp:cNvPr id="0" name=""/>
        <dsp:cNvSpPr/>
      </dsp:nvSpPr>
      <dsp:spPr>
        <a:xfrm>
          <a:off x="0" y="759597"/>
          <a:ext cx="5397864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3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u="none" kern="1200" dirty="0"/>
            <a:t>Have successfully built the AI and generated recommendations but with lower results than we want.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b="0" i="0" u="none" kern="1200"/>
            <a:t>Split the data into testing and training data sets.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b="0" i="0" u="none" kern="1200" dirty="0"/>
            <a:t>Created a function to return the list of movies with recommendation score.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endParaRPr lang="en-US" sz="1700" b="0" i="0" u="none" kern="1200" dirty="0"/>
        </a:p>
      </dsp:txBody>
      <dsp:txXfrm>
        <a:off x="0" y="759597"/>
        <a:ext cx="5397864" cy="1639440"/>
      </dsp:txXfrm>
    </dsp:sp>
    <dsp:sp modelId="{E685BB58-0344-4956-96FD-8E12E4FEB78A}">
      <dsp:nvSpPr>
        <dsp:cNvPr id="0" name=""/>
        <dsp:cNvSpPr/>
      </dsp:nvSpPr>
      <dsp:spPr>
        <a:xfrm>
          <a:off x="0" y="2399037"/>
          <a:ext cx="5397864" cy="52767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still needs to be implemented?</a:t>
          </a:r>
        </a:p>
      </dsp:txBody>
      <dsp:txXfrm>
        <a:off x="25759" y="2424796"/>
        <a:ext cx="5346346" cy="476152"/>
      </dsp:txXfrm>
    </dsp:sp>
    <dsp:sp modelId="{94EB6B20-F031-4EB4-9250-CCEA9708F58F}">
      <dsp:nvSpPr>
        <dsp:cNvPr id="0" name=""/>
        <dsp:cNvSpPr/>
      </dsp:nvSpPr>
      <dsp:spPr>
        <a:xfrm>
          <a:off x="0" y="2926707"/>
          <a:ext cx="5397864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3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u="none" kern="1200" dirty="0"/>
            <a:t>Optimize the matrix factorization algorithm for better results.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b="0" i="0" u="none" kern="1200"/>
            <a:t>Getting the AI to work with the backend.  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b="0" i="0" u="none" kern="1200"/>
            <a:t>Short survey for the user to answer when they run the program.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b="0" i="0" u="none" kern="1200" dirty="0"/>
            <a:t>Adding the new user reviews on the end of the csv file. </a:t>
          </a:r>
        </a:p>
      </dsp:txBody>
      <dsp:txXfrm>
        <a:off x="0" y="2926707"/>
        <a:ext cx="5397864" cy="1639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39C9D-1799-47F3-9919-D31EF5591695}">
      <dsp:nvSpPr>
        <dsp:cNvPr id="0" name=""/>
        <dsp:cNvSpPr/>
      </dsp:nvSpPr>
      <dsp:spPr>
        <a:xfrm>
          <a:off x="0" y="0"/>
          <a:ext cx="2357437" cy="28395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95" tIns="330200" rIns="18379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What’s fully implemented?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Database tables created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Database connection created</a:t>
          </a:r>
        </a:p>
      </dsp:txBody>
      <dsp:txXfrm>
        <a:off x="0" y="1079032"/>
        <a:ext cx="2357437" cy="1703736"/>
      </dsp:txXfrm>
    </dsp:sp>
    <dsp:sp modelId="{6E4FCEC1-0575-4589-B091-17C45C761AAE}">
      <dsp:nvSpPr>
        <dsp:cNvPr id="0" name=""/>
        <dsp:cNvSpPr/>
      </dsp:nvSpPr>
      <dsp:spPr>
        <a:xfrm>
          <a:off x="752784" y="283955"/>
          <a:ext cx="851868" cy="8518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15" tIns="12700" rIns="66415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</a:t>
          </a:r>
        </a:p>
      </dsp:txBody>
      <dsp:txXfrm>
        <a:off x="877537" y="408708"/>
        <a:ext cx="602362" cy="602362"/>
      </dsp:txXfrm>
    </dsp:sp>
    <dsp:sp modelId="{2C42CD90-3EBA-4388-8522-9305D6F01F11}">
      <dsp:nvSpPr>
        <dsp:cNvPr id="0" name=""/>
        <dsp:cNvSpPr/>
      </dsp:nvSpPr>
      <dsp:spPr>
        <a:xfrm>
          <a:off x="0" y="2839488"/>
          <a:ext cx="235743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BF6E2-02FA-473F-A93F-AB7D94AD1935}">
      <dsp:nvSpPr>
        <dsp:cNvPr id="0" name=""/>
        <dsp:cNvSpPr/>
      </dsp:nvSpPr>
      <dsp:spPr>
        <a:xfrm>
          <a:off x="2570549" y="0"/>
          <a:ext cx="2357437" cy="28395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95" tIns="330200" rIns="18379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What’s started but not completed?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Inserting data in tables</a:t>
          </a:r>
        </a:p>
      </dsp:txBody>
      <dsp:txXfrm>
        <a:off x="2570549" y="1079032"/>
        <a:ext cx="2357437" cy="1703736"/>
      </dsp:txXfrm>
    </dsp:sp>
    <dsp:sp modelId="{3557F8B8-D21A-4DAE-9B52-EFA1D8F6E2AA}">
      <dsp:nvSpPr>
        <dsp:cNvPr id="0" name=""/>
        <dsp:cNvSpPr/>
      </dsp:nvSpPr>
      <dsp:spPr>
        <a:xfrm>
          <a:off x="3345965" y="283955"/>
          <a:ext cx="851868" cy="8518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15" tIns="12700" rIns="66415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2</a:t>
          </a:r>
        </a:p>
      </dsp:txBody>
      <dsp:txXfrm>
        <a:off x="3470718" y="408708"/>
        <a:ext cx="602362" cy="602362"/>
      </dsp:txXfrm>
    </dsp:sp>
    <dsp:sp modelId="{3715C815-C9C8-4A45-948C-5E9FFAFD2C02}">
      <dsp:nvSpPr>
        <dsp:cNvPr id="0" name=""/>
        <dsp:cNvSpPr/>
      </dsp:nvSpPr>
      <dsp:spPr>
        <a:xfrm>
          <a:off x="2593181" y="2839488"/>
          <a:ext cx="2357437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BBF1C-0E39-4994-A43D-4901014D9A65}">
      <dsp:nvSpPr>
        <dsp:cNvPr id="0" name=""/>
        <dsp:cNvSpPr/>
      </dsp:nvSpPr>
      <dsp:spPr>
        <a:xfrm>
          <a:off x="5186362" y="0"/>
          <a:ext cx="2357437" cy="28395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95" tIns="330200" rIns="18379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needs to be implemented?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Nothing </a:t>
          </a:r>
        </a:p>
      </dsp:txBody>
      <dsp:txXfrm>
        <a:off x="5186362" y="1079032"/>
        <a:ext cx="2357437" cy="1703736"/>
      </dsp:txXfrm>
    </dsp:sp>
    <dsp:sp modelId="{B37CC1DD-B478-4F0F-B009-470867B229EB}">
      <dsp:nvSpPr>
        <dsp:cNvPr id="0" name=""/>
        <dsp:cNvSpPr/>
      </dsp:nvSpPr>
      <dsp:spPr>
        <a:xfrm>
          <a:off x="5939147" y="283955"/>
          <a:ext cx="851868" cy="8518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15" tIns="12700" rIns="66415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3</a:t>
          </a:r>
        </a:p>
      </dsp:txBody>
      <dsp:txXfrm>
        <a:off x="6063900" y="408708"/>
        <a:ext cx="602362" cy="602362"/>
      </dsp:txXfrm>
    </dsp:sp>
    <dsp:sp modelId="{A12CDACD-B00E-4D36-841E-CEACE068CBDC}">
      <dsp:nvSpPr>
        <dsp:cNvPr id="0" name=""/>
        <dsp:cNvSpPr/>
      </dsp:nvSpPr>
      <dsp:spPr>
        <a:xfrm>
          <a:off x="5186362" y="2839488"/>
          <a:ext cx="2357437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E38D0-A2AF-46CD-962A-09D3BD9DAC70}">
      <dsp:nvSpPr>
        <dsp:cNvPr id="0" name=""/>
        <dsp:cNvSpPr/>
      </dsp:nvSpPr>
      <dsp:spPr>
        <a:xfrm>
          <a:off x="0" y="755835"/>
          <a:ext cx="7543800" cy="2083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483" tIns="1020572" rIns="585483" bIns="348488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900" kern="1200" dirty="0"/>
            <a:t>Extracting data</a:t>
          </a:r>
        </a:p>
      </dsp:txBody>
      <dsp:txXfrm>
        <a:off x="0" y="755835"/>
        <a:ext cx="7543800" cy="2083725"/>
      </dsp:txXfrm>
    </dsp:sp>
    <dsp:sp modelId="{C075032C-6B5B-4036-B45C-5B0FB2FCEDCC}">
      <dsp:nvSpPr>
        <dsp:cNvPr id="0" name=""/>
        <dsp:cNvSpPr/>
      </dsp:nvSpPr>
      <dsp:spPr>
        <a:xfrm>
          <a:off x="377190" y="16297"/>
          <a:ext cx="5280660" cy="144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Problem:</a:t>
          </a:r>
        </a:p>
      </dsp:txBody>
      <dsp:txXfrm>
        <a:off x="447801" y="86908"/>
        <a:ext cx="5139438" cy="1305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8258206a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8258206a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8258206a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8258206a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b8e32bd4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b8e32bd4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b8e32bd4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b8e32bd4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cae5ee39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cae5ee39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b8e32bd4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b8e32bd4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b8e32bd4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b8e32bd4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b8e32bd4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b8e32bd4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b8e32bd4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b8e32bd4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b8e32bd4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b8e32bd4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b8e32bd4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b8e32bd4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b990a840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b990a840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e32bd4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b8e32bd4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b8e32bd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b8e32bd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b8e32bd4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b8e32bd4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cae5ee3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cae5ee3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b8e32bd4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b8e32bd4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912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06516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325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967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31293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2120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74428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46413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0891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228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96030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12791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8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91912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Just Another Movie: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2</a:t>
            </a:r>
          </a:p>
        </p:txBody>
      </p:sp>
      <p:sp>
        <p:nvSpPr>
          <p:cNvPr id="76" name="Rectangle 70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25038" y="3918930"/>
            <a:ext cx="7543800" cy="85725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FFFFFF"/>
                </a:solidFill>
              </a:rPr>
              <a:t>Kaitlyn Hardin, Robert Jones, Hayden Richard, Emmett Storey</a:t>
            </a:r>
          </a:p>
        </p:txBody>
      </p:sp>
      <p:sp>
        <p:nvSpPr>
          <p:cNvPr id="77" name="Rectangle 72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3679632"/>
            <a:ext cx="91417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6105832" y="479322"/>
            <a:ext cx="2551471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New backend Diagram</a:t>
            </a: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54500BC7-466E-4523-A250-3FD4B9241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4393" y="480060"/>
            <a:ext cx="3686374" cy="379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325755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69277" y="387626"/>
            <a:ext cx="2313633" cy="43296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50">
                <a:solidFill>
                  <a:srgbClr val="FFFFFF"/>
                </a:solidFill>
              </a:rPr>
              <a:t>AI Development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15" name="Google Shape;113;p22">
            <a:extLst>
              <a:ext uri="{FF2B5EF4-FFF2-40B4-BE49-F238E27FC236}">
                <a16:creationId xmlns:a16="http://schemas.microsoft.com/office/drawing/2014/main" id="{486848E3-0AF0-441A-B48C-6179FD990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3367286"/>
              </p:ext>
            </p:extLst>
          </p:nvPr>
        </p:nvGraphicFramePr>
        <p:xfrm>
          <a:off x="3256788" y="162231"/>
          <a:ext cx="5397865" cy="479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478600" y="722997"/>
            <a:ext cx="2888502" cy="3703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4000" spc="-50" dirty="0"/>
              <a:t>Problems Encountered with the AI 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688" y="1543049"/>
            <a:ext cx="0" cy="2057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851161" y="722630"/>
            <a:ext cx="4601323" cy="3704138"/>
          </a:xfrm>
          <a:prstGeom prst="rect">
            <a:avLst/>
          </a:prstGeom>
        </p:spPr>
        <p:txBody>
          <a:bodyPr spcFirstLastPara="1" vert="horz" lIns="0" tIns="45720" rIns="0" bIns="45720" rtlCol="0" anchor="ctr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 model I chose to use won’t create recommendations unless the user is already in the testing data. So, we have to retrain the model for each recommendation. 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00" y="334412"/>
            <a:ext cx="8111598" cy="428569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248502" y="332195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Old AI Design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0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5" name="Rectangle 20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56" name="Straight Connector 20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7" name="Rectangle 20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6389611" y="292697"/>
            <a:ext cx="2551471" cy="117897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 AI Design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8D74818-2FFC-4AB8-99ED-F51191997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499" y="1471667"/>
            <a:ext cx="8191236" cy="32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8" name="Straight Connector 20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325755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ectangle 21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0" name="Rectangle 21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5566229" y="479322"/>
            <a:ext cx="3091074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66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Output</a:t>
            </a: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/>
          <a:srcRect t="20344" r="1" b="12833"/>
          <a:stretch/>
        </p:blipFill>
        <p:spPr>
          <a:xfrm>
            <a:off x="217735" y="103435"/>
            <a:ext cx="4143808" cy="4791485"/>
          </a:xfrm>
          <a:prstGeom prst="rect">
            <a:avLst/>
          </a:prstGeom>
          <a:noFill/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303" y="3257550"/>
            <a:ext cx="422708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800" spc="-50"/>
              <a:t>Database Development</a:t>
            </a:r>
          </a:p>
        </p:txBody>
      </p:sp>
      <p:graphicFrame>
        <p:nvGraphicFramePr>
          <p:cNvPr id="145" name="Google Shape;143;p27">
            <a:extLst>
              <a:ext uri="{FF2B5EF4-FFF2-40B4-BE49-F238E27FC236}">
                <a16:creationId xmlns:a16="http://schemas.microsoft.com/office/drawing/2014/main" id="{942EA74A-8407-455C-8B41-E5F8A2AF89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476886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3829D39-D8EE-49CB-AC55-EB3FCB664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2" y="25921"/>
            <a:ext cx="8518062" cy="47488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800" spc="-50"/>
              <a:t>Database Development</a:t>
            </a:r>
          </a:p>
        </p:txBody>
      </p:sp>
      <p:graphicFrame>
        <p:nvGraphicFramePr>
          <p:cNvPr id="156" name="Google Shape;154;p29">
            <a:extLst>
              <a:ext uri="{FF2B5EF4-FFF2-40B4-BE49-F238E27FC236}">
                <a16:creationId xmlns:a16="http://schemas.microsoft.com/office/drawing/2014/main" id="{7FFA5DB7-7F13-4B0F-B605-44950A403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542615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476592" y="3497148"/>
            <a:ext cx="8181805" cy="7932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5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New System Design</a:t>
            </a:r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6592" y="480059"/>
            <a:ext cx="7549808" cy="3250107"/>
          </a:xfrm>
          <a:prstGeom prst="rect">
            <a:avLst/>
          </a:prstGeom>
          <a:noFill/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69277" y="387626"/>
            <a:ext cx="2313633" cy="43296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5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709E3635-0CF7-49D2-959E-17A18FBD81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941933"/>
              </p:ext>
            </p:extLst>
          </p:nvPr>
        </p:nvGraphicFramePr>
        <p:xfrm>
          <a:off x="3556397" y="479822"/>
          <a:ext cx="5098256" cy="4237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5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Listening!</a:t>
            </a:r>
          </a:p>
        </p:txBody>
      </p:sp>
      <p:pic>
        <p:nvPicPr>
          <p:cNvPr id="106" name="Graphic 105" descr="Angel Face with Solid Fill">
            <a:extLst>
              <a:ext uri="{FF2B5EF4-FFF2-40B4-BE49-F238E27FC236}">
                <a16:creationId xmlns:a16="http://schemas.microsoft.com/office/drawing/2014/main" id="{94D29577-B9DB-4F05-A317-9B53277A1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592" y="480060"/>
            <a:ext cx="2702052" cy="2702052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7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7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7" name="Straight Connector 7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78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-1815946" y="3419907"/>
            <a:ext cx="8187348" cy="7932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1828800" lvl="0" indent="457200" defTabSz="914400">
              <a:spcBef>
                <a:spcPct val="0"/>
              </a:spcBef>
              <a:spcAft>
                <a:spcPts val="0"/>
              </a:spcAft>
            </a:pPr>
            <a:r>
              <a:rPr lang="en-US" sz="45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 Development</a:t>
            </a:r>
          </a:p>
        </p:txBody>
      </p:sp>
      <p:cxnSp>
        <p:nvCxnSpPr>
          <p:cNvPr id="89" name="Straight Connector 80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12C9CB-1391-451A-82D0-87BA966F0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518160" y="3609809"/>
            <a:ext cx="8181805" cy="7932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5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 Screen </a:t>
            </a: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0188" y="62749"/>
            <a:ext cx="8317748" cy="3589143"/>
          </a:xfrm>
          <a:prstGeom prst="rect">
            <a:avLst/>
          </a:prstGeom>
          <a:noFill/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3097AF-3D11-456A-896B-9502A8560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5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Results Page</a:t>
            </a: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6696" y="330374"/>
            <a:ext cx="8464208" cy="3134104"/>
          </a:xfrm>
          <a:prstGeom prst="rect">
            <a:avLst/>
          </a:prstGeom>
          <a:noFill/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EA62C3-1C5E-430A-B1D4-A80790D27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86F4012-D476-4F74-BED0-BCDB14C8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3700" b="0" i="0" u="none" strike="noStrike" spc="-50" dirty="0">
                <a:effectLst/>
              </a:rPr>
              <a:t>Unfinished Business</a:t>
            </a:r>
            <a:br>
              <a:rPr lang="en-US" sz="3700" spc="-50" dirty="0">
                <a:effectLst/>
              </a:rPr>
            </a:br>
            <a:endParaRPr lang="en-US" sz="3700" spc="-50" dirty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E7B8C67-1959-4407-B116-13C1F0776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960890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663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743199" y="214952"/>
            <a:ext cx="506324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100" spc="-50">
                <a:solidFill>
                  <a:schemeClr val="accent2"/>
                </a:solidFill>
              </a:rPr>
              <a:t>Backend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F8382-66D4-4438-821A-F5A1DD84A643}"/>
              </a:ext>
            </a:extLst>
          </p:cNvPr>
          <p:cNvSpPr txBox="1"/>
          <p:nvPr/>
        </p:nvSpPr>
        <p:spPr>
          <a:xfrm>
            <a:off x="743199" y="1517970"/>
            <a:ext cx="5063240" cy="323239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/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test are still being made and adjustments are being made in the code to handle multiple genre inputs. Testing is mostly being postponed until the data is remodeled. 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 need to change the List&lt;int&gt; variables in the Query methods to the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QueryResults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class used to hold the recommendations level and movie id of the results. The back end that interacts with the front end still needs to be implemented.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09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11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4" name="Straight Connector 113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5" name="Rectangle 115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43199" y="214952"/>
            <a:ext cx="506324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700" spc="-50" dirty="0">
                <a:solidFill>
                  <a:schemeClr val="accent2"/>
                </a:solidFill>
              </a:rPr>
              <a:t>Backend Development Changes</a:t>
            </a:r>
          </a:p>
        </p:txBody>
      </p:sp>
      <p:sp>
        <p:nvSpPr>
          <p:cNvPr id="100" name="Google Shape;94;p19"/>
          <p:cNvSpPr txBox="1">
            <a:spLocks noGrp="1"/>
          </p:cNvSpPr>
          <p:nvPr>
            <p:ph type="body" idx="1"/>
          </p:nvPr>
        </p:nvSpPr>
        <p:spPr>
          <a:xfrm>
            <a:off x="783153" y="1517971"/>
            <a:ext cx="5023286" cy="2883848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 fontScale="92500" lnSpcReduction="10000"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dirty="0"/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Query class has been created to handle query search and mostly replaces the AI class.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allInputEmpty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() has been removed from the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ErrorHandling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class.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 An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addMovie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() method has been added to the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MovieList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class.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DirectorQuery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ActorQuery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TitleQuery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YearQuery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GenreQuery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GetGenreIds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FormMovieIdQuery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() have been</a:t>
            </a:r>
            <a:endParaRPr lang="en-US" b="0" dirty="0">
              <a:effectLst/>
            </a:endParaRPr>
          </a:p>
          <a:p>
            <a:endParaRPr lang="en-US" sz="1800" dirty="0"/>
          </a:p>
        </p:txBody>
      </p:sp>
      <p:sp>
        <p:nvSpPr>
          <p:cNvPr id="126" name="Rectangle 117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Rectangle 119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A4F68-6221-4BC7-B920-754A0E59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9" y="214952"/>
            <a:ext cx="5063240" cy="1088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700" b="0" i="0" u="none" strike="noStrike" spc="-50" dirty="0">
                <a:solidFill>
                  <a:schemeClr val="accent2"/>
                </a:solidFill>
                <a:effectLst/>
              </a:rPr>
              <a:t>Backend Development</a:t>
            </a:r>
            <a:br>
              <a:rPr lang="en-US" sz="3700" spc="-50" dirty="0">
                <a:solidFill>
                  <a:schemeClr val="accent2"/>
                </a:solidFill>
                <a:effectLst/>
              </a:rPr>
            </a:br>
            <a:endParaRPr lang="en-US" sz="3700" spc="-50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AEC97-7A9C-497B-9CC3-6AF87EDB5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741" y="1517972"/>
            <a:ext cx="5023286" cy="2883848"/>
          </a:xfrm>
        </p:spPr>
        <p:txBody>
          <a:bodyPr vert="horz" lIns="0" tIns="45720" rIns="0" bIns="45720" rtlCol="0">
            <a:normAutofit fontScale="92500" lnSpcReduction="20000"/>
          </a:bodyPr>
          <a:lstStyle/>
          <a:p>
            <a:pPr marL="114300" indent="0" defTabSz="9144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sz="2200" b="0" i="0" u="none" strike="noStrike" dirty="0">
                <a:effectLst/>
              </a:rPr>
              <a:t>Problem: </a:t>
            </a:r>
            <a:endParaRPr lang="en-US" sz="2200" dirty="0">
              <a:effectLst/>
            </a:endParaRPr>
          </a:p>
          <a:p>
            <a:pPr marL="114300" indent="0" defTabSz="9144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sz="2200" b="0" i="0" u="none" strike="noStrike" dirty="0">
                <a:effectLst/>
              </a:rPr>
              <a:t>Due to the data needing to be remodeled this has pushed back my ability to run some of the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2200" b="0" i="0" u="none" strike="noStrike" dirty="0">
                <a:effectLst/>
              </a:rPr>
              <a:t>tests. I have also ran into several problems when running what test I can. The main problem seems to be a read-write access error.</a:t>
            </a:r>
            <a:endParaRPr lang="en-US" sz="2200" dirty="0">
              <a:effectLst/>
            </a:endParaRPr>
          </a:p>
          <a:p>
            <a:pPr marL="114300" indent="0" defTabSz="91440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17573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433</Words>
  <Application>Microsoft Office PowerPoint</Application>
  <PresentationFormat>On-screen Show (16:9)</PresentationFormat>
  <Paragraphs>64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Just Another Movie: Update 2</vt:lpstr>
      <vt:lpstr>Outline</vt:lpstr>
      <vt:lpstr>Frontend Development</vt:lpstr>
      <vt:lpstr>Search Screen </vt:lpstr>
      <vt:lpstr>Results Page</vt:lpstr>
      <vt:lpstr>Unfinished Business </vt:lpstr>
      <vt:lpstr>Backend Development</vt:lpstr>
      <vt:lpstr>Backend Development Changes</vt:lpstr>
      <vt:lpstr>Backend Development </vt:lpstr>
      <vt:lpstr>New backend Diagram</vt:lpstr>
      <vt:lpstr>AI Development</vt:lpstr>
      <vt:lpstr>Problems Encountered with the AI </vt:lpstr>
      <vt:lpstr>Old AI Design</vt:lpstr>
      <vt:lpstr>New AI Design </vt:lpstr>
      <vt:lpstr>Example Output</vt:lpstr>
      <vt:lpstr>Database Development</vt:lpstr>
      <vt:lpstr>PowerPoint Presentation</vt:lpstr>
      <vt:lpstr>Database Development</vt:lpstr>
      <vt:lpstr>New System Design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Another Movie: Update 1</dc:title>
  <dc:creator>Kaitlyn Hardin</dc:creator>
  <cp:lastModifiedBy>Hardin, Kaitlyn A.</cp:lastModifiedBy>
  <cp:revision>3</cp:revision>
  <dcterms:modified xsi:type="dcterms:W3CDTF">2021-11-17T16:52:31Z</dcterms:modified>
</cp:coreProperties>
</file>