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75de2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75de2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75de26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75de26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75de26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75de26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75de26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75de26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75de26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75de26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75de26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75de26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75de26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75de26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5de26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5de26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75de26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75de26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5de26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5de26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6f2a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6f2a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75de26e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75de26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75de26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75de26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6f2aa0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6f2aa0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6f2aa0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6f2aa0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6f2aa0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6f2aa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65645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65645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6f2aa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6f2aa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6f2aa0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6f2aa0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6f2aa0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6f2aa0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96106"/>
            <a:ext cx="7136700" cy="15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Another Movie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Emmett Storey, Kaitlyn Hardin, Hayden Richards, Robert Jones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Diagram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50" y="1247775"/>
            <a:ext cx="7514574" cy="3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Design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Movies- stores movies’ movie id, title, description,  and release year.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Genres- stores the genre ids and genre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Actors- stores all actor names and actor ids from all movies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Directors- stores all director names and director ids from all movies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MovieGenres- stores the movie id and the genre id of the genre for the 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MovieActors- </a:t>
            </a:r>
            <a:r>
              <a:rPr lang="en"/>
              <a:t>stores the movie id and the genre id of the genre for the movie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MovieDirectors- </a:t>
            </a:r>
            <a:r>
              <a:rPr lang="en"/>
              <a:t>stores the movie id and the genre id of the genre for the movie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7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 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886475"/>
            <a:ext cx="64293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Deploy 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simply just download the </a:t>
            </a:r>
            <a:r>
              <a:rPr lang="en"/>
              <a:t>application</a:t>
            </a:r>
            <a:r>
              <a:rPr lang="en"/>
              <a:t> and create a </a:t>
            </a:r>
            <a:r>
              <a:rPr lang="en"/>
              <a:t>shortcut</a:t>
            </a:r>
            <a:r>
              <a:rPr lang="en"/>
              <a:t> and simply run the application to get </a:t>
            </a:r>
            <a:r>
              <a:rPr lang="en"/>
              <a:t>started.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be </a:t>
            </a:r>
            <a:r>
              <a:rPr lang="en"/>
              <a:t>greeted</a:t>
            </a:r>
            <a:r>
              <a:rPr lang="en"/>
              <a:t> with a welcome screen that has directions on how to use the application,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Bugs: Frontend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screen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Cannot display the movie posters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Load More Movies and Load Previous Movies buttons do not 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Cannot load all movie titles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Backend|Frontend|Database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MovieInfo screen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Cannot display all movie information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Backend|Frontend|Database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Bugs: Backend 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625650"/>
            <a:ext cx="85206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 Information cannot be </a:t>
            </a:r>
            <a:r>
              <a:rPr lang="en" sz="2000"/>
              <a:t>retrieved by the frontend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though what cannot be retrieved varies by movie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Bugs: AI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713775"/>
            <a:ext cx="85206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 pulls the data from the csv file that is located in the debug folder instead of the data folder that was created to hold the data.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Bugs: Database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878975"/>
            <a:ext cx="85206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empty values for </a:t>
            </a:r>
            <a:r>
              <a:rPr lang="en"/>
              <a:t>important</a:t>
            </a:r>
            <a:r>
              <a:rPr lang="en"/>
              <a:t> movie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Title, Year,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extraneous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Foreign movies, special symbols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Frontend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267725" y="1504500"/>
            <a:ext cx="85206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UI look better and more user friendly.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display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implement Load More Movies/ Load Previous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more functionality to improve UI experience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Backend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449425"/>
            <a:ext cx="8520600" cy="31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use of removal of a movie from the list by the frontend.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 Another Movie is a </a:t>
            </a:r>
            <a:r>
              <a:rPr lang="en" sz="2000"/>
              <a:t>movie</a:t>
            </a:r>
            <a:r>
              <a:rPr lang="en" sz="2000"/>
              <a:t> recommendation desktop application.  Our purpose for creating this application is to improve the movie watching experience by eliminating the strife of finding a movie. In our application, users will be able to generate a list of recommended movies from our vast collections of movies. 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 application will take the user’s input and use our AI model to return a list of movies that the user should enjoy. 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AI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the model </a:t>
            </a:r>
            <a:r>
              <a:rPr lang="en"/>
              <a:t>from the ground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track of liked movies by the users and make the predictions based off of that instead of having the survey.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rid of the survey.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Database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Clean database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records with empty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special characters and foreign symbols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1367925" y="1130025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that were used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WPF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difficult was it to come up speed?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had to use technology or use a programming </a:t>
            </a:r>
            <a:r>
              <a:rPr lang="en"/>
              <a:t>language</a:t>
            </a:r>
            <a:r>
              <a:rPr lang="en"/>
              <a:t> that they were </a:t>
            </a:r>
            <a:r>
              <a:rPr lang="en"/>
              <a:t>unfamiliar with.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technology you choose actually help solve the problem?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Yes, the only technology that was more of a pain than was helpful was the kaggle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Frontend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76050" y="1207550"/>
            <a:ext cx="310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SearchScreen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NoResultsScreen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SurveyScreen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MovieInfoScreen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24525" y="1152425"/>
            <a:ext cx="34143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Buttons:</a:t>
            </a:r>
            <a:endParaRPr sz="18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Help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 list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Close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Search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LoadMoreMovies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LoadNextMovies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					</a:t>
            </a:r>
            <a:r>
              <a:rPr lang="en"/>
              <a:t>Design: Frontend   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65"/>
              <a:t>Startup</a:t>
            </a:r>
            <a:endParaRPr sz="6265"/>
          </a:p>
          <a:p>
            <a:pPr indent="-3280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Displays the name of the application</a:t>
            </a:r>
            <a:endParaRPr sz="6265"/>
          </a:p>
          <a:p>
            <a:pPr indent="-3280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Includes </a:t>
            </a:r>
            <a:r>
              <a:rPr lang="en" sz="6265"/>
              <a:t>tutorial</a:t>
            </a:r>
            <a:r>
              <a:rPr lang="en" sz="6265"/>
              <a:t> of how to use</a:t>
            </a:r>
            <a:endParaRPr sz="6265"/>
          </a:p>
          <a:p>
            <a:pPr indent="-3280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Next button to proceed to search screen</a:t>
            </a:r>
            <a:endParaRPr sz="6265"/>
          </a:p>
          <a:p>
            <a:pPr indent="-3280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Exit to close</a:t>
            </a:r>
            <a:endParaRPr sz="62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65"/>
              <a:t>Search Screen</a:t>
            </a:r>
            <a:endParaRPr sz="6265"/>
          </a:p>
          <a:p>
            <a:pPr indent="-3280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Allows user to input data information such as Author, Genre, Year and </a:t>
            </a:r>
            <a:r>
              <a:rPr lang="en" sz="6265"/>
              <a:t>Director</a:t>
            </a:r>
            <a:endParaRPr sz="6265"/>
          </a:p>
          <a:p>
            <a:pPr indent="-3280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Includes button such as </a:t>
            </a:r>
            <a:r>
              <a:rPr lang="en" sz="6265"/>
              <a:t>next, previous and get list to populate list</a:t>
            </a:r>
            <a:endParaRPr sz="62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65"/>
              <a:t>Results Screen </a:t>
            </a:r>
            <a:endParaRPr sz="6265"/>
          </a:p>
          <a:p>
            <a:pPr indent="-3280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265"/>
              <a:t>Displays recommendations from previous users </a:t>
            </a:r>
            <a:endParaRPr sz="62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201625" y="1903375"/>
            <a:ext cx="7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Backend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- Functions as an </a:t>
            </a:r>
            <a:r>
              <a:rPr lang="en"/>
              <a:t>intermediary between the frontend and backend.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UserInput - Handles the input from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MovieList - Holds of list of Movie class objects and what is passed from the backend to the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- Holds data such as the title, director, actors, genre, and year of a movie.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- Interacts </a:t>
            </a:r>
            <a:r>
              <a:rPr lang="en"/>
              <a:t>with the database and checks and retrieves if movies meet userInput requirements.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2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Diagram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125" y="797275"/>
            <a:ext cx="5575600" cy="41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AI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- Is the class that builds and trains the AI to make </a:t>
            </a:r>
            <a:r>
              <a:rPr lang="en"/>
              <a:t>recommendations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moviePrediction - Is the class that works as the output for the AI and stores the movie ID and predicted rating the user would give.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movieRatings - Is the input </a:t>
            </a:r>
            <a:r>
              <a:rPr lang="en"/>
              <a:t>class</a:t>
            </a:r>
            <a:r>
              <a:rPr lang="en"/>
              <a:t> for the AI which holds the movieID user ID’s and ratings to be able to train teh AI.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moviesForList - Is the class that holds the </a:t>
            </a:r>
            <a:r>
              <a:rPr lang="en"/>
              <a:t>recommended</a:t>
            </a:r>
            <a:r>
              <a:rPr lang="en"/>
              <a:t> movies with the scores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