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75" r:id="rId3"/>
    <p:sldId id="258" r:id="rId4"/>
    <p:sldId id="259" r:id="rId5"/>
    <p:sldId id="260" r:id="rId6"/>
    <p:sldId id="261" r:id="rId7"/>
    <p:sldId id="257" r:id="rId8"/>
    <p:sldId id="262" r:id="rId9"/>
    <p:sldId id="269" r:id="rId10"/>
    <p:sldId id="268" r:id="rId11"/>
    <p:sldId id="266" r:id="rId12"/>
    <p:sldId id="267" r:id="rId13"/>
    <p:sldId id="270" r:id="rId14"/>
    <p:sldId id="264" r:id="rId15"/>
    <p:sldId id="265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utika Ambani" initials="KA" lastIdx="2" clrIdx="0">
    <p:extLst>
      <p:ext uri="{19B8F6BF-5375-455C-9EA6-DF929625EA0E}">
        <p15:presenceInfo xmlns:p15="http://schemas.microsoft.com/office/powerpoint/2012/main" userId="S::Krutika.Ambani@monash.edu::258f20c7-ed88-4dd7-b7e0-0e82e12928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F25D4-B6C5-41C6-8A3E-ACE1A99F08C3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64786-947C-41AB-B1BB-6889F747C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83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64786-947C-41AB-B1BB-6889F747C90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05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9060-B835-4F0A-8294-5F4B1903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7770D-E569-40BF-9764-76274B139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47AC-9B9A-42E5-977F-53FF7636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F982-F3B0-482E-88F8-8CCEC9952FBA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64C4-A22F-4F60-824A-B991E9E8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193EF-258A-4332-9FE3-1194FCFA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6C5E-E8E8-4A71-9EF0-2690196E3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0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5EF5-7EA3-4DBE-BDC1-218BFF0B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C0CEE-3100-4AE9-99EE-B57AC68C5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D0ACC-9554-42D1-9DA1-0BF88DC6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F982-F3B0-482E-88F8-8CCEC9952FBA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F61E-8808-4868-B9FE-D800C62B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0969-D32F-4264-B148-5EC3C66B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6C5E-E8E8-4A71-9EF0-2690196E3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42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044CF-09AD-4E7F-9249-7715A4BBF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26D82-93FD-4107-925D-16DD63967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A3E8A-9C93-44FE-A2EA-A762B834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F982-F3B0-482E-88F8-8CCEC9952FBA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B154-DDE5-4F76-8D8A-BE60C442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5E02F-C31A-470F-8B8A-58F01622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6C5E-E8E8-4A71-9EF0-2690196E3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03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9C15-F793-430F-8612-77ACABD1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E5FE-0834-426F-843C-1381E61D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FE9B-6C5E-4CB8-97FA-C7D4A00F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F982-F3B0-482E-88F8-8CCEC9952FBA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C1A2-F3AA-4F3C-8AD7-414668C8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86CBC-F2B3-4528-8D03-B00A0613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6C5E-E8E8-4A71-9EF0-2690196E3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91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326B-1323-47CD-89BA-566CD884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D2E1C-E47B-4515-BCAF-506786C36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F7AC-AC2C-492F-B331-5C9E98EC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F982-F3B0-482E-88F8-8CCEC9952FBA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648A2-3A9A-43C4-B418-1073EA99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8854-07DF-4A1A-9E46-E2A60F34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6C5E-E8E8-4A71-9EF0-2690196E3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52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D628-DA43-4856-9516-8AC81920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4966-734B-4203-9FD2-9F2C56885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DC725-FBA3-4AF5-8EFA-0EDF58597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18858-F04C-4453-8696-5ADBE4B5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F982-F3B0-482E-88F8-8CCEC9952FBA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B9BA1-5F63-403D-B055-B2C76EC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3ECB-5A55-403A-A19A-E1104DAB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6C5E-E8E8-4A71-9EF0-2690196E3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78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4B45-B8C6-4F08-A387-85D92B14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767E7-118C-41C2-8309-80B47366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6C629-926B-4462-B087-759C810F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54CA9-E2EA-4F70-9A78-B8CAB80C9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5913E-AAC3-4FA4-B569-3FD8A0CCB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C2880-316A-4352-9EB5-8F79D28F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F982-F3B0-482E-88F8-8CCEC9952FBA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ACCC7-2172-4D68-9578-2AFE96ED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AFE49-8D03-409B-A960-D7E5A718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6C5E-E8E8-4A71-9EF0-2690196E3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9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00EB-3A07-431F-BDD0-E684D8BD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AB6AD-C993-4E98-85BA-0B555AA7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F982-F3B0-482E-88F8-8CCEC9952FBA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9EA90-B610-44C9-8EA8-E77A786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8DF7F-CF7C-46E0-BAC6-D44C143A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6C5E-E8E8-4A71-9EF0-2690196E3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73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C9BAF-8CC3-4B9A-B52E-C3AD5E12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F982-F3B0-482E-88F8-8CCEC9952FBA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E59CC-CBDA-4C2B-81FB-BBCF864C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5AEFF-36EB-4504-A89E-079A409C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6C5E-E8E8-4A71-9EF0-2690196E3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46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30F6-44F9-4499-8396-81041493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E134-4111-4232-BD3B-3286FAA3C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7F1D6-39D6-48B0-BB61-1E064F8C7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670F8-339F-4DFD-92AE-602BBCAA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F982-F3B0-482E-88F8-8CCEC9952FBA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B468F-0B96-47E7-9559-66BF3F4D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AE52-2A83-4A18-943A-E66D9388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6C5E-E8E8-4A71-9EF0-2690196E3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67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8A59-189A-4E3E-AE30-CA8C0C72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FE854-24E3-4F1B-B0A6-37A91CFC0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4736-6FFC-4584-90C0-8AE845F1D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38689-C519-48C7-AED6-F127376D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F982-F3B0-482E-88F8-8CCEC9952FBA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4BAB5-9BD5-4FE7-B255-56A74946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9CA1A-5E48-446F-BA76-77D66351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6C5E-E8E8-4A71-9EF0-2690196E3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38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CF028-8060-4DA7-9627-49BE83AE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FB53-63F4-487C-8D09-181961BF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F20A9-32B3-40F1-98BF-B0DE930FC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F982-F3B0-482E-88F8-8CCEC9952FBA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6D38-5B71-4909-A015-142790141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DFC4-7112-4863-A3E1-A95B6E092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26C5E-E8E8-4A71-9EF0-2690196E3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16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25F1EB-E761-456D-8278-00386750AAC2}"/>
              </a:ext>
            </a:extLst>
          </p:cNvPr>
          <p:cNvSpPr txBox="1"/>
          <p:nvPr/>
        </p:nvSpPr>
        <p:spPr>
          <a:xfrm>
            <a:off x="8091834" y="940084"/>
            <a:ext cx="3327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“True" oscillations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99B0F-DC84-4686-A8FA-8572B5B85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2" y="341454"/>
            <a:ext cx="7310919" cy="6058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F4BD2-D69C-4F92-A796-E969766BF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617" y="1998889"/>
            <a:ext cx="41814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2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C4FC7-5038-4128-9142-559FDD2A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9" y="1279556"/>
            <a:ext cx="12063051" cy="5029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46CB2-383B-4AF3-87A6-A4623993FB72}"/>
              </a:ext>
            </a:extLst>
          </p:cNvPr>
          <p:cNvSpPr txBox="1"/>
          <p:nvPr/>
        </p:nvSpPr>
        <p:spPr>
          <a:xfrm>
            <a:off x="1099334" y="385796"/>
            <a:ext cx="10890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Finding conditions that select D0 gene oscillations (doesn’t need to change)</a:t>
            </a:r>
          </a:p>
        </p:txBody>
      </p:sp>
    </p:spTree>
    <p:extLst>
      <p:ext uri="{BB962C8B-B14F-4D97-AF65-F5344CB8AC3E}">
        <p14:creationId xmlns:p14="http://schemas.microsoft.com/office/powerpoint/2010/main" val="68197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0D9B7-C79E-4BA2-8E44-F80DC9CB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07" y="1208991"/>
            <a:ext cx="7705725" cy="5086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5B8625-004F-4222-9975-57A606963279}"/>
              </a:ext>
            </a:extLst>
          </p:cNvPr>
          <p:cNvSpPr txBox="1"/>
          <p:nvPr/>
        </p:nvSpPr>
        <p:spPr>
          <a:xfrm>
            <a:off x="1663082" y="239493"/>
            <a:ext cx="77057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Finding conditions that select chi gene oscillations (</a:t>
            </a:r>
            <a:r>
              <a:rPr lang="en-AU" sz="2400" dirty="0" err="1"/>
              <a:t>conds</a:t>
            </a:r>
            <a:r>
              <a:rPr lang="en-AU" sz="2400" dirty="0"/>
              <a:t> 1 used in summary conditions – 3 slides ahead)</a:t>
            </a:r>
          </a:p>
        </p:txBody>
      </p:sp>
    </p:spTree>
    <p:extLst>
      <p:ext uri="{BB962C8B-B14F-4D97-AF65-F5344CB8AC3E}">
        <p14:creationId xmlns:p14="http://schemas.microsoft.com/office/powerpoint/2010/main" val="130946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C1E00-869A-40C7-9C63-E17CBABB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447675"/>
            <a:ext cx="69818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1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F50275-DB2C-4E01-95B5-0D067A99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638175"/>
            <a:ext cx="95059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8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938B8-7C9D-4D3A-B8B2-2519FBDEB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280987"/>
            <a:ext cx="84867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8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184E4A-1B8B-4E2A-97CA-23A067F8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39" y="719852"/>
            <a:ext cx="6868863" cy="5418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795AD-42AD-426F-82B4-D8641206C0F7}"/>
              </a:ext>
            </a:extLst>
          </p:cNvPr>
          <p:cNvSpPr txBox="1"/>
          <p:nvPr/>
        </p:nvSpPr>
        <p:spPr>
          <a:xfrm>
            <a:off x="7759857" y="1194669"/>
            <a:ext cx="38615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/>
              <a:t>Even the more generous thresholds completely exclude chi  oscillations</a:t>
            </a:r>
          </a:p>
        </p:txBody>
      </p:sp>
    </p:spTree>
    <p:extLst>
      <p:ext uri="{BB962C8B-B14F-4D97-AF65-F5344CB8AC3E}">
        <p14:creationId xmlns:p14="http://schemas.microsoft.com/office/powerpoint/2010/main" val="233720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ABB22F-3CCC-4577-84F7-82F080BEAAAE}"/>
              </a:ext>
            </a:extLst>
          </p:cNvPr>
          <p:cNvSpPr txBox="1"/>
          <p:nvPr/>
        </p:nvSpPr>
        <p:spPr>
          <a:xfrm>
            <a:off x="3021874" y="2659559"/>
            <a:ext cx="59711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400" dirty="0"/>
              <a:t>Single genes oscillations: </a:t>
            </a:r>
          </a:p>
          <a:p>
            <a:pPr algn="ctr"/>
            <a:r>
              <a:rPr lang="en-AU" sz="4400" dirty="0"/>
              <a:t>(there aren’t any)</a:t>
            </a:r>
          </a:p>
        </p:txBody>
      </p:sp>
    </p:spTree>
    <p:extLst>
      <p:ext uri="{BB962C8B-B14F-4D97-AF65-F5344CB8AC3E}">
        <p14:creationId xmlns:p14="http://schemas.microsoft.com/office/powerpoint/2010/main" val="313402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BD328-58EE-447D-9C22-993EF73C8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885825"/>
            <a:ext cx="106584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7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5D2FA-1A68-47E9-89A7-33F3AE04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48" y="981075"/>
            <a:ext cx="9750652" cy="5438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222FF-5389-4E2E-B84F-B46931FA73D7}"/>
              </a:ext>
            </a:extLst>
          </p:cNvPr>
          <p:cNvSpPr txBox="1"/>
          <p:nvPr/>
        </p:nvSpPr>
        <p:spPr>
          <a:xfrm>
            <a:off x="3788229" y="383177"/>
            <a:ext cx="28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Borderline oscillations in tau</a:t>
            </a:r>
          </a:p>
        </p:txBody>
      </p:sp>
    </p:spTree>
    <p:extLst>
      <p:ext uri="{BB962C8B-B14F-4D97-AF65-F5344CB8AC3E}">
        <p14:creationId xmlns:p14="http://schemas.microsoft.com/office/powerpoint/2010/main" val="408707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04726-DC4A-4FDF-8B18-84AF0EA38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01" y="752509"/>
            <a:ext cx="10347173" cy="5819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DD7F2-656D-4677-8DC8-F0E4E0AF2F8C}"/>
              </a:ext>
            </a:extLst>
          </p:cNvPr>
          <p:cNvSpPr txBox="1"/>
          <p:nvPr/>
        </p:nvSpPr>
        <p:spPr>
          <a:xfrm>
            <a:off x="3788229" y="383177"/>
            <a:ext cx="28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Borderline oscillations in tau</a:t>
            </a:r>
          </a:p>
        </p:txBody>
      </p:sp>
    </p:spTree>
    <p:extLst>
      <p:ext uri="{BB962C8B-B14F-4D97-AF65-F5344CB8AC3E}">
        <p14:creationId xmlns:p14="http://schemas.microsoft.com/office/powerpoint/2010/main" val="160116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17D1DF-E572-4B22-AC8D-A1DFE01A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987" y="142875"/>
            <a:ext cx="4181475" cy="207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4F58D-D2A2-4F42-B848-294CEA701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3" t="817"/>
          <a:stretch/>
        </p:blipFill>
        <p:spPr>
          <a:xfrm>
            <a:off x="109538" y="942158"/>
            <a:ext cx="7494542" cy="5781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666BC2-E18D-4B7C-A4CB-0F81FC98EF27}"/>
              </a:ext>
            </a:extLst>
          </p:cNvPr>
          <p:cNvSpPr txBox="1"/>
          <p:nvPr/>
        </p:nvSpPr>
        <p:spPr>
          <a:xfrm>
            <a:off x="7718129" y="2413337"/>
            <a:ext cx="4547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Single gene oscillations in ‘a’ and ‘tau’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Maximum number of co-oscillations is 3 (‘tau’, ‘D0’, ‘a’)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Consistent pairs of gene oscillations: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‘chi’ and ‘tau’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‘a’ and ‘tau’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1FEAD5-6561-4D2F-A319-2EA2A375D9F2}"/>
              </a:ext>
            </a:extLst>
          </p:cNvPr>
          <p:cNvSpPr/>
          <p:nvPr/>
        </p:nvSpPr>
        <p:spPr>
          <a:xfrm flipH="1">
            <a:off x="5408022" y="2088696"/>
            <a:ext cx="687978" cy="26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59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C4FC7-5038-4128-9142-559FDD2A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9" y="1279556"/>
            <a:ext cx="12063051" cy="5029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46CB2-383B-4AF3-87A6-A4623993FB72}"/>
              </a:ext>
            </a:extLst>
          </p:cNvPr>
          <p:cNvSpPr txBox="1"/>
          <p:nvPr/>
        </p:nvSpPr>
        <p:spPr>
          <a:xfrm>
            <a:off x="1099335" y="385796"/>
            <a:ext cx="903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Finding conditions that select D0 gene oscillations</a:t>
            </a:r>
          </a:p>
        </p:txBody>
      </p:sp>
    </p:spTree>
    <p:extLst>
      <p:ext uri="{BB962C8B-B14F-4D97-AF65-F5344CB8AC3E}">
        <p14:creationId xmlns:p14="http://schemas.microsoft.com/office/powerpoint/2010/main" val="92613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A27F3A-AD5A-4F3D-8781-B7807A434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11" y="1003007"/>
            <a:ext cx="8968697" cy="5715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D5D42-2704-4A82-869F-9E15AB366BE1}"/>
              </a:ext>
            </a:extLst>
          </p:cNvPr>
          <p:cNvSpPr txBox="1"/>
          <p:nvPr/>
        </p:nvSpPr>
        <p:spPr>
          <a:xfrm>
            <a:off x="1099335" y="385796"/>
            <a:ext cx="903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Finding conditions that select chi gene oscillations</a:t>
            </a:r>
          </a:p>
        </p:txBody>
      </p:sp>
    </p:spTree>
    <p:extLst>
      <p:ext uri="{BB962C8B-B14F-4D97-AF65-F5344CB8AC3E}">
        <p14:creationId xmlns:p14="http://schemas.microsoft.com/office/powerpoint/2010/main" val="404842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B735B8-5430-4050-B413-303CFC0D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45" y="840088"/>
            <a:ext cx="9780998" cy="5871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AA18B-A7FA-4232-989F-BA556FEAFA84}"/>
              </a:ext>
            </a:extLst>
          </p:cNvPr>
          <p:cNvSpPr txBox="1"/>
          <p:nvPr/>
        </p:nvSpPr>
        <p:spPr>
          <a:xfrm>
            <a:off x="1099335" y="385796"/>
            <a:ext cx="903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Finding conditions that select a gene oscillations</a:t>
            </a:r>
          </a:p>
        </p:txBody>
      </p:sp>
    </p:spTree>
    <p:extLst>
      <p:ext uri="{BB962C8B-B14F-4D97-AF65-F5344CB8AC3E}">
        <p14:creationId xmlns:p14="http://schemas.microsoft.com/office/powerpoint/2010/main" val="313212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0361A-9C68-4D3A-A807-A59B3188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74" y="639338"/>
            <a:ext cx="8869512" cy="6218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E548C6-5F79-4B0B-A871-B5BE56C5626F}"/>
              </a:ext>
            </a:extLst>
          </p:cNvPr>
          <p:cNvSpPr txBox="1"/>
          <p:nvPr/>
        </p:nvSpPr>
        <p:spPr>
          <a:xfrm>
            <a:off x="1159502" y="54563"/>
            <a:ext cx="903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Finding conditions that select tau gene oscillations</a:t>
            </a:r>
          </a:p>
        </p:txBody>
      </p:sp>
    </p:spTree>
    <p:extLst>
      <p:ext uri="{BB962C8B-B14F-4D97-AF65-F5344CB8AC3E}">
        <p14:creationId xmlns:p14="http://schemas.microsoft.com/office/powerpoint/2010/main" val="207398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B47B39-9420-44C8-8FEB-7CBA50194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57" y="916632"/>
            <a:ext cx="10627224" cy="5882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3DBCE-E3CE-4589-A397-58646A93D3BF}"/>
              </a:ext>
            </a:extLst>
          </p:cNvPr>
          <p:cNvSpPr txBox="1"/>
          <p:nvPr/>
        </p:nvSpPr>
        <p:spPr>
          <a:xfrm>
            <a:off x="1099335" y="385796"/>
            <a:ext cx="903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Summary of conditions that select for oscillations</a:t>
            </a:r>
          </a:p>
        </p:txBody>
      </p:sp>
    </p:spTree>
    <p:extLst>
      <p:ext uri="{BB962C8B-B14F-4D97-AF65-F5344CB8AC3E}">
        <p14:creationId xmlns:p14="http://schemas.microsoft.com/office/powerpoint/2010/main" val="35836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E8B57D-B7A7-4928-A425-451C14979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45" y="326101"/>
            <a:ext cx="5611081" cy="5843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E07498-9241-4C0C-BDA8-F454A4FF9308}"/>
              </a:ext>
            </a:extLst>
          </p:cNvPr>
          <p:cNvSpPr txBox="1"/>
          <p:nvPr/>
        </p:nvSpPr>
        <p:spPr>
          <a:xfrm>
            <a:off x="7263830" y="1982912"/>
            <a:ext cx="3750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Stringent thresholds are too stringent!!!!!</a:t>
            </a:r>
          </a:p>
        </p:txBody>
      </p:sp>
    </p:spTree>
    <p:extLst>
      <p:ext uri="{BB962C8B-B14F-4D97-AF65-F5344CB8AC3E}">
        <p14:creationId xmlns:p14="http://schemas.microsoft.com/office/powerpoint/2010/main" val="86558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B2006-1BAC-4E7C-9C55-13171ADAA28E}"/>
              </a:ext>
            </a:extLst>
          </p:cNvPr>
          <p:cNvSpPr txBox="1"/>
          <p:nvPr/>
        </p:nvSpPr>
        <p:spPr>
          <a:xfrm>
            <a:off x="2702103" y="2280863"/>
            <a:ext cx="7079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Trying less stringent threshold values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393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155</Words>
  <Application>Microsoft Office PowerPoint</Application>
  <PresentationFormat>Widescreen</PresentationFormat>
  <Paragraphs>21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Krutika Ambani</dc:creator>
  <cp:lastModifiedBy>Krutika Ambani</cp:lastModifiedBy>
  <cp:revision>23</cp:revision>
  <dcterms:created xsi:type="dcterms:W3CDTF">2021-05-28T05:14:03Z</dcterms:created>
  <dcterms:modified xsi:type="dcterms:W3CDTF">2021-06-10T02:24:57Z</dcterms:modified>
</cp:coreProperties>
</file>