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38" r:id="rId7"/>
    <p:sldId id="339" r:id="rId8"/>
    <p:sldId id="350" r:id="rId9"/>
    <p:sldId id="340" r:id="rId10"/>
    <p:sldId id="354" r:id="rId11"/>
    <p:sldId id="348" r:id="rId12"/>
    <p:sldId id="351" r:id="rId13"/>
    <p:sldId id="355" r:id="rId14"/>
    <p:sldId id="352" r:id="rId15"/>
    <p:sldId id="349" r:id="rId16"/>
    <p:sldId id="353" r:id="rId17"/>
    <p:sldId id="343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437" y="172602"/>
            <a:ext cx="5972355" cy="3056343"/>
          </a:xfrm>
        </p:spPr>
        <p:txBody>
          <a:bodyPr/>
          <a:lstStyle/>
          <a:p>
            <a:pPr algn="r"/>
            <a:r>
              <a:rPr lang="en-US" sz="4800" dirty="0"/>
              <a:t>Career</a:t>
            </a:r>
            <a:r>
              <a:rPr lang="en-US" dirty="0"/>
              <a:t> </a:t>
            </a:r>
            <a:r>
              <a:rPr lang="en-US" sz="4800" dirty="0"/>
              <a:t>Ascent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60CB24-532F-72F5-A276-463B545A8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858968" y="16780"/>
            <a:ext cx="1269772" cy="6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B97FBF-A638-25F6-38F4-E3605C000C07}"/>
              </a:ext>
            </a:extLst>
          </p:cNvPr>
          <p:cNvSpPr txBox="1"/>
          <p:nvPr/>
        </p:nvSpPr>
        <p:spPr>
          <a:xfrm>
            <a:off x="3324045" y="3384767"/>
            <a:ext cx="886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Posterama "/>
              </a:rPr>
              <a:t>Climbing Higher with Smart Education and Networking</a:t>
            </a:r>
            <a:endParaRPr lang="en-ID" sz="2000" b="1" dirty="0">
              <a:latin typeface="Posterama 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611" y="661030"/>
            <a:ext cx="5641897" cy="3316893"/>
          </a:xfrm>
        </p:spPr>
        <p:txBody>
          <a:bodyPr/>
          <a:lstStyle/>
          <a:p>
            <a:pPr algn="r"/>
            <a:r>
              <a:rPr lang="en-US" dirty="0"/>
              <a:t>Features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E0386-1E96-14F1-459F-A60C0CDF5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892508" y="100313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2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518" y="1961391"/>
            <a:ext cx="8324089" cy="3493008"/>
          </a:xfrm>
        </p:spPr>
        <p:txBody>
          <a:bodyPr/>
          <a:lstStyle/>
          <a:p>
            <a:r>
              <a:rPr lang="en-US" dirty="0"/>
              <a:t>Top job requirements highlighted</a:t>
            </a:r>
          </a:p>
          <a:p>
            <a:r>
              <a:rPr lang="en-US" dirty="0"/>
              <a:t>Contact information of career counselors provided</a:t>
            </a:r>
          </a:p>
          <a:p>
            <a:r>
              <a:rPr lang="en-US" dirty="0"/>
              <a:t>List of colleges offering relevant courses, filtered by area</a:t>
            </a:r>
          </a:p>
          <a:p>
            <a:r>
              <a:rPr lang="en-US" dirty="0"/>
              <a:t>Method for connecting with college students suggested</a:t>
            </a:r>
          </a:p>
          <a:p>
            <a:r>
              <a:rPr lang="en-US" dirty="0"/>
              <a:t>Graph showcasing popularity of top courses</a:t>
            </a:r>
          </a:p>
          <a:p>
            <a:r>
              <a:rPr lang="en-US" dirty="0"/>
              <a:t>Discussion panel for career preparation introduced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DC9132C-F5A2-4E09-F3C0-BE723E665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575985" y="0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4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380" y="592018"/>
            <a:ext cx="5641897" cy="3316893"/>
          </a:xfrm>
        </p:spPr>
        <p:txBody>
          <a:bodyPr/>
          <a:lstStyle/>
          <a:p>
            <a:pPr algn="r"/>
            <a:r>
              <a:rPr lang="en-US" dirty="0"/>
              <a:t>Implementation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C030E-230E-AD8A-618F-E119DC31F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928493" y="94891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9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2B182D-F747-01E3-81EE-5EDA877A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5" y="1080458"/>
            <a:ext cx="8407879" cy="49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6848E8B-B4D5-AF3D-C35C-CA4B887CA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524227" y="0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1815546"/>
            <a:ext cx="6172200" cy="1249680"/>
          </a:xfrm>
        </p:spPr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352" y="3217941"/>
            <a:ext cx="10210800" cy="1954692"/>
          </a:xfrm>
        </p:spPr>
        <p:txBody>
          <a:bodyPr/>
          <a:lstStyle/>
          <a:p>
            <a:r>
              <a:rPr lang="en-US" dirty="0"/>
              <a:t>Course counseling vital in smart education.</a:t>
            </a:r>
          </a:p>
          <a:p>
            <a:r>
              <a:rPr lang="en-US" dirty="0"/>
              <a:t>Emphasis: Personalization, technology, career readiness.</a:t>
            </a:r>
          </a:p>
          <a:p>
            <a:r>
              <a:rPr lang="en-US" dirty="0"/>
              <a:t>Future Focus: Shaping the future of learning.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3F94E-ECEC-EA73-FAC1-7E6AF8632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1076531" y="6331388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2110030372 – AMITH</a:t>
            </a:r>
          </a:p>
          <a:p>
            <a:r>
              <a:rPr lang="en-US" dirty="0"/>
              <a:t>2110030031- SUMEET SHARMA</a:t>
            </a:r>
          </a:p>
          <a:p>
            <a:r>
              <a:rPr lang="en-US" dirty="0"/>
              <a:t>2110030190 – SAI VARDHAN</a:t>
            </a:r>
          </a:p>
          <a:p>
            <a:r>
              <a:rPr lang="en-US" dirty="0"/>
              <a:t>2110030252 - AFEEF SAYEED</a:t>
            </a:r>
          </a:p>
          <a:p>
            <a:r>
              <a:rPr lang="en-US" dirty="0"/>
              <a:t>2110030293 – SAI SUBRAHMANYAM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839603-8F5D-BA58-D250-D011B276C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1076531" y="0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Solution Breakdown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860B22-1009-B170-A422-8AEEE70D7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075653" y="-75108"/>
            <a:ext cx="1613140" cy="81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Introduction 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A person jumping in the air&#10;&#10;Description automatically generated">
            <a:extLst>
              <a:ext uri="{FF2B5EF4-FFF2-40B4-BE49-F238E27FC236}">
                <a16:creationId xmlns:a16="http://schemas.microsoft.com/office/drawing/2014/main" id="{5460B6F6-F3A6-BF34-CDF4-AB2E8D7DB1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4955" t="-18531" r="3702" b="-12534"/>
          <a:stretch/>
        </p:blipFill>
        <p:spPr>
          <a:xfrm>
            <a:off x="464561" y="457200"/>
            <a:ext cx="5161507" cy="668121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07DD60-2385-6E64-0F13-249AE214A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919776" y="0"/>
            <a:ext cx="1272224" cy="6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43" y="1478907"/>
            <a:ext cx="8297380" cy="1326514"/>
          </a:xfrm>
        </p:spPr>
        <p:txBody>
          <a:bodyPr/>
          <a:lstStyle/>
          <a:p>
            <a:r>
              <a:rPr lang="en-US" dirty="0"/>
              <a:t>Introduction 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0828" y="3118739"/>
            <a:ext cx="8324089" cy="3493008"/>
          </a:xfrm>
        </p:spPr>
        <p:txBody>
          <a:bodyPr/>
          <a:lstStyle/>
          <a:p>
            <a:r>
              <a:rPr lang="en-US" dirty="0"/>
              <a:t>Navigating the landscape of smart education requires informed course counseling to ensure students make choices aligned with their goals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AD7D52-6945-A23A-B11E-C45F5B754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481094" y="0"/>
            <a:ext cx="1304242" cy="6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518" y="1961391"/>
            <a:ext cx="8324089" cy="3493008"/>
          </a:xfrm>
        </p:spPr>
        <p:txBody>
          <a:bodyPr/>
          <a:lstStyle/>
          <a:p>
            <a:r>
              <a:rPr lang="en-US" dirty="0"/>
              <a:t>Rapid advancements in technology are reshaping the educational landscape, ushering in the era of smart education.</a:t>
            </a:r>
          </a:p>
          <a:p>
            <a:r>
              <a:rPr lang="en-US" dirty="0"/>
              <a:t>Smart education integrates cutting-edge technologies to transform traditional teaching and learning paradigms.</a:t>
            </a:r>
          </a:p>
          <a:p>
            <a:r>
              <a:rPr lang="en-US" dirty="0"/>
              <a:t>Amidst this transformative wave, the role of course counseling becomes pivotal in guiding students through the vast array of educational opportunities available.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2480FD-396A-DB92-3AB4-3AFFECE9F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541479" y="0"/>
            <a:ext cx="1269919" cy="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3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083" y="441960"/>
            <a:ext cx="5897813" cy="331689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89E74-C2BA-B6C7-5DA8-BAAB42BC9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909319" y="0"/>
            <a:ext cx="1282681" cy="6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506" y="1682496"/>
            <a:ext cx="8324089" cy="34930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Many educational websites lack a clear plan for users' future aspirations.</a:t>
            </a:r>
          </a:p>
          <a:p>
            <a:pPr algn="just"/>
            <a:r>
              <a:rPr lang="en-US" dirty="0"/>
              <a:t>These platforms often lack tools for setting short-term academic goals and long-term career aspirations.</a:t>
            </a:r>
          </a:p>
          <a:p>
            <a:pPr algn="just"/>
            <a:r>
              <a:rPr lang="en-US" dirty="0"/>
              <a:t>Users may feel uncertain about their future paths due to this lack of guidance.</a:t>
            </a:r>
          </a:p>
          <a:p>
            <a:pPr algn="just"/>
            <a:r>
              <a:rPr lang="en-US" dirty="0"/>
              <a:t>There is a need for a website that provides a structured plan to empower users in navigating their educational and professional journeys effectively.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B42DE37-0608-DA4F-3ACF-329838F1A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575985" y="0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499" y="441960"/>
            <a:ext cx="6415398" cy="3316893"/>
          </a:xfrm>
        </p:spPr>
        <p:txBody>
          <a:bodyPr/>
          <a:lstStyle/>
          <a:p>
            <a:r>
              <a:rPr lang="en-US" dirty="0"/>
              <a:t>Solution Breakdown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A544F-F879-A65A-381E-7E6DAD121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834778" y="31301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3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737" y="1682496"/>
            <a:ext cx="8732980" cy="3924674"/>
          </a:xfrm>
        </p:spPr>
        <p:txBody>
          <a:bodyPr>
            <a:normAutofit/>
          </a:bodyPr>
          <a:lstStyle/>
          <a:p>
            <a:r>
              <a:rPr lang="en-US" dirty="0"/>
              <a:t> Develop a website for indecisive individuals in academia seeking clarity on career paths and personal growth.</a:t>
            </a:r>
          </a:p>
          <a:p>
            <a:r>
              <a:rPr lang="en-US" dirty="0"/>
              <a:t> Implement tools to help users understand their strengths, interests, and career preferences.</a:t>
            </a:r>
          </a:p>
          <a:p>
            <a:r>
              <a:rPr lang="en-US" dirty="0"/>
              <a:t> Curate content providing insights into various academic fields and professional opportunities.</a:t>
            </a:r>
          </a:p>
          <a:p>
            <a:r>
              <a:rPr lang="en-US" dirty="0"/>
              <a:t> Include a dedicated section connecting users with career counselors for personalized guidance.</a:t>
            </a:r>
          </a:p>
          <a:p>
            <a:r>
              <a:rPr lang="en-US" dirty="0"/>
              <a:t> Empower users to make informed decisions about their educational and career journeys through accessible resources and support.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0E42E7F-278E-CF50-981A-0F9AC7EA6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4164" r="12937" b="36101"/>
          <a:stretch/>
        </p:blipFill>
        <p:spPr bwMode="auto">
          <a:xfrm>
            <a:off x="10532853" y="0"/>
            <a:ext cx="1115469" cy="5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75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{B06B2515-4B15-4F78-81E1-5E381216CB10}tf16411248_win32</Template>
  <TotalTime>78</TotalTime>
  <Words>339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Posterama</vt:lpstr>
      <vt:lpstr>Posterama </vt:lpstr>
      <vt:lpstr>Custom</vt:lpstr>
      <vt:lpstr>Career Ascent</vt:lpstr>
      <vt:lpstr>contents </vt:lpstr>
      <vt:lpstr>Introduction </vt:lpstr>
      <vt:lpstr>Introduction </vt:lpstr>
      <vt:lpstr>PowerPoint Presentation</vt:lpstr>
      <vt:lpstr>Problem Statement</vt:lpstr>
      <vt:lpstr>PowerPoint Presentation</vt:lpstr>
      <vt:lpstr>Solution Breakdown</vt:lpstr>
      <vt:lpstr>PowerPoint Presentation</vt:lpstr>
      <vt:lpstr>Features</vt:lpstr>
      <vt:lpstr>PowerPoint Presentation</vt:lpstr>
      <vt:lpstr>Implementation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Ascent</dc:title>
  <dc:creator>Sai Subrahmanyam</dc:creator>
  <cp:lastModifiedBy>Sai Subrahmanyam</cp:lastModifiedBy>
  <cp:revision>3</cp:revision>
  <dcterms:created xsi:type="dcterms:W3CDTF">2024-03-16T02:52:22Z</dcterms:created>
  <dcterms:modified xsi:type="dcterms:W3CDTF">2024-03-16T04:56:18Z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