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9" r:id="rId4"/>
    <p:sldId id="258"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94660"/>
  </p:normalViewPr>
  <p:slideViewPr>
    <p:cSldViewPr snapToGrid="0">
      <p:cViewPr varScale="1">
        <p:scale>
          <a:sx n="85" d="100"/>
          <a:sy n="85" d="100"/>
        </p:scale>
        <p:origin x="46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3"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9" y="1871133"/>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9" y="3657597"/>
            <a:ext cx="6815669" cy="1320802"/>
          </a:xfrm>
        </p:spPr>
        <p:txBody>
          <a:bodyPr anchor="t">
            <a:normAutofit/>
          </a:bodyPr>
          <a:lstStyle>
            <a:lvl1pPr marL="0" indent="0" algn="ctr">
              <a:buNone/>
              <a:defRPr sz="2100">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3" y="5037663"/>
            <a:ext cx="897467" cy="279400"/>
          </a:xfrm>
        </p:spPr>
        <p:txBody>
          <a:bodyPr/>
          <a:lstStyle/>
          <a:p>
            <a:fld id="{62753679-1BB3-4490-94A3-6C4576C012F4}" type="datetimeFigureOut">
              <a:rPr lang="en-IN" smtClean="0"/>
              <a:t>08-08-2022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2" y="5037663"/>
            <a:ext cx="551167" cy="279400"/>
          </a:xfrm>
        </p:spPr>
        <p:txBody>
          <a:bodyPr/>
          <a:lstStyle/>
          <a:p>
            <a:fld id="{18336562-A9E0-4302-9726-628D1F15B79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40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7"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401"/>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7" cy="493712"/>
          </a:xfrm>
        </p:spPr>
        <p:txBody>
          <a:bodyPr>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53679-1BB3-4490-94A3-6C4576C012F4}"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336562-A9E0-4302-9726-628D1F15B79E}" type="slidenum">
              <a:rPr lang="en-IN" smtClean="0"/>
              <a:t>‹#›</a:t>
            </a:fld>
            <a:endParaRPr lang="en-IN"/>
          </a:p>
        </p:txBody>
      </p:sp>
    </p:spTree>
    <p:extLst>
      <p:ext uri="{BB962C8B-B14F-4D97-AF65-F5344CB8AC3E}">
        <p14:creationId xmlns:p14="http://schemas.microsoft.com/office/powerpoint/2010/main" val="889381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9"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9" y="4343401"/>
            <a:ext cx="9592732" cy="1532467"/>
          </a:xfrm>
        </p:spPr>
        <p:txBody>
          <a:bodyPr anchor="ctr">
            <a:normAutofit/>
          </a:bodyPr>
          <a:lstStyle>
            <a:lvl1pPr marL="0" indent="0" algn="ct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53679-1BB3-4490-94A3-6C4576C012F4}"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336562-A9E0-4302-9726-628D1F15B79E}" type="slidenum">
              <a:rPr lang="en-IN" smtClean="0"/>
              <a:t>‹#›</a:t>
            </a:fld>
            <a:endParaRPr lang="en-IN"/>
          </a:p>
        </p:txBody>
      </p:sp>
      <p:cxnSp>
        <p:nvCxnSpPr>
          <p:cNvPr id="15" name="Straight Connector 14"/>
          <p:cNvCxnSpPr/>
          <p:nvPr/>
        </p:nvCxnSpPr>
        <p:spPr>
          <a:xfrm>
            <a:off x="1396169" y="4140199"/>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8339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4" y="982132"/>
            <a:ext cx="9296399"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3" cy="584200"/>
          </a:xfrm>
        </p:spPr>
        <p:txBody>
          <a:bodyPr anchor="ctr">
            <a:normAutofit/>
          </a:bodyPr>
          <a:lstStyle>
            <a:lvl1pPr marL="0" indent="0" algn="r">
              <a:buFontTx/>
              <a:buNone/>
              <a:defRPr sz="20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401"/>
            <a:ext cx="9609667" cy="1532467"/>
          </a:xfrm>
        </p:spPr>
        <p:txBody>
          <a:bodyPr anchor="ctr">
            <a:normAutofit/>
          </a:bodyPr>
          <a:lstStyle>
            <a:lvl1pPr marL="0" indent="0" algn="ct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53679-1BB3-4490-94A3-6C4576C012F4}"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336562-A9E0-4302-9726-628D1F15B79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0292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3"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2" y="4777381"/>
            <a:ext cx="9609668" cy="860400"/>
          </a:xfrm>
        </p:spPr>
        <p:txBody>
          <a:bodyPr anchor="t">
            <a:normAutofit/>
          </a:bodyPr>
          <a:lstStyle>
            <a:lvl1pPr marL="0" indent="0" algn="l">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53679-1BB3-4490-94A3-6C4576C012F4}"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336562-A9E0-4302-9726-628D1F15B79E}" type="slidenum">
              <a:rPr lang="en-IN" smtClean="0"/>
              <a:t>‹#›</a:t>
            </a:fld>
            <a:endParaRPr lang="en-IN"/>
          </a:p>
        </p:txBody>
      </p:sp>
    </p:spTree>
    <p:extLst>
      <p:ext uri="{BB962C8B-B14F-4D97-AF65-F5344CB8AC3E}">
        <p14:creationId xmlns:p14="http://schemas.microsoft.com/office/powerpoint/2010/main" val="817828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4" y="982132"/>
            <a:ext cx="9296399"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2" y="3639312"/>
            <a:ext cx="9609668" cy="886968"/>
          </a:xfrm>
        </p:spPr>
        <p:txBody>
          <a:bodyPr anchor="b">
            <a:normAutofit/>
          </a:bodyPr>
          <a:lstStyle>
            <a:lvl1pPr marL="0" indent="0" algn="l">
              <a:spcBef>
                <a:spcPts val="0"/>
              </a:spcBef>
              <a:buNone/>
              <a:defRPr sz="24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2" y="4529667"/>
            <a:ext cx="9609668" cy="1346200"/>
          </a:xfrm>
        </p:spPr>
        <p:txBody>
          <a:bodyPr anchor="t">
            <a:normAutofit/>
          </a:bodyPr>
          <a:lstStyle>
            <a:lvl1pPr marL="0" indent="0" algn="l">
              <a:buNone/>
              <a:defRPr sz="1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53679-1BB3-4490-94A3-6C4576C012F4}"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336562-A9E0-4302-9726-628D1F15B79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516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7"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2" y="3630168"/>
            <a:ext cx="9609668" cy="841248"/>
          </a:xfrm>
        </p:spPr>
        <p:txBody>
          <a:bodyPr anchor="b">
            <a:normAutofit/>
          </a:bodyPr>
          <a:lstStyle>
            <a:lvl1pPr marL="0" indent="0" algn="l">
              <a:spcBef>
                <a:spcPts val="0"/>
              </a:spcBef>
              <a:buNone/>
              <a:defRPr sz="2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470401"/>
            <a:ext cx="9609671" cy="1405467"/>
          </a:xfrm>
        </p:spPr>
        <p:txBody>
          <a:bodyPr anchor="t">
            <a:normAutofit/>
          </a:bodyPr>
          <a:lstStyle>
            <a:lvl1pPr marL="0" indent="0" algn="l">
              <a:buNone/>
              <a:defRPr sz="1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53679-1BB3-4490-94A3-6C4576C012F4}"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336562-A9E0-4302-9726-628D1F15B79E}" type="slidenum">
              <a:rPr lang="en-IN" smtClean="0"/>
              <a:t>‹#›</a:t>
            </a:fld>
            <a:endParaRPr lang="en-IN"/>
          </a:p>
        </p:txBody>
      </p:sp>
      <p:cxnSp>
        <p:nvCxnSpPr>
          <p:cNvPr id="15" name="Straight Connector 14"/>
          <p:cNvCxnSpPr/>
          <p:nvPr/>
        </p:nvCxnSpPr>
        <p:spPr>
          <a:xfrm>
            <a:off x="1396169" y="342900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8945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53679-1BB3-4490-94A3-6C4576C012F4}"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336562-A9E0-4302-9726-628D1F15B79E}" type="slidenum">
              <a:rPr lang="en-IN" smtClean="0"/>
              <a:t>‹#›</a:t>
            </a:fld>
            <a:endParaRPr lang="en-IN"/>
          </a:p>
        </p:txBody>
      </p:sp>
      <p:cxnSp>
        <p:nvCxnSpPr>
          <p:cNvPr id="14" name="Straight Connector 13"/>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563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8" y="982133"/>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53679-1BB3-4490-94A3-6C4576C012F4}"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336562-A9E0-4302-9726-628D1F15B79E}" type="slidenum">
              <a:rPr lang="en-IN" smtClean="0"/>
              <a:t>‹#›</a:t>
            </a:fld>
            <a:endParaRPr lang="en-IN"/>
          </a:p>
        </p:txBody>
      </p:sp>
      <p:cxnSp>
        <p:nvCxnSpPr>
          <p:cNvPr id="14" name="Straight Connector 13"/>
          <p:cNvCxnSpPr/>
          <p:nvPr/>
        </p:nvCxnSpPr>
        <p:spPr>
          <a:xfrm>
            <a:off x="8863891"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046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53679-1BB3-4490-94A3-6C4576C012F4}"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336562-A9E0-4302-9726-628D1F15B79E}" type="slidenum">
              <a:rPr lang="en-IN" smtClean="0"/>
              <a:t>‹#›</a:t>
            </a:fld>
            <a:endParaRPr lang="en-IN"/>
          </a:p>
        </p:txBody>
      </p:sp>
    </p:spTree>
    <p:extLst>
      <p:ext uri="{BB962C8B-B14F-4D97-AF65-F5344CB8AC3E}">
        <p14:creationId xmlns:p14="http://schemas.microsoft.com/office/powerpoint/2010/main" val="1438957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3"/>
            <a:ext cx="8158691" cy="954547"/>
          </a:xfrm>
        </p:spPr>
        <p:txBody>
          <a:bodyPr anchor="t">
            <a:normAutofit/>
          </a:bodyPr>
          <a:lstStyle>
            <a:lvl1pPr marL="0" indent="0" algn="ctr">
              <a:buNone/>
              <a:defRPr sz="24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53679-1BB3-4490-94A3-6C4576C012F4}"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336562-A9E0-4302-9726-628D1F15B79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61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53679-1BB3-4490-94A3-6C4576C012F4}"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336562-A9E0-4302-9726-628D1F15B79E}" type="slidenum">
              <a:rPr lang="en-IN" smtClean="0"/>
              <a:t>‹#›</a:t>
            </a:fld>
            <a:endParaRPr lang="en-IN"/>
          </a:p>
        </p:txBody>
      </p:sp>
    </p:spTree>
    <p:extLst>
      <p:ext uri="{BB962C8B-B14F-4D97-AF65-F5344CB8AC3E}">
        <p14:creationId xmlns:p14="http://schemas.microsoft.com/office/powerpoint/2010/main" val="272808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4"/>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4"/>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53679-1BB3-4490-94A3-6C4576C012F4}" type="datetimeFigureOut">
              <a:rPr lang="en-IN" smtClean="0"/>
              <a:t>08-08-2022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336562-A9E0-4302-9726-628D1F15B79E}" type="slidenum">
              <a:rPr lang="en-IN" smtClean="0"/>
              <a:t>‹#›</a:t>
            </a:fld>
            <a:endParaRPr lang="en-IN"/>
          </a:p>
        </p:txBody>
      </p:sp>
      <p:cxnSp>
        <p:nvCxnSpPr>
          <p:cNvPr id="18" name="Straight Connector 17"/>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4955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53679-1BB3-4490-94A3-6C4576C012F4}" type="datetimeFigureOut">
              <a:rPr lang="en-IN" smtClean="0"/>
              <a:t>08-08-2022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336562-A9E0-4302-9726-628D1F15B79E}" type="slidenum">
              <a:rPr lang="en-IN" smtClean="0"/>
              <a:t>‹#›</a:t>
            </a:fld>
            <a:endParaRPr lang="en-IN"/>
          </a:p>
        </p:txBody>
      </p:sp>
      <p:cxnSp>
        <p:nvCxnSpPr>
          <p:cNvPr id="14" name="Straight Connector 13"/>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6702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53679-1BB3-4490-94A3-6C4576C012F4}" type="datetimeFigureOut">
              <a:rPr lang="en-IN" smtClean="0"/>
              <a:t>08-08-2022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336562-A9E0-4302-9726-628D1F15B79E}" type="slidenum">
              <a:rPr lang="en-IN" smtClean="0"/>
              <a:t>‹#›</a:t>
            </a:fld>
            <a:endParaRPr lang="en-IN"/>
          </a:p>
        </p:txBody>
      </p:sp>
    </p:spTree>
    <p:extLst>
      <p:ext uri="{BB962C8B-B14F-4D97-AF65-F5344CB8AC3E}">
        <p14:creationId xmlns:p14="http://schemas.microsoft.com/office/powerpoint/2010/main" val="2331422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3"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3"/>
            <a:ext cx="5469467"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3" y="3031065"/>
            <a:ext cx="3718455" cy="2438404"/>
          </a:xfrm>
        </p:spPr>
        <p:txBody>
          <a:bodyPr anchor="t">
            <a:normAutofit/>
          </a:bodyPr>
          <a:lstStyle>
            <a:lvl1pPr marL="0" indent="0" algn="ctr">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53679-1BB3-4490-94A3-6C4576C012F4}"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336562-A9E0-4302-9726-628D1F15B79E}" type="slidenum">
              <a:rPr lang="en-IN" smtClean="0"/>
              <a:t>‹#›</a:t>
            </a:fld>
            <a:endParaRPr lang="en-IN"/>
          </a:p>
        </p:txBody>
      </p:sp>
      <p:cxnSp>
        <p:nvCxnSpPr>
          <p:cNvPr id="16" name="Straight Connector 15"/>
          <p:cNvCxnSpPr/>
          <p:nvPr/>
        </p:nvCxnSpPr>
        <p:spPr>
          <a:xfrm>
            <a:off x="1396169" y="2912533"/>
            <a:ext cx="35144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7229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2"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53679-1BB3-4490-94A3-6C4576C012F4}"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336562-A9E0-4302-9726-628D1F15B79E}" type="slidenum">
              <a:rPr lang="en-IN" smtClean="0"/>
              <a:t>‹#›</a:t>
            </a:fld>
            <a:endParaRPr lang="en-IN"/>
          </a:p>
        </p:txBody>
      </p:sp>
    </p:spTree>
    <p:extLst>
      <p:ext uri="{BB962C8B-B14F-4D97-AF65-F5344CB8AC3E}">
        <p14:creationId xmlns:p14="http://schemas.microsoft.com/office/powerpoint/2010/main" val="75370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3"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3" y="982134"/>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2"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753679-1BB3-4490-94A3-6C4576C012F4}" type="datetimeFigureOut">
              <a:rPr lang="en-IN" smtClean="0"/>
              <a:t>08-08-2022</a:t>
            </a:fld>
            <a:endParaRPr lang="en-IN"/>
          </a:p>
        </p:txBody>
      </p:sp>
      <p:sp>
        <p:nvSpPr>
          <p:cNvPr id="5" name="Footer Placeholder 4"/>
          <p:cNvSpPr>
            <a:spLocks noGrp="1"/>
          </p:cNvSpPr>
          <p:nvPr>
            <p:ph type="ftr" sz="quarter" idx="3"/>
          </p:nvPr>
        </p:nvSpPr>
        <p:spPr>
          <a:xfrm>
            <a:off x="1295402"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2"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336562-A9E0-4302-9726-628D1F15B79E}" type="slidenum">
              <a:rPr lang="en-IN" smtClean="0"/>
              <a:t>‹#›</a:t>
            </a:fld>
            <a:endParaRPr lang="en-IN"/>
          </a:p>
        </p:txBody>
      </p:sp>
    </p:spTree>
    <p:extLst>
      <p:ext uri="{BB962C8B-B14F-4D97-AF65-F5344CB8AC3E}">
        <p14:creationId xmlns:p14="http://schemas.microsoft.com/office/powerpoint/2010/main" val="322238754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ctr" defTabSz="457189"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4" indent="-285744" algn="l" defTabSz="457189"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32" indent="-285744" algn="l" defTabSz="457189"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21" indent="-285744" algn="l" defTabSz="457189"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12" indent="-171446" algn="l" defTabSz="457189"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01" indent="-171446" algn="l" defTabSz="457189"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537" indent="-228594" algn="l" defTabSz="457189"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726" indent="-228594" algn="l" defTabSz="457189"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8914" indent="-228594" algn="l" defTabSz="457189"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103" indent="-228594" algn="l" defTabSz="457189"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k-amith1610/HELP-ME-OUT-IN-HYDERABAD/tree/main/AOO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9BE3-D22E-26F5-9BB7-2E54069AEEF2}"/>
              </a:ext>
            </a:extLst>
          </p:cNvPr>
          <p:cNvSpPr>
            <a:spLocks noGrp="1"/>
          </p:cNvSpPr>
          <p:nvPr>
            <p:ph type="title"/>
          </p:nvPr>
        </p:nvSpPr>
        <p:spPr/>
        <p:txBody>
          <a:bodyPr>
            <a:normAutofit/>
          </a:bodyPr>
          <a:lstStyle/>
          <a:p>
            <a:pPr algn="ctr"/>
            <a:r>
              <a:rPr lang="en-IN" sz="5400" b="1" dirty="0">
                <a:solidFill>
                  <a:srgbClr val="002060"/>
                </a:solidFill>
                <a:highlight>
                  <a:srgbClr val="FFFF00"/>
                </a:highlight>
                <a:latin typeface="Times New Roman" panose="02020603050405020304" pitchFamily="18" charset="0"/>
                <a:cs typeface="Times New Roman" panose="02020603050405020304" pitchFamily="18" charset="0"/>
              </a:rPr>
              <a:t>HELP ME OUT IN HYDERABAD</a:t>
            </a:r>
          </a:p>
        </p:txBody>
      </p:sp>
      <p:pic>
        <p:nvPicPr>
          <p:cNvPr id="1026" name="Picture 2" descr="Beautiful Lakes In Hyderabad">
            <a:extLst>
              <a:ext uri="{FF2B5EF4-FFF2-40B4-BE49-F238E27FC236}">
                <a16:creationId xmlns:a16="http://schemas.microsoft.com/office/drawing/2014/main" id="{BB877614-C3DA-FD62-1668-91A4BB0EA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537" y="4238788"/>
            <a:ext cx="2381251" cy="16668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28" name="Picture 4" descr="Places to Visit in Hyderabad for Couples (2022) - FabHotels">
            <a:extLst>
              <a:ext uri="{FF2B5EF4-FFF2-40B4-BE49-F238E27FC236}">
                <a16:creationId xmlns:a16="http://schemas.microsoft.com/office/drawing/2014/main" id="{1FF1D88C-4BE2-C773-04F5-551E102FB7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0229" y="4238787"/>
            <a:ext cx="2847479" cy="16668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0" name="Picture 6" descr="Birla Mandir Temple Hyderabad - History ,Timing &amp; Entry Fees">
            <a:extLst>
              <a:ext uri="{FF2B5EF4-FFF2-40B4-BE49-F238E27FC236}">
                <a16:creationId xmlns:a16="http://schemas.microsoft.com/office/drawing/2014/main" id="{FE9A1B5E-FA55-E1C0-4AD2-77E5B52A2B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4414" y="4238787"/>
            <a:ext cx="2844135" cy="163473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2" name="Picture 8" descr="Collections Corner: Salarjung Museum, Hyderabad | ReReeti">
            <a:extLst>
              <a:ext uri="{FF2B5EF4-FFF2-40B4-BE49-F238E27FC236}">
                <a16:creationId xmlns:a16="http://schemas.microsoft.com/office/drawing/2014/main" id="{CFB240ED-544A-186A-2DF3-B95F330BEB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4219" y="4238787"/>
            <a:ext cx="2519083" cy="163473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239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0CE6E-48A9-12E1-A0E2-BC6E685D33A5}"/>
              </a:ext>
            </a:extLst>
          </p:cNvPr>
          <p:cNvSpPr>
            <a:spLocks noGrp="1"/>
          </p:cNvSpPr>
          <p:nvPr>
            <p:ph type="title"/>
          </p:nvPr>
        </p:nvSpPr>
        <p:spPr/>
        <p:txBody>
          <a:bodyPr/>
          <a:lstStyle/>
          <a:p>
            <a:r>
              <a:rPr lang="en-IN" b="1" dirty="0">
                <a:highlight>
                  <a:srgbClr val="FFFF00"/>
                </a:highlight>
                <a:latin typeface="Times New Roman" panose="02020603050405020304" pitchFamily="18" charset="0"/>
                <a:cs typeface="Times New Roman" panose="02020603050405020304" pitchFamily="18" charset="0"/>
              </a:rPr>
              <a:t>TEAM MEMBERS</a:t>
            </a:r>
          </a:p>
        </p:txBody>
      </p:sp>
      <p:sp>
        <p:nvSpPr>
          <p:cNvPr id="3" name="Content Placeholder 2">
            <a:extLst>
              <a:ext uri="{FF2B5EF4-FFF2-40B4-BE49-F238E27FC236}">
                <a16:creationId xmlns:a16="http://schemas.microsoft.com/office/drawing/2014/main" id="{78F0B143-581E-11E7-1C91-379E7DFB50ED}"/>
              </a:ext>
            </a:extLst>
          </p:cNvPr>
          <p:cNvSpPr>
            <a:spLocks noGrp="1"/>
          </p:cNvSpPr>
          <p:nvPr>
            <p:ph idx="1"/>
          </p:nvPr>
        </p:nvSpPr>
        <p:spPr/>
        <p:txBody>
          <a:bodyPr/>
          <a:lstStyle/>
          <a:p>
            <a:pPr marL="0" indent="0" algn="just">
              <a:buNone/>
            </a:pPr>
            <a:r>
              <a:rPr lang="en-IN" dirty="0">
                <a:latin typeface="Tahoma" panose="020B0604030504040204" pitchFamily="34" charset="0"/>
                <a:ea typeface="Tahoma" panose="020B0604030504040204" pitchFamily="34" charset="0"/>
                <a:cs typeface="Tahoma" panose="020B0604030504040204" pitchFamily="34" charset="0"/>
              </a:rPr>
              <a:t>2110030085 – NARRA MANAS</a:t>
            </a:r>
          </a:p>
          <a:p>
            <a:pPr marL="0" indent="0" algn="just">
              <a:buNone/>
            </a:pPr>
            <a:r>
              <a:rPr lang="en-IN" dirty="0">
                <a:latin typeface="Tahoma" panose="020B0604030504040204" pitchFamily="34" charset="0"/>
                <a:ea typeface="Tahoma" panose="020B0604030504040204" pitchFamily="34" charset="0"/>
                <a:cs typeface="Tahoma" panose="020B0604030504040204" pitchFamily="34" charset="0"/>
              </a:rPr>
              <a:t>2110030106 – GURRAM KARYACHARAN</a:t>
            </a:r>
          </a:p>
          <a:p>
            <a:pPr marL="0" indent="0" algn="just">
              <a:buNone/>
            </a:pPr>
            <a:r>
              <a:rPr lang="en-IN" dirty="0">
                <a:latin typeface="Tahoma" panose="020B0604030504040204" pitchFamily="34" charset="0"/>
                <a:ea typeface="Tahoma" panose="020B0604030504040204" pitchFamily="34" charset="0"/>
                <a:cs typeface="Tahoma" panose="020B0604030504040204" pitchFamily="34" charset="0"/>
              </a:rPr>
              <a:t>2110030163 – NARA BADRINATH</a:t>
            </a:r>
          </a:p>
          <a:p>
            <a:pPr marL="0" indent="0" algn="just">
              <a:buNone/>
            </a:pPr>
            <a:r>
              <a:rPr lang="en-IN" dirty="0">
                <a:latin typeface="Tahoma" panose="020B0604030504040204" pitchFamily="34" charset="0"/>
                <a:ea typeface="Tahoma" panose="020B0604030504040204" pitchFamily="34" charset="0"/>
                <a:cs typeface="Tahoma" panose="020B0604030504040204" pitchFamily="34" charset="0"/>
              </a:rPr>
              <a:t>2110030372 – K AMITH</a:t>
            </a:r>
          </a:p>
        </p:txBody>
      </p:sp>
    </p:spTree>
    <p:extLst>
      <p:ext uri="{BB962C8B-B14F-4D97-AF65-F5344CB8AC3E}">
        <p14:creationId xmlns:p14="http://schemas.microsoft.com/office/powerpoint/2010/main" val="1195534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0BC71-86AF-AF16-5DDA-6B00D1C92161}"/>
              </a:ext>
            </a:extLst>
          </p:cNvPr>
          <p:cNvSpPr>
            <a:spLocks noGrp="1"/>
          </p:cNvSpPr>
          <p:nvPr>
            <p:ph type="title"/>
          </p:nvPr>
        </p:nvSpPr>
        <p:spPr/>
        <p:txBody>
          <a:bodyPr/>
          <a:lstStyle/>
          <a:p>
            <a:r>
              <a:rPr lang="en-IN" b="1" dirty="0">
                <a:highlight>
                  <a:srgbClr val="00FFFF"/>
                </a:highlight>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EE0BEF3-125F-D505-E830-5835022A1EFF}"/>
              </a:ext>
            </a:extLst>
          </p:cNvPr>
          <p:cNvSpPr>
            <a:spLocks noGrp="1"/>
          </p:cNvSpPr>
          <p:nvPr>
            <p:ph idx="1"/>
          </p:nvPr>
        </p:nvSpPr>
        <p:spPr/>
        <p:txBody>
          <a:bodyPr/>
          <a:lstStyle/>
          <a:p>
            <a:pPr algn="just"/>
            <a:r>
              <a:rPr lang="en-US" dirty="0">
                <a:latin typeface="Tahoma" panose="020B0604030504040204" pitchFamily="34" charset="0"/>
                <a:ea typeface="Tahoma" panose="020B0604030504040204" pitchFamily="34" charset="0"/>
                <a:cs typeface="Tahoma" panose="020B0604030504040204" pitchFamily="34" charset="0"/>
              </a:rPr>
              <a:t>1. Mainly we are going to create an application where the user is asked to log in with his mobile number or email this will help us trace the location of the user.</a:t>
            </a:r>
          </a:p>
          <a:p>
            <a:pPr algn="just"/>
            <a:r>
              <a:rPr lang="en-US" dirty="0">
                <a:latin typeface="Tahoma" panose="020B0604030504040204" pitchFamily="34" charset="0"/>
                <a:ea typeface="Tahoma" panose="020B0604030504040204" pitchFamily="34" charset="0"/>
                <a:cs typeface="Tahoma" panose="020B0604030504040204" pitchFamily="34" charset="0"/>
              </a:rPr>
              <a:t>2. There will be a page where the user can ask questions related to some locations like food entertainment or famous places to visit etc.</a:t>
            </a:r>
          </a:p>
          <a:p>
            <a:pPr algn="just"/>
            <a:r>
              <a:rPr lang="en-US" dirty="0">
                <a:latin typeface="Tahoma" panose="020B0604030504040204" pitchFamily="34" charset="0"/>
                <a:ea typeface="Tahoma" panose="020B0604030504040204" pitchFamily="34" charset="0"/>
                <a:cs typeface="Tahoma" panose="020B0604030504040204" pitchFamily="34" charset="0"/>
              </a:rPr>
              <a:t>3. Here according to the questions, we are to going display the answers to where he can go or navigate to his required location.</a:t>
            </a:r>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97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7450-47A9-E64B-AC85-5246EA496F96}"/>
              </a:ext>
            </a:extLst>
          </p:cNvPr>
          <p:cNvSpPr>
            <a:spLocks noGrp="1"/>
          </p:cNvSpPr>
          <p:nvPr>
            <p:ph type="title"/>
          </p:nvPr>
        </p:nvSpPr>
        <p:spPr>
          <a:xfrm>
            <a:off x="1295402" y="847663"/>
            <a:ext cx="9601196" cy="1303867"/>
          </a:xfrm>
        </p:spPr>
        <p:txBody>
          <a:bodyPr/>
          <a:lstStyle/>
          <a:p>
            <a:r>
              <a:rPr lang="en-IN" b="1" dirty="0">
                <a:solidFill>
                  <a:schemeClr val="tx1"/>
                </a:solidFill>
                <a:highlight>
                  <a:srgbClr val="C0C0C0"/>
                </a:highlight>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D8C8C85F-C9A9-ADAF-306F-E64EA9867C4C}"/>
              </a:ext>
            </a:extLst>
          </p:cNvPr>
          <p:cNvSpPr>
            <a:spLocks noGrp="1"/>
          </p:cNvSpPr>
          <p:nvPr>
            <p:ph idx="1"/>
          </p:nvPr>
        </p:nvSpPr>
        <p:spPr>
          <a:xfrm>
            <a:off x="1295402" y="2519081"/>
            <a:ext cx="9601196" cy="3356787"/>
          </a:xfrm>
        </p:spPr>
        <p:txBody>
          <a:bodyPr/>
          <a:lstStyle/>
          <a:p>
            <a:pPr algn="just"/>
            <a:r>
              <a:rPr lang="en-US" dirty="0">
                <a:latin typeface="Tahoma" panose="020B0604030504040204" pitchFamily="34" charset="0"/>
                <a:ea typeface="Tahoma" panose="020B0604030504040204" pitchFamily="34" charset="0"/>
                <a:cs typeface="Tahoma" panose="020B0604030504040204" pitchFamily="34" charset="0"/>
              </a:rPr>
              <a:t>When new people from other states or countries come to Hyderabad,  then they don't know any place in Hyderabad, they face a lot of problems. </a:t>
            </a:r>
          </a:p>
          <a:p>
            <a:pPr algn="just"/>
            <a:r>
              <a:rPr lang="en-US" dirty="0">
                <a:latin typeface="Tahoma" panose="020B0604030504040204" pitchFamily="34" charset="0"/>
                <a:ea typeface="Tahoma" panose="020B0604030504040204" pitchFamily="34" charset="0"/>
                <a:cs typeface="Tahoma" panose="020B0604030504040204" pitchFamily="34" charset="0"/>
              </a:rPr>
              <a:t>if a person who came to Hyderabad the first time and doesn’t know how to explore the city then he faces many difficulties.</a:t>
            </a:r>
          </a:p>
          <a:p>
            <a:pPr algn="just"/>
            <a:r>
              <a:rPr lang="en-US" dirty="0">
                <a:latin typeface="Tahoma" panose="020B0604030504040204" pitchFamily="34" charset="0"/>
                <a:ea typeface="Tahoma" panose="020B0604030504040204" pitchFamily="34" charset="0"/>
                <a:cs typeface="Tahoma" panose="020B0604030504040204" pitchFamily="34" charset="0"/>
              </a:rPr>
              <a:t>Helping the people by answering their questions is the aim of this project</a:t>
            </a:r>
            <a:endParaRPr lang="en-IN"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IN" dirty="0"/>
          </a:p>
        </p:txBody>
      </p:sp>
    </p:spTree>
    <p:extLst>
      <p:ext uri="{BB962C8B-B14F-4D97-AF65-F5344CB8AC3E}">
        <p14:creationId xmlns:p14="http://schemas.microsoft.com/office/powerpoint/2010/main" val="2737853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47E59-DBDA-1721-BC05-0AC078DF72AC}"/>
              </a:ext>
            </a:extLst>
          </p:cNvPr>
          <p:cNvSpPr>
            <a:spLocks noGrp="1"/>
          </p:cNvSpPr>
          <p:nvPr>
            <p:ph type="title"/>
          </p:nvPr>
        </p:nvSpPr>
        <p:spPr/>
        <p:txBody>
          <a:bodyPr/>
          <a:lstStyle/>
          <a:p>
            <a:r>
              <a:rPr lang="en-IN" b="1" dirty="0">
                <a:solidFill>
                  <a:schemeClr val="bg1"/>
                </a:solidFill>
                <a:highlight>
                  <a:srgbClr val="000000"/>
                </a:highlight>
                <a:latin typeface="Times New Roman" panose="02020603050405020304" pitchFamily="18" charset="0"/>
                <a:cs typeface="Times New Roman" panose="02020603050405020304" pitchFamily="18" charset="0"/>
              </a:rPr>
              <a:t>PROTOTYPE</a:t>
            </a:r>
            <a:r>
              <a:rPr lang="en-IN" b="1" dirty="0">
                <a:highlight>
                  <a:srgbClr val="000000"/>
                </a:highlight>
                <a:latin typeface="Times New Roman" panose="02020603050405020304" pitchFamily="18" charset="0"/>
                <a:cs typeface="Times New Roman" panose="02020603050405020304" pitchFamily="18" charset="0"/>
              </a:rPr>
              <a:t> </a:t>
            </a:r>
            <a:r>
              <a:rPr lang="en-IN" b="1" dirty="0">
                <a:solidFill>
                  <a:schemeClr val="bg1"/>
                </a:solidFill>
                <a:highlight>
                  <a:srgbClr val="000000"/>
                </a:highlight>
                <a:latin typeface="Times New Roman" panose="02020603050405020304" pitchFamily="18" charset="0"/>
                <a:cs typeface="Times New Roman" panose="02020603050405020304" pitchFamily="18" charset="0"/>
              </a:rPr>
              <a:t>AREA</a:t>
            </a:r>
          </a:p>
        </p:txBody>
      </p:sp>
      <p:sp>
        <p:nvSpPr>
          <p:cNvPr id="3" name="Content Placeholder 2">
            <a:extLst>
              <a:ext uri="{FF2B5EF4-FFF2-40B4-BE49-F238E27FC236}">
                <a16:creationId xmlns:a16="http://schemas.microsoft.com/office/drawing/2014/main" id="{2910DBE4-29E9-C0B4-C22D-48C50324BA9D}"/>
              </a:ext>
            </a:extLst>
          </p:cNvPr>
          <p:cNvSpPr>
            <a:spLocks noGrp="1"/>
          </p:cNvSpPr>
          <p:nvPr>
            <p:ph idx="1"/>
          </p:nvPr>
        </p:nvSpPr>
        <p:spPr>
          <a:xfrm>
            <a:off x="1295402" y="2556932"/>
            <a:ext cx="4424081" cy="3318936"/>
          </a:xfrm>
        </p:spPr>
        <p:txBody>
          <a:bodyPr>
            <a:normAutofit fontScale="70000" lnSpcReduction="20000"/>
          </a:bodyPr>
          <a:lstStyle/>
          <a:p>
            <a:pPr marL="0" indent="0">
              <a:buNone/>
            </a:pPr>
            <a:r>
              <a:rPr lang="en-IN" dirty="0">
                <a:latin typeface="Tahoma" panose="020B0604030504040204" pitchFamily="34" charset="0"/>
                <a:ea typeface="Tahoma" panose="020B0604030504040204" pitchFamily="34" charset="0"/>
                <a:cs typeface="Tahoma" panose="020B0604030504040204" pitchFamily="34" charset="0"/>
              </a:rPr>
              <a:t>Our Prototype is an Application that tells the user what movie to watch according to the genre set by the user.</a:t>
            </a:r>
          </a:p>
          <a:p>
            <a:pPr>
              <a:buFont typeface="Wingdings" panose="05000000000000000000" pitchFamily="2" charset="2"/>
              <a:buChar char="Ø"/>
            </a:pPr>
            <a:r>
              <a:rPr lang="en-IN" dirty="0">
                <a:latin typeface="Tahoma" panose="020B0604030504040204" pitchFamily="34" charset="0"/>
                <a:ea typeface="Tahoma" panose="020B0604030504040204" pitchFamily="34" charset="0"/>
                <a:cs typeface="Tahoma" panose="020B0604030504040204" pitchFamily="34" charset="0"/>
              </a:rPr>
              <a:t>We use GUI in Java for making our Prototype.</a:t>
            </a:r>
          </a:p>
          <a:p>
            <a:pPr>
              <a:buFont typeface="Wingdings" panose="05000000000000000000" pitchFamily="2" charset="2"/>
              <a:buChar char="Ø"/>
            </a:pPr>
            <a:r>
              <a:rPr lang="en-IN" dirty="0">
                <a:latin typeface="Tahoma" panose="020B0604030504040204" pitchFamily="34" charset="0"/>
                <a:ea typeface="Tahoma" panose="020B0604030504040204" pitchFamily="34" charset="0"/>
                <a:cs typeface="Tahoma" panose="020B0604030504040204" pitchFamily="34" charset="0"/>
              </a:rPr>
              <a:t>GUI is a </a:t>
            </a:r>
            <a:r>
              <a:rPr lang="en-IN" dirty="0" err="1">
                <a:latin typeface="Tahoma" panose="020B0604030504040204" pitchFamily="34" charset="0"/>
                <a:ea typeface="Tahoma" panose="020B0604030504040204" pitchFamily="34" charset="0"/>
                <a:cs typeface="Tahoma" panose="020B0604030504040204" pitchFamily="34" charset="0"/>
              </a:rPr>
              <a:t>WindowBuilder</a:t>
            </a:r>
            <a:r>
              <a:rPr lang="en-IN" dirty="0">
                <a:latin typeface="Tahoma" panose="020B0604030504040204" pitchFamily="34" charset="0"/>
                <a:ea typeface="Tahoma" panose="020B0604030504040204" pitchFamily="34" charset="0"/>
                <a:cs typeface="Tahoma" panose="020B0604030504040204" pitchFamily="34" charset="0"/>
              </a:rPr>
              <a:t> that is composed of SWT Designer and Swing Designer and makes it very easy to create Java GUI applications without spending a lot of time writing code. Use the WYSIWYG visual designer and layout tools to create simple forms for complex windows; the Java code will be generated for you.</a:t>
            </a:r>
          </a:p>
          <a:p>
            <a:pPr marL="0" indent="0">
              <a:buNone/>
            </a:pPr>
            <a:endParaRPr lang="en-IN" dirty="0"/>
          </a:p>
        </p:txBody>
      </p:sp>
      <p:pic>
        <p:nvPicPr>
          <p:cNvPr id="4" name="Picture 4" descr="Installing Java WindowBuilder (Gui Designer Plugin ) on Eclipse - YouTube">
            <a:extLst>
              <a:ext uri="{FF2B5EF4-FFF2-40B4-BE49-F238E27FC236}">
                <a16:creationId xmlns:a16="http://schemas.microsoft.com/office/drawing/2014/main" id="{6C3AB349-CB62-44C1-B5B1-FCDDA311D8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4024" y="2764491"/>
            <a:ext cx="5014261" cy="2820523"/>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929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6B26-263E-0BAF-3020-D5EC70FD054F}"/>
              </a:ext>
            </a:extLst>
          </p:cNvPr>
          <p:cNvSpPr>
            <a:spLocks noGrp="1"/>
          </p:cNvSpPr>
          <p:nvPr>
            <p:ph type="title"/>
          </p:nvPr>
        </p:nvSpPr>
        <p:spPr>
          <a:xfrm>
            <a:off x="1295402" y="905437"/>
            <a:ext cx="9601196" cy="1303867"/>
          </a:xfrm>
        </p:spPr>
        <p:txBody>
          <a:bodyPr/>
          <a:lstStyle/>
          <a:p>
            <a:r>
              <a:rPr lang="en-IN" b="1" dirty="0">
                <a:effectLst>
                  <a:outerShdw blurRad="38100" dist="38100" dir="2700000" algn="tl">
                    <a:srgbClr val="000000">
                      <a:alpha val="43137"/>
                    </a:srgbClr>
                  </a:outerShdw>
                </a:effectLst>
                <a:highlight>
                  <a:srgbClr val="00FF00"/>
                </a:highlight>
                <a:latin typeface="Times New Roman" panose="02020603050405020304" pitchFamily="18" charset="0"/>
                <a:cs typeface="Times New Roman" panose="02020603050405020304" pitchFamily="18" charset="0"/>
              </a:rPr>
              <a:t>CLASS DIAGRAM</a:t>
            </a:r>
          </a:p>
        </p:txBody>
      </p:sp>
      <p:pic>
        <p:nvPicPr>
          <p:cNvPr id="5" name="Content Placeholder 4">
            <a:extLst>
              <a:ext uri="{FF2B5EF4-FFF2-40B4-BE49-F238E27FC236}">
                <a16:creationId xmlns:a16="http://schemas.microsoft.com/office/drawing/2014/main" id="{6C893937-091A-8E67-F96A-F08696B2DD71}"/>
              </a:ext>
            </a:extLst>
          </p:cNvPr>
          <p:cNvPicPr>
            <a:picLocks noGrp="1" noChangeAspect="1"/>
          </p:cNvPicPr>
          <p:nvPr>
            <p:ph idx="1"/>
          </p:nvPr>
        </p:nvPicPr>
        <p:blipFill>
          <a:blip r:embed="rId2"/>
          <a:stretch>
            <a:fillRect/>
          </a:stretch>
        </p:blipFill>
        <p:spPr>
          <a:xfrm>
            <a:off x="3522134" y="2557464"/>
            <a:ext cx="5147733" cy="331787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15766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CE8D-829E-0B50-AE17-4F624ED7A67E}"/>
              </a:ext>
            </a:extLst>
          </p:cNvPr>
          <p:cNvSpPr>
            <a:spLocks noGrp="1"/>
          </p:cNvSpPr>
          <p:nvPr>
            <p:ph type="title"/>
          </p:nvPr>
        </p:nvSpPr>
        <p:spPr/>
        <p:txBody>
          <a:bodyPr/>
          <a:lstStyle/>
          <a:p>
            <a:r>
              <a:rPr lang="en-IN" b="1" dirty="0">
                <a:highlight>
                  <a:srgbClr val="FFFF00"/>
                </a:highlight>
              </a:rPr>
              <a:t>GITHUB</a:t>
            </a:r>
            <a:r>
              <a:rPr lang="en-IN" dirty="0">
                <a:highlight>
                  <a:srgbClr val="FFFF00"/>
                </a:highlight>
              </a:rPr>
              <a:t> </a:t>
            </a:r>
            <a:r>
              <a:rPr lang="en-IN" b="1" dirty="0">
                <a:highlight>
                  <a:srgbClr val="FFFF00"/>
                </a:highlight>
              </a:rPr>
              <a:t>SETUP</a:t>
            </a:r>
          </a:p>
        </p:txBody>
      </p:sp>
      <p:sp>
        <p:nvSpPr>
          <p:cNvPr id="3" name="Content Placeholder 2">
            <a:extLst>
              <a:ext uri="{FF2B5EF4-FFF2-40B4-BE49-F238E27FC236}">
                <a16:creationId xmlns:a16="http://schemas.microsoft.com/office/drawing/2014/main" id="{354C9492-8CC5-7965-480F-EB1AE7EBB780}"/>
              </a:ext>
            </a:extLst>
          </p:cNvPr>
          <p:cNvSpPr>
            <a:spLocks noGrp="1"/>
          </p:cNvSpPr>
          <p:nvPr>
            <p:ph idx="1"/>
          </p:nvPr>
        </p:nvSpPr>
        <p:spPr/>
        <p:txBody>
          <a:bodyPr>
            <a:normAutofit/>
          </a:bodyPr>
          <a:lstStyle/>
          <a:p>
            <a:pPr>
              <a:buFont typeface="Wingdings" panose="05000000000000000000" pitchFamily="2" charset="2"/>
              <a:buChar char="Ø"/>
            </a:pPr>
            <a:r>
              <a:rPr lang="en-IN" sz="3200" dirty="0">
                <a:solidFill>
                  <a:srgbClr val="00B0F0"/>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https://github.com/k-amith1610/HELP-ME-OUT-IN</a:t>
            </a:r>
            <a:r>
              <a:rPr lang="en-IN" sz="3200" dirty="0">
                <a:solidFill>
                  <a:srgbClr val="00B0F0"/>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a:t>
            </a:r>
            <a:r>
              <a:rPr lang="en-IN" sz="3200" dirty="0">
                <a:solidFill>
                  <a:srgbClr val="00B0F0"/>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HYDERABAD/tree/main/AOOP</a:t>
            </a:r>
            <a:endParaRPr lang="en-IN" sz="32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182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FC66-3AA8-2FC3-25D7-B00489606EAF}"/>
              </a:ext>
            </a:extLst>
          </p:cNvPr>
          <p:cNvSpPr>
            <a:spLocks noGrp="1"/>
          </p:cNvSpPr>
          <p:nvPr>
            <p:ph type="title"/>
          </p:nvPr>
        </p:nvSpPr>
        <p:spPr>
          <a:xfrm>
            <a:off x="1205755" y="2506133"/>
            <a:ext cx="9601196" cy="1303867"/>
          </a:xfrm>
        </p:spPr>
        <p:txBody>
          <a:bodyPr>
            <a:noAutofit/>
          </a:bodyPr>
          <a:lstStyle/>
          <a:p>
            <a:r>
              <a:rPr lang="en-IN" sz="8000" b="1" dirty="0">
                <a:latin typeface="Times New Roman" panose="02020603050405020304" pitchFamily="18" charset="0"/>
                <a:cs typeface="Times New Roman" panose="02020603050405020304" pitchFamily="18" charset="0"/>
              </a:rPr>
              <a:t>THANK YOU</a:t>
            </a:r>
          </a:p>
        </p:txBody>
      </p:sp>
      <p:pic>
        <p:nvPicPr>
          <p:cNvPr id="1026" name="Picture 2" descr="100+ Thank You Pictures | Download Free Images on Unsplash">
            <a:extLst>
              <a:ext uri="{FF2B5EF4-FFF2-40B4-BE49-F238E27FC236}">
                <a16:creationId xmlns:a16="http://schemas.microsoft.com/office/drawing/2014/main" id="{581ABBC7-05F9-4C6B-B428-77D5F24DF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83" y="233082"/>
            <a:ext cx="11268635" cy="623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0654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98</TotalTime>
  <Words>292</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Garamond</vt:lpstr>
      <vt:lpstr>Tahoma</vt:lpstr>
      <vt:lpstr>Times New Roman</vt:lpstr>
      <vt:lpstr>Wingdings</vt:lpstr>
      <vt:lpstr>Organic</vt:lpstr>
      <vt:lpstr>HELP ME OUT IN HYDERABAD</vt:lpstr>
      <vt:lpstr>TEAM MEMBERS</vt:lpstr>
      <vt:lpstr>INTRODUCTION</vt:lpstr>
      <vt:lpstr>PROBLEM STATEMENT</vt:lpstr>
      <vt:lpstr>PROTOTYPE AREA</vt:lpstr>
      <vt:lpstr>CLASS DIAGRAM</vt:lpstr>
      <vt:lpstr>GITHUB SETUP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 ME OUT IN HYDERABAD</dc:title>
  <dc:creator>K Amith</dc:creator>
  <cp:lastModifiedBy>K Amith</cp:lastModifiedBy>
  <cp:revision>22</cp:revision>
  <dcterms:created xsi:type="dcterms:W3CDTF">2022-08-08T05:11:23Z</dcterms:created>
  <dcterms:modified xsi:type="dcterms:W3CDTF">2022-08-08T09:38:55Z</dcterms:modified>
</cp:coreProperties>
</file>