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0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line.com/nutrition/top-iphone-android-apps#meal-planning" TargetMode="External"/><Relationship Id="rId7" Type="http://schemas.openxmlformats.org/officeDocument/2006/relationships/hyperlink" Target="https://www.healthline.com/nutrition/top-iphone-android-apps#mindful-eating" TargetMode="External"/><Relationship Id="rId2" Type="http://schemas.openxmlformats.org/officeDocument/2006/relationships/hyperlink" Target="https://www.healthline.com/nutrition/top-iphone-android-apps#overall" TargetMode="External"/><Relationship Id="rId1" Type="http://schemas.openxmlformats.org/officeDocument/2006/relationships/slideLayout" Target="../slideLayouts/slideLayout2.xml"/><Relationship Id="rId6" Type="http://schemas.openxmlformats.org/officeDocument/2006/relationships/hyperlink" Target="https://www.healthline.com/nutrition/top-iphone-android-apps#weight-loss" TargetMode="External"/><Relationship Id="rId5" Type="http://schemas.openxmlformats.org/officeDocument/2006/relationships/hyperlink" Target="https://www.healthline.com/nutrition/top-iphone-android-apps#healthy-recipe" TargetMode="External"/><Relationship Id="rId4" Type="http://schemas.openxmlformats.org/officeDocument/2006/relationships/hyperlink" Target="https://www.healthline.com/nutrition/top-iphone-android-apps#food-track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049468" y="817733"/>
            <a:ext cx="9699812" cy="2006283"/>
          </a:xfrm>
        </p:spPr>
        <p:txBody>
          <a:bodyPr>
            <a:normAutofit fontScale="90000"/>
          </a:bodyPr>
          <a:lstStyle/>
          <a:p>
            <a:br>
              <a:rPr lang="en-IN" dirty="0">
                <a:solidFill>
                  <a:schemeClr val="accent2">
                    <a:lumMod val="50000"/>
                  </a:schemeClr>
                </a:solidFill>
              </a:rPr>
            </a:br>
            <a:r>
              <a:rPr lang="en-IN" dirty="0">
                <a:latin typeface="Times New Roman" panose="02020603050405020304" pitchFamily="18" charset="0"/>
                <a:cs typeface="Times New Roman" panose="02020603050405020304" pitchFamily="18" charset="0"/>
              </a:rPr>
              <a:t>HEALTH DIET CONSULTATION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429000"/>
            <a:ext cx="9144000" cy="2692230"/>
          </a:xfrm>
        </p:spPr>
        <p:txBody>
          <a:bodyPr>
            <a:normAutofit fontScale="77500" lnSpcReduction="20000"/>
          </a:bodyPr>
          <a:lstStyle/>
          <a:p>
            <a:r>
              <a:rPr lang="en-IN" dirty="0"/>
              <a:t>By</a:t>
            </a:r>
          </a:p>
          <a:p>
            <a:r>
              <a:rPr lang="en-IN" sz="2600" dirty="0">
                <a:latin typeface="Times New Roman" panose="02020603050405020304" pitchFamily="18" charset="0"/>
                <a:cs typeface="Times New Roman" panose="02020603050405020304" pitchFamily="18" charset="0"/>
              </a:rPr>
              <a:t>Narra Manas                (2110030085)</a:t>
            </a:r>
          </a:p>
          <a:p>
            <a:r>
              <a:rPr lang="en-IN" sz="2600" dirty="0">
                <a:latin typeface="Times New Roman" panose="02020603050405020304" pitchFamily="18" charset="0"/>
                <a:cs typeface="Times New Roman" panose="02020603050405020304" pitchFamily="18" charset="0"/>
              </a:rPr>
              <a:t>Gurram Karyacharan   (2110030106)</a:t>
            </a:r>
          </a:p>
          <a:p>
            <a:r>
              <a:rPr lang="en-IN" sz="2600" dirty="0">
                <a:latin typeface="Times New Roman" panose="02020603050405020304" pitchFamily="18" charset="0"/>
                <a:cs typeface="Times New Roman" panose="02020603050405020304" pitchFamily="18" charset="0"/>
              </a:rPr>
              <a:t>Nara Badrinath            (2110030163)</a:t>
            </a:r>
          </a:p>
          <a:p>
            <a:r>
              <a:rPr lang="en-IN" sz="2600" dirty="0">
                <a:latin typeface="Times New Roman" panose="02020603050405020304" pitchFamily="18" charset="0"/>
                <a:cs typeface="Times New Roman" panose="02020603050405020304" pitchFamily="18" charset="0"/>
              </a:rPr>
              <a:t>K Amith                       (2110030372)</a:t>
            </a:r>
          </a:p>
          <a:p>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Under the guidance of </a:t>
            </a:r>
          </a:p>
          <a:p>
            <a:r>
              <a:rPr lang="en-IN" sz="2600" dirty="0">
                <a:latin typeface="Times New Roman" panose="02020603050405020304" pitchFamily="18" charset="0"/>
                <a:cs typeface="Times New Roman" panose="02020603050405020304" pitchFamily="18" charset="0"/>
              </a:rPr>
              <a:t>(Dr. Sree Lakshmi)</a:t>
            </a: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01040"/>
            <a:ext cx="10515600" cy="4707150"/>
          </a:xfrm>
        </p:spPr>
        <p:txBody>
          <a:bodyPr>
            <a:normAutofit lnSpcReduction="10000"/>
          </a:bodyPr>
          <a:lstStyle/>
          <a:p>
            <a:r>
              <a:rPr lang="en-IN" dirty="0"/>
              <a:t>When a person wants to maintain any diet, some people do not know what precautions and how to maintain a diet. </a:t>
            </a:r>
          </a:p>
          <a:p>
            <a:r>
              <a:rPr lang="en-IN" dirty="0"/>
              <a:t> Without taking perfect precautions the diet may crash then it may cause so many side effects to the body and health of the person, it can reduce your metabolic rate and also it can weaken your immune system, and like that so many side effects may affect the person.</a:t>
            </a:r>
          </a:p>
          <a:p>
            <a:r>
              <a:rPr lang="en-IN" dirty="0"/>
              <a:t>Nowadays due to illness or any injuries, so many people are consulting doctors to take the advice of doctors like precautions to take in diet. This may waste a lot of time as well as money for a person.</a:t>
            </a:r>
          </a:p>
          <a:p>
            <a:r>
              <a:rPr lang="en-IN" dirty="0"/>
              <a:t>When we are far from our place, we can’t consult our doctor.</a:t>
            </a:r>
          </a:p>
          <a:p>
            <a:r>
              <a:rPr lang="en-IN" dirty="0"/>
              <a:t>So in these cases, people can use our app.</a:t>
            </a:r>
          </a:p>
          <a:p>
            <a:endParaRPr lang="en-IN" dirty="0"/>
          </a:p>
          <a:p>
            <a:endParaRPr lang="en-IN"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r>
              <a:rPr lang="en-IN" dirty="0"/>
              <a:t>There are some existing solutions for health diet consultation systems such as:-</a:t>
            </a:r>
          </a:p>
          <a:p>
            <a:pPr marL="514350" indent="-514350">
              <a:buFont typeface="+mj-lt"/>
              <a:buAutoNum type="arabicPeriod"/>
            </a:pPr>
            <a:r>
              <a:rPr lang="en-IN" dirty="0"/>
              <a:t> </a:t>
            </a:r>
            <a:r>
              <a:rPr lang="en-IN" b="0" i="0" u="none" strike="noStrike" dirty="0">
                <a:solidFill>
                  <a:srgbClr val="E33998"/>
                </a:solidFill>
                <a:effectLst/>
                <a:latin typeface="Proxima Nova"/>
                <a:hlinkClick r:id="rId2"/>
              </a:rPr>
              <a:t>MyPlate Calorie Counter</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err="1">
                <a:solidFill>
                  <a:srgbClr val="E33998"/>
                </a:solidFill>
                <a:effectLst/>
                <a:latin typeface="Proxima Nova"/>
                <a:hlinkClick r:id="rId3"/>
              </a:rPr>
              <a:t>PlateJoy</a:t>
            </a:r>
            <a:endParaRPr lang="en-IN" dirty="0">
              <a:solidFill>
                <a:srgbClr val="E33998"/>
              </a:solidFill>
              <a:latin typeface="Proxima Nova"/>
            </a:endParaRPr>
          </a:p>
          <a:p>
            <a:pPr marL="514350" indent="-514350">
              <a:buFont typeface="+mj-lt"/>
              <a:buAutoNum type="arabicPeriod"/>
            </a:pPr>
            <a:r>
              <a:rPr lang="en-IN" b="0" i="0" u="none" strike="noStrike" dirty="0">
                <a:solidFill>
                  <a:srgbClr val="E33998"/>
                </a:solidFill>
                <a:effectLst/>
                <a:latin typeface="Proxima Nova"/>
                <a:hlinkClick r:id="rId4"/>
              </a:rPr>
              <a:t>MyFitnessPal</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err="1">
                <a:solidFill>
                  <a:srgbClr val="E33998"/>
                </a:solidFill>
                <a:effectLst/>
                <a:latin typeface="Proxima Nova"/>
                <a:hlinkClick r:id="rId5"/>
              </a:rPr>
              <a:t>Yummly</a:t>
            </a:r>
            <a:r>
              <a:rPr lang="en-IN" b="0" i="0" u="none" strike="noStrike" dirty="0">
                <a:solidFill>
                  <a:srgbClr val="E33998"/>
                </a:solidFill>
                <a:effectLst/>
                <a:latin typeface="Proxima Nova"/>
                <a:hlinkClick r:id="rId5"/>
              </a:rPr>
              <a:t> Recipes &amp; Cooking Tools</a:t>
            </a:r>
            <a:endParaRPr lang="en-IN" dirty="0">
              <a:solidFill>
                <a:srgbClr val="E33998"/>
              </a:solidFill>
              <a:latin typeface="Proxima Nova"/>
            </a:endParaRPr>
          </a:p>
          <a:p>
            <a:pPr marL="514350" indent="-514350">
              <a:buFont typeface="+mj-lt"/>
              <a:buAutoNum type="arabicPeriod"/>
            </a:pPr>
            <a:r>
              <a:rPr lang="en-IN" b="0" i="0" u="none" strike="noStrike" dirty="0" err="1">
                <a:solidFill>
                  <a:srgbClr val="6AF2FD"/>
                </a:solidFill>
                <a:effectLst/>
                <a:latin typeface="Proxima Nova"/>
                <a:hlinkClick r:id="rId6"/>
              </a:rPr>
              <a:t>Lifesum</a:t>
            </a:r>
            <a:r>
              <a:rPr lang="en-IN" b="0" i="0" u="none" strike="noStrike" dirty="0">
                <a:solidFill>
                  <a:srgbClr val="6AF2FD"/>
                </a:solidFill>
                <a:effectLst/>
                <a:latin typeface="Proxima Nova"/>
                <a:hlinkClick r:id="rId6"/>
              </a:rPr>
              <a:t>: Healthy Eating</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a:solidFill>
                  <a:srgbClr val="E33998"/>
                </a:solidFill>
                <a:effectLst/>
                <a:latin typeface="Proxima Nova"/>
                <a:hlinkClick r:id="rId7"/>
              </a:rPr>
              <a:t>Ate Food Journal</a:t>
            </a:r>
            <a:r>
              <a:rPr lang="en-IN" dirty="0">
                <a:solidFill>
                  <a:srgbClr val="E33998"/>
                </a:solidFill>
                <a:latin typeface="Proxima Nova"/>
              </a:rPr>
              <a:t>.</a:t>
            </a:r>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389E-3304-7869-3251-7546C64F12D6}"/>
              </a:ext>
            </a:extLst>
          </p:cNvPr>
          <p:cNvSpPr>
            <a:spLocks noGrp="1"/>
          </p:cNvSpPr>
          <p:nvPr>
            <p:ph type="title"/>
          </p:nvPr>
        </p:nvSpPr>
        <p:spPr/>
        <p:txBody>
          <a:bodyPr/>
          <a:lstStyle/>
          <a:p>
            <a:r>
              <a:rPr lang="en-IN" dirty="0"/>
              <a:t>		       </a:t>
            </a:r>
            <a:r>
              <a:rPr lang="en-IN" dirty="0">
                <a:solidFill>
                  <a:srgbClr val="69008E"/>
                </a:solidFill>
              </a:rPr>
              <a:t>Project Requirements</a:t>
            </a:r>
          </a:p>
        </p:txBody>
      </p:sp>
      <p:sp>
        <p:nvSpPr>
          <p:cNvPr id="3" name="Content Placeholder 2">
            <a:extLst>
              <a:ext uri="{FF2B5EF4-FFF2-40B4-BE49-F238E27FC236}">
                <a16:creationId xmlns:a16="http://schemas.microsoft.com/office/drawing/2014/main" id="{2E149BD2-85D9-CCD2-B150-6D052844AD0E}"/>
              </a:ext>
            </a:extLst>
          </p:cNvPr>
          <p:cNvSpPr>
            <a:spLocks noGrp="1"/>
          </p:cNvSpPr>
          <p:nvPr>
            <p:ph idx="1"/>
          </p:nvPr>
        </p:nvSpPr>
        <p:spPr/>
        <p:txBody>
          <a:bodyPr/>
          <a:lstStyle/>
          <a:p>
            <a:r>
              <a:rPr lang="en-US" dirty="0"/>
              <a:t>Python</a:t>
            </a:r>
          </a:p>
          <a:p>
            <a:r>
              <a:rPr lang="en-US" dirty="0" err="1"/>
              <a:t>MySql</a:t>
            </a:r>
            <a:endParaRPr lang="en-US" dirty="0"/>
          </a:p>
          <a:p>
            <a:r>
              <a:rPr lang="en-US" dirty="0" err="1"/>
              <a:t>Webdevelopment</a:t>
            </a:r>
            <a:endParaRPr lang="en-US" dirty="0"/>
          </a:p>
          <a:p>
            <a:r>
              <a:rPr lang="en-IN" dirty="0"/>
              <a:t>STARUML</a:t>
            </a:r>
          </a:p>
          <a:p>
            <a:r>
              <a:rPr lang="en-IN" dirty="0" err="1"/>
              <a:t>TerraER</a:t>
            </a:r>
            <a:endParaRPr lang="en-IN" dirty="0"/>
          </a:p>
        </p:txBody>
      </p:sp>
    </p:spTree>
    <p:extLst>
      <p:ext uri="{BB962C8B-B14F-4D97-AF65-F5344CB8AC3E}">
        <p14:creationId xmlns:p14="http://schemas.microsoft.com/office/powerpoint/2010/main" val="180827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r>
              <a:rPr lang="en-US" dirty="0"/>
              <a:t>We use </a:t>
            </a:r>
            <a:r>
              <a:rPr lang="en-US" dirty="0" err="1"/>
              <a:t>MySql</a:t>
            </a:r>
            <a:r>
              <a:rPr lang="en-US" dirty="0"/>
              <a:t> in the backend of our project so that we can store the details of a person in a database.</a:t>
            </a:r>
          </a:p>
          <a:p>
            <a:r>
              <a:rPr lang="en-US" b="1" i="0" dirty="0">
                <a:effectLst/>
                <a:latin typeface="+mj-lt"/>
              </a:rPr>
              <a:t>MySQL is a relational database management system based on SQL – Structured Query Language. </a:t>
            </a:r>
          </a:p>
          <a:p>
            <a:r>
              <a:rPr lang="en-US" b="1" i="0" dirty="0">
                <a:effectLst/>
                <a:latin typeface="+mj-lt"/>
              </a:rPr>
              <a:t>The application is used for a wide range of purposes, including data warehousing, e-commerce, and logging applications. The most common use for </a:t>
            </a:r>
            <a:r>
              <a:rPr lang="en-US" b="1" i="0" dirty="0" err="1">
                <a:effectLst/>
                <a:latin typeface="+mj-lt"/>
              </a:rPr>
              <a:t>mySQL</a:t>
            </a:r>
            <a:r>
              <a:rPr lang="en-US" b="1" i="0" dirty="0">
                <a:effectLst/>
                <a:latin typeface="+mj-lt"/>
              </a:rPr>
              <a:t> however, is for the purpose of a web database.</a:t>
            </a:r>
            <a:endParaRPr lang="en-US" b="1" dirty="0">
              <a:latin typeface="+mj-lt"/>
            </a:endParaRPr>
          </a:p>
          <a:p>
            <a:endParaRPr lang="en-US" dirty="0"/>
          </a:p>
          <a:p>
            <a:endParaRPr lang="en-IN" dirty="0"/>
          </a:p>
        </p:txBody>
      </p:sp>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r>
              <a:rPr lang="en-US" dirty="0" err="1"/>
              <a:t>MySql</a:t>
            </a:r>
            <a:endParaRPr lang="en-US" dirty="0"/>
          </a:p>
          <a:p>
            <a:r>
              <a:rPr lang="en-US" dirty="0" err="1"/>
              <a:t>TerraER</a:t>
            </a:r>
            <a:endParaRPr lang="en-US" dirty="0"/>
          </a:p>
          <a:p>
            <a:endParaRPr lang="en-IN" dirty="0"/>
          </a:p>
        </p:txBody>
      </p:sp>
    </p:spTree>
    <p:extLst>
      <p:ext uri="{BB962C8B-B14F-4D97-AF65-F5344CB8AC3E}">
        <p14:creationId xmlns:p14="http://schemas.microsoft.com/office/powerpoint/2010/main" val="10796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sp>
        <p:nvSpPr>
          <p:cNvPr id="3" name="Content Placeholder 2">
            <a:extLst>
              <a:ext uri="{FF2B5EF4-FFF2-40B4-BE49-F238E27FC236}">
                <a16:creationId xmlns:a16="http://schemas.microsoft.com/office/drawing/2014/main" id="{60162721-C3DA-47FF-B8CE-72984E3B00C1}"/>
              </a:ext>
            </a:extLst>
          </p:cNvPr>
          <p:cNvSpPr>
            <a:spLocks noGrp="1"/>
          </p:cNvSpPr>
          <p:nvPr>
            <p:ph idx="1"/>
          </p:nvPr>
        </p:nvSpPr>
        <p:spPr/>
        <p:txBody>
          <a:bodyPr/>
          <a:lstStyle/>
          <a:p>
            <a:pPr marL="0" indent="0">
              <a:buNone/>
            </a:pPr>
            <a:r>
              <a:rPr lang="en-IN" dirty="0"/>
              <a:t>https://github.com/k-amith1610/Health-and-Diet-Consultation-System/upload/main/DBMS</a:t>
            </a:r>
          </a:p>
        </p:txBody>
      </p:sp>
    </p:spTree>
    <p:extLst>
      <p:ext uri="{BB962C8B-B14F-4D97-AF65-F5344CB8AC3E}">
        <p14:creationId xmlns:p14="http://schemas.microsoft.com/office/powerpoint/2010/main" val="52004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US" dirty="0"/>
              <a:t>2110030085 – Worked on  Project Requirements</a:t>
            </a:r>
          </a:p>
          <a:p>
            <a:r>
              <a:rPr lang="en-US" dirty="0"/>
              <a:t>2110030106 – Worked on Proposed Algorithm Design Technique</a:t>
            </a:r>
          </a:p>
          <a:p>
            <a:r>
              <a:rPr lang="en-US" dirty="0"/>
              <a:t>2110030163 – Worked on Existing Solutions</a:t>
            </a:r>
          </a:p>
          <a:p>
            <a:r>
              <a:rPr lang="en-US" dirty="0"/>
              <a:t>2110030372 – Worked on Problem Statement and Domain</a:t>
            </a:r>
          </a:p>
        </p:txBody>
      </p:sp>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367</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Proxima Nova</vt:lpstr>
      <vt:lpstr>Times New Roman</vt:lpstr>
      <vt:lpstr>Office Theme</vt:lpstr>
      <vt:lpstr> HEALTH DIET CONSULTATION SYSTEM</vt:lpstr>
      <vt:lpstr>Problem statement and domain</vt:lpstr>
      <vt:lpstr>Existing solutions/ Naïve solutions</vt:lpstr>
      <vt:lpstr>         Project Requirements</vt:lpstr>
      <vt:lpstr>Proposed Algorithm Design Technique</vt:lpstr>
      <vt:lpstr>Data Structures needed</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 Amith</cp:lastModifiedBy>
  <cp:revision>10</cp:revision>
  <dcterms:created xsi:type="dcterms:W3CDTF">2022-02-18T09:01:51Z</dcterms:created>
  <dcterms:modified xsi:type="dcterms:W3CDTF">2022-08-08T03:38:25Z</dcterms:modified>
</cp:coreProperties>
</file>