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4AFA-83CC-6AAF-4C18-7D73845F6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6C425-58E2-C328-DC5C-95A22E5C6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C995-B636-0B77-41C6-9ADA4620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A090-A738-95F5-967D-EDE1C9EC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E647-20CE-0676-3261-A0BB4991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A413-41F7-C7C6-4DC1-2386CCD6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95229-DD17-7634-8B63-538B4DADF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E4BA6-C4BF-25ED-5DCC-D72AE7E2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5D708-7C96-B462-9BF9-7BED0323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6FB3-7ACC-0B12-EE29-5261B04E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18566-2604-F7FA-16E6-89A286BE8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29F4D-15DA-97FA-2C4E-0939C26C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3C3C-7DD3-E07D-53DA-18F6B5A3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B933-2A55-4BBE-FBD9-651E2B8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67F6-BA22-B21B-3DB1-E77C961C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1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C82F-6572-A81B-10EC-8A043165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96E5-4B05-C50F-F4AB-2765B3C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045C-2CC0-F48D-C3B8-D4A9852F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28A0-C99B-CCA2-AD3B-AF16A471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3D1D1-4C41-F665-9C7C-FF29B6CE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CFF7-87C9-E51E-D81B-AF40E979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AEDD-6A76-F736-6DEE-C984394B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D691-A2B8-065A-1456-6CE372C3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60AE-1194-F193-6E25-0A9485FE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6A7-0C9C-A7A3-9C71-EBB44E2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454F-519C-5380-E733-C3B43977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F906-C53F-738B-BD89-05E2BE43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A3243-7D73-847E-7317-DE446CF1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872B4-3626-CA3C-DFDE-C4099D5B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507A-D73F-A5A1-E3F7-1298143C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63374-9CEB-5AFE-F6A8-09C6B28D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8888-B9FA-1030-BD06-D63D72AD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F5AB6-2D16-D1DA-33E3-36452EA9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9D90F-E6C7-92C6-90D9-B659419F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17729-0C91-98E7-1CFE-B5C4DED8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0E8D8-25AE-7C2D-9D01-E743327D8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C798D-87B5-0C37-BB59-35C2353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1C82B-0897-5029-3E32-7BD19142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370DB-4D6A-6950-263B-D86048CB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A7F7-3451-EAC0-9E4B-83503620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6FF22-58AE-26DD-42B6-CA4D0BCC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807A4-8CF8-B730-990E-6C59A003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0A2BF-47F8-5B77-9E60-D3CD8698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3BD49-A2C0-24D6-7A39-EA9F381B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3276-1ED4-1D25-DFE3-A4A3F18D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088D1-CDFB-148F-D9CE-60DBFA00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ED5A-6464-8125-BAA3-14A4A74E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463D-61E9-A9B6-DDD8-3520E97C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4673-23EE-20D2-48EA-8DD633D03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885AD-13B7-2BBC-F788-30D4637C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3FDD8-B464-ACE4-A080-28FB09E4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EF86-C56B-8620-CDC3-8E1CCC20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8D44-80B0-CE3D-D2B4-96ABBB53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FC9C7-85C7-1C8B-D7BA-89BBB5428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DC645-1CAD-2E88-D22D-2E0D7C3D9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63C2-0A81-BEE4-D37B-B79406FE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BCC7C-C9F4-9428-9EB7-CF3006B8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66379-A42B-EF73-34DF-FF231BBD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9850D-230E-5946-A341-4D52C61E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F995-511A-AE80-3DCF-845EBDA0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1F80-B03B-F3E0-2B39-F0E958DCB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9F1E4-C9D6-4A33-99B3-477D53EB130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814B-8DCE-5F34-45EE-7D3E75626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144F-B48A-9E7E-88DD-1BC4DC59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BB575-889F-465D-A177-4D343661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02EDB-916C-4AC0-F390-70841748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78" y="0"/>
            <a:ext cx="7716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3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R</dc:creator>
  <cp:lastModifiedBy>Karthik R</cp:lastModifiedBy>
  <cp:revision>1</cp:revision>
  <dcterms:created xsi:type="dcterms:W3CDTF">2024-06-22T19:47:45Z</dcterms:created>
  <dcterms:modified xsi:type="dcterms:W3CDTF">2024-06-22T19:56:51Z</dcterms:modified>
</cp:coreProperties>
</file>