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20000" cx="10692000"/>
  <p:notesSz cx="6858000" cy="9144000"/>
  <p:embeddedFontLst>
    <p:embeddedFont>
      <p:font typeface="Roboto Medium"/>
      <p:regular r:id="rId7"/>
      <p:bold r:id="rId8"/>
      <p:italic r:id="rId9"/>
      <p:boldItalic r:id="rId10"/>
    </p:embeddedFont>
    <p:embeddedFont>
      <p:font typeface="Roboto"/>
      <p:regular r:id="rId11"/>
      <p:bold r:id="rId12"/>
      <p:italic r:id="rId13"/>
      <p:boldItalic r:id="rId14"/>
    </p:embeddedFont>
    <p:embeddedFont>
      <p:font typeface="Google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62">
          <p15:clr>
            <a:srgbClr val="747775"/>
          </p15:clr>
        </p15:guide>
        <p15:guide id="2" pos="3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762" orient="horz"/>
        <p:guide pos="3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Medium-bold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edium-italic.fntdata"/><Relationship Id="rId15" Type="http://schemas.openxmlformats.org/officeDocument/2006/relationships/font" Target="fonts/GoogleSans-regular.fntdata"/><Relationship Id="rId14" Type="http://schemas.openxmlformats.org/officeDocument/2006/relationships/font" Target="fonts/Roboto-boldItalic.fntdata"/><Relationship Id="rId17" Type="http://schemas.openxmlformats.org/officeDocument/2006/relationships/font" Target="fonts/GoogleSans-italic.fntdata"/><Relationship Id="rId16"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GoogleSans-boldItalic.fntdata"/><Relationship Id="rId7" Type="http://schemas.openxmlformats.org/officeDocument/2006/relationships/font" Target="fonts/RobotoMedium-regular.fntdata"/><Relationship Id="rId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6919" y="685800"/>
            <a:ext cx="242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2216919"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nvSpPr>
        <p:spPr>
          <a:xfrm>
            <a:off x="5586900" y="2021075"/>
            <a:ext cx="4590900" cy="431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900">
                <a:solidFill>
                  <a:srgbClr val="425066"/>
                </a:solidFill>
                <a:latin typeface="Roboto Medium"/>
                <a:ea typeface="Roboto Medium"/>
                <a:cs typeface="Roboto Medium"/>
                <a:sym typeface="Roboto Medium"/>
              </a:rPr>
              <a:t>Why TensorFlow?</a:t>
            </a:r>
            <a:endParaRPr sz="1900">
              <a:solidFill>
                <a:srgbClr val="425066"/>
              </a:solidFill>
              <a:latin typeface="Roboto Medium"/>
              <a:ea typeface="Roboto Medium"/>
              <a:cs typeface="Roboto Medium"/>
              <a:sym typeface="Roboto Medium"/>
            </a:endParaRPr>
          </a:p>
          <a:p>
            <a:pPr indent="0" lvl="0" marL="0" rtl="0" algn="l">
              <a:spcBef>
                <a:spcPts val="0"/>
              </a:spcBef>
              <a:spcAft>
                <a:spcPts val="0"/>
              </a:spcAft>
              <a:buClr>
                <a:srgbClr val="000000"/>
              </a:buClr>
              <a:buSzPts val="1100"/>
              <a:buFont typeface="Arial"/>
              <a:buNone/>
            </a:pPr>
            <a:r>
              <a:rPr lang="en">
                <a:solidFill>
                  <a:srgbClr val="616161"/>
                </a:solidFill>
                <a:latin typeface="Roboto"/>
                <a:ea typeface="Roboto"/>
                <a:cs typeface="Roboto"/>
                <a:sym typeface="Roboto"/>
              </a:rPr>
              <a:t>W</a:t>
            </a:r>
            <a:r>
              <a:rPr lang="en">
                <a:solidFill>
                  <a:srgbClr val="425066"/>
                </a:solidFill>
                <a:latin typeface="Roboto"/>
                <a:ea typeface="Roboto"/>
                <a:cs typeface="Roboto"/>
                <a:sym typeface="Roboto"/>
              </a:rPr>
              <a:t>hether you're an expert or a beginner, TensorFlow is an end-to-end platform that makes it easy for you to build and deploy ML models.</a:t>
            </a:r>
            <a:endParaRPr>
              <a:solidFill>
                <a:srgbClr val="999999"/>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1600">
              <a:solidFill>
                <a:srgbClr val="99999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900">
                <a:solidFill>
                  <a:srgbClr val="425066"/>
                </a:solidFill>
                <a:latin typeface="Roboto Medium"/>
                <a:ea typeface="Roboto Medium"/>
                <a:cs typeface="Roboto Medium"/>
                <a:sym typeface="Roboto Medium"/>
              </a:rPr>
              <a:t>Easy model building</a:t>
            </a:r>
            <a:endParaRPr b="1" sz="2100">
              <a:solidFill>
                <a:srgbClr val="4285F4"/>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a:solidFill>
                  <a:srgbClr val="616161"/>
                </a:solidFill>
                <a:latin typeface="Roboto"/>
                <a:ea typeface="Roboto"/>
                <a:cs typeface="Roboto"/>
                <a:sym typeface="Roboto"/>
              </a:rPr>
              <a:t>TensorFlow offers multiple levels of abstraction so you can choose the right one for your needs. Build and train models by using the high-level Keras API, which makes getting started with TensorFlow and machine learning easy.</a:t>
            </a:r>
            <a:endParaRPr>
              <a:solidFill>
                <a:srgbClr val="616161"/>
              </a:solidFill>
              <a:latin typeface="Roboto"/>
              <a:ea typeface="Roboto"/>
              <a:cs typeface="Roboto"/>
              <a:sym typeface="Roboto"/>
            </a:endParaRPr>
          </a:p>
          <a:p>
            <a:pPr indent="0" lvl="0" marL="0" rtl="0" algn="l">
              <a:lnSpc>
                <a:spcPct val="115000"/>
              </a:lnSpc>
              <a:spcBef>
                <a:spcPts val="800"/>
              </a:spcBef>
              <a:spcAft>
                <a:spcPts val="800"/>
              </a:spcAft>
              <a:buClr>
                <a:schemeClr val="dk1"/>
              </a:buClr>
              <a:buSzPts val="1100"/>
              <a:buFont typeface="Arial"/>
              <a:buNone/>
            </a:pPr>
            <a:r>
              <a:rPr lang="en">
                <a:solidFill>
                  <a:srgbClr val="616161"/>
                </a:solidFill>
                <a:latin typeface="Roboto"/>
                <a:ea typeface="Roboto"/>
                <a:cs typeface="Roboto"/>
                <a:sym typeface="Roboto"/>
              </a:rPr>
              <a:t>If you need more flexibility, eager execution allows for immediate iteration and intuitive debugging. For large ML training tasks, use the Distribution Strategy API for distributed training on different hardware configurations without changing the model definition.</a:t>
            </a:r>
            <a:endParaRPr sz="1800">
              <a:solidFill>
                <a:srgbClr val="999999"/>
              </a:solidFill>
              <a:latin typeface="Roboto"/>
              <a:ea typeface="Roboto"/>
              <a:cs typeface="Roboto"/>
              <a:sym typeface="Roboto"/>
            </a:endParaRPr>
          </a:p>
        </p:txBody>
      </p:sp>
      <p:cxnSp>
        <p:nvCxnSpPr>
          <p:cNvPr id="11" name="Google Shape;11;p2"/>
          <p:cNvCxnSpPr/>
          <p:nvPr/>
        </p:nvCxnSpPr>
        <p:spPr>
          <a:xfrm rot="10800000">
            <a:off x="5446075" y="2167275"/>
            <a:ext cx="26400" cy="4020600"/>
          </a:xfrm>
          <a:prstGeom prst="straightConnector1">
            <a:avLst/>
          </a:prstGeom>
          <a:noFill/>
          <a:ln cap="flat" cmpd="sng" w="9525">
            <a:solidFill>
              <a:srgbClr val="FF7E00"/>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5074920" y="10972800"/>
            <a:ext cx="5622897" cy="4171450"/>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423925" y="2771141"/>
            <a:ext cx="4764025" cy="2083776"/>
          </a:xfrm>
          <a:prstGeom prst="rect">
            <a:avLst/>
          </a:prstGeom>
          <a:noFill/>
          <a:ln>
            <a:noFill/>
          </a:ln>
        </p:spPr>
      </p:pic>
      <p:pic>
        <p:nvPicPr>
          <p:cNvPr id="14" name="Google Shape;14;p2"/>
          <p:cNvPicPr preferRelativeResize="0"/>
          <p:nvPr/>
        </p:nvPicPr>
        <p:blipFill>
          <a:blip r:embed="rId4">
            <a:alphaModFix/>
          </a:blip>
          <a:stretch>
            <a:fillRect/>
          </a:stretch>
        </p:blipFill>
        <p:spPr>
          <a:xfrm>
            <a:off x="423914" y="461662"/>
            <a:ext cx="4402668" cy="475488"/>
          </a:xfrm>
          <a:prstGeom prst="rect">
            <a:avLst/>
          </a:prstGeom>
          <a:noFill/>
          <a:ln>
            <a:noFill/>
          </a:ln>
        </p:spPr>
      </p:pic>
      <p:sp>
        <p:nvSpPr>
          <p:cNvPr id="15" name="Google Shape;15;p2"/>
          <p:cNvSpPr txBox="1"/>
          <p:nvPr/>
        </p:nvSpPr>
        <p:spPr>
          <a:xfrm>
            <a:off x="423925" y="2021075"/>
            <a:ext cx="412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95959"/>
                </a:solidFill>
                <a:latin typeface="Google Sans"/>
                <a:ea typeface="Google Sans"/>
                <a:cs typeface="Google Sans"/>
                <a:sym typeface="Google Sans"/>
              </a:rPr>
              <a:t>India Edu Program</a:t>
            </a:r>
            <a:endParaRPr b="1" sz="3000">
              <a:solidFill>
                <a:srgbClr val="595959"/>
              </a:solidFill>
              <a:latin typeface="Google Sans"/>
              <a:ea typeface="Google Sans"/>
              <a:cs typeface="Google Sans"/>
              <a:sym typeface="Google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64468" y="3251601"/>
            <a:ext cx="9963300" cy="5772000"/>
          </a:xfrm>
          <a:prstGeom prst="rect">
            <a:avLst/>
          </a:prstGeom>
        </p:spPr>
        <p:txBody>
          <a:bodyPr anchorCtr="0" anchor="b" bIns="119850" lIns="119850" spcFirstLastPara="1" rIns="119850" wrap="square" tIns="11985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r>
              <a:t>xx%</a:t>
            </a:r>
          </a:p>
        </p:txBody>
      </p:sp>
      <p:sp>
        <p:nvSpPr>
          <p:cNvPr id="49" name="Google Shape;49;p11"/>
          <p:cNvSpPr txBox="1"/>
          <p:nvPr>
            <p:ph idx="1" type="body"/>
          </p:nvPr>
        </p:nvSpPr>
        <p:spPr>
          <a:xfrm>
            <a:off x="364468" y="9266383"/>
            <a:ext cx="9963300" cy="3823800"/>
          </a:xfrm>
          <a:prstGeom prst="rect">
            <a:avLst/>
          </a:prstGeom>
        </p:spPr>
        <p:txBody>
          <a:bodyPr anchorCtr="0" anchor="t" bIns="119850" lIns="119850" spcFirstLastPara="1" rIns="119850" wrap="square" tIns="119850">
            <a:norm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50" name="Google Shape;50;p11"/>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64468" y="6322709"/>
            <a:ext cx="9963300" cy="2474700"/>
          </a:xfrm>
          <a:prstGeom prst="rect">
            <a:avLst/>
          </a:prstGeom>
        </p:spPr>
        <p:txBody>
          <a:bodyPr anchorCtr="0" anchor="ctr" bIns="119850" lIns="119850" spcFirstLastPara="1" rIns="119850" wrap="square" tIns="119850">
            <a:norm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18" name="Google Shape;18;p3"/>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64468" y="1308210"/>
            <a:ext cx="9963300" cy="1683300"/>
          </a:xfrm>
          <a:prstGeom prst="rect">
            <a:avLst/>
          </a:prstGeom>
        </p:spPr>
        <p:txBody>
          <a:bodyPr anchorCtr="0" anchor="t" bIns="119850" lIns="119850" spcFirstLastPara="1" rIns="119850" wrap="square" tIns="1198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1" name="Google Shape;21;p4"/>
          <p:cNvSpPr txBox="1"/>
          <p:nvPr>
            <p:ph idx="1" type="body"/>
          </p:nvPr>
        </p:nvSpPr>
        <p:spPr>
          <a:xfrm>
            <a:off x="364468" y="3387853"/>
            <a:ext cx="9963300" cy="10042800"/>
          </a:xfrm>
          <a:prstGeom prst="rect">
            <a:avLst/>
          </a:prstGeom>
        </p:spPr>
        <p:txBody>
          <a:bodyPr anchorCtr="0" anchor="t" bIns="119850" lIns="119850" spcFirstLastPara="1" rIns="119850" wrap="square" tIns="119850">
            <a:norm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64468" y="1308210"/>
            <a:ext cx="9963300" cy="1683300"/>
          </a:xfrm>
          <a:prstGeom prst="rect">
            <a:avLst/>
          </a:prstGeom>
        </p:spPr>
        <p:txBody>
          <a:bodyPr anchorCtr="0" anchor="t" bIns="119850" lIns="119850" spcFirstLastPara="1" rIns="119850" wrap="square" tIns="1198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5" name="Google Shape;25;p5"/>
          <p:cNvSpPr txBox="1"/>
          <p:nvPr>
            <p:ph idx="1" type="body"/>
          </p:nvPr>
        </p:nvSpPr>
        <p:spPr>
          <a:xfrm>
            <a:off x="364468" y="3387853"/>
            <a:ext cx="4677000" cy="10042800"/>
          </a:xfrm>
          <a:prstGeom prst="rect">
            <a:avLst/>
          </a:prstGeom>
        </p:spPr>
        <p:txBody>
          <a:bodyPr anchorCtr="0" anchor="t" bIns="119850" lIns="119850" spcFirstLastPara="1" rIns="119850" wrap="square" tIns="119850">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6" name="Google Shape;26;p5"/>
          <p:cNvSpPr txBox="1"/>
          <p:nvPr>
            <p:ph idx="2" type="body"/>
          </p:nvPr>
        </p:nvSpPr>
        <p:spPr>
          <a:xfrm>
            <a:off x="5650483" y="3387853"/>
            <a:ext cx="4677000" cy="10042800"/>
          </a:xfrm>
          <a:prstGeom prst="rect">
            <a:avLst/>
          </a:prstGeom>
        </p:spPr>
        <p:txBody>
          <a:bodyPr anchorCtr="0" anchor="t" bIns="119850" lIns="119850" spcFirstLastPara="1" rIns="119850" wrap="square" tIns="119850">
            <a:normAutofit/>
          </a:bodyPr>
          <a:lstStyle>
            <a:lvl1pPr indent="-342900" lvl="0" marL="457200">
              <a:spcBef>
                <a:spcPts val="0"/>
              </a:spcBef>
              <a:spcAft>
                <a:spcPts val="0"/>
              </a:spcAft>
              <a:buSzPts val="1800"/>
              <a:buChar char="●"/>
              <a:defRPr sz="18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64468" y="1308210"/>
            <a:ext cx="9963300" cy="1683300"/>
          </a:xfrm>
          <a:prstGeom prst="rect">
            <a:avLst/>
          </a:prstGeom>
        </p:spPr>
        <p:txBody>
          <a:bodyPr anchorCtr="0" anchor="t" bIns="119850" lIns="119850" spcFirstLastPara="1" rIns="119850" wrap="square" tIns="1198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0" name="Google Shape;30;p6"/>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64468" y="1633260"/>
            <a:ext cx="3283500" cy="2221800"/>
          </a:xfrm>
          <a:prstGeom prst="rect">
            <a:avLst/>
          </a:prstGeom>
        </p:spPr>
        <p:txBody>
          <a:bodyPr anchorCtr="0" anchor="b" bIns="119850" lIns="119850" spcFirstLastPara="1" rIns="119850" wrap="square" tIns="119850">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33" name="Google Shape;33;p7"/>
          <p:cNvSpPr txBox="1"/>
          <p:nvPr>
            <p:ph idx="1" type="body"/>
          </p:nvPr>
        </p:nvSpPr>
        <p:spPr>
          <a:xfrm>
            <a:off x="364468" y="4084913"/>
            <a:ext cx="3283500" cy="9346200"/>
          </a:xfrm>
          <a:prstGeom prst="rect">
            <a:avLst/>
          </a:prstGeom>
        </p:spPr>
        <p:txBody>
          <a:bodyPr anchorCtr="0" anchor="t" bIns="119850" lIns="119850" spcFirstLastPara="1" rIns="119850" wrap="square" tIns="11985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p7"/>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573245" y="1323276"/>
            <a:ext cx="7445700" cy="12025200"/>
          </a:xfrm>
          <a:prstGeom prst="rect">
            <a:avLst/>
          </a:prstGeom>
        </p:spPr>
        <p:txBody>
          <a:bodyPr anchorCtr="0" anchor="ctr" bIns="119850" lIns="119850" spcFirstLastPara="1" rIns="119850" wrap="square" tIns="119850">
            <a:normAutofit/>
          </a:bodyPr>
          <a:lstStyle>
            <a:lvl1pPr lvl="0">
              <a:spcBef>
                <a:spcPts val="0"/>
              </a:spcBef>
              <a:spcAft>
                <a:spcPts val="0"/>
              </a:spcAft>
              <a:buSzPts val="6300"/>
              <a:buNone/>
              <a:defRPr sz="6300"/>
            </a:lvl1pPr>
            <a:lvl2pPr lvl="1">
              <a:spcBef>
                <a:spcPts val="0"/>
              </a:spcBef>
              <a:spcAft>
                <a:spcPts val="0"/>
              </a:spcAft>
              <a:buSzPts val="6300"/>
              <a:buNone/>
              <a:defRPr sz="6300"/>
            </a:lvl2pPr>
            <a:lvl3pPr lvl="2">
              <a:spcBef>
                <a:spcPts val="0"/>
              </a:spcBef>
              <a:spcAft>
                <a:spcPts val="0"/>
              </a:spcAft>
              <a:buSzPts val="6300"/>
              <a:buNone/>
              <a:defRPr sz="6300"/>
            </a:lvl3pPr>
            <a:lvl4pPr lvl="3">
              <a:spcBef>
                <a:spcPts val="0"/>
              </a:spcBef>
              <a:spcAft>
                <a:spcPts val="0"/>
              </a:spcAft>
              <a:buSzPts val="6300"/>
              <a:buNone/>
              <a:defRPr sz="6300"/>
            </a:lvl4pPr>
            <a:lvl5pPr lvl="4">
              <a:spcBef>
                <a:spcPts val="0"/>
              </a:spcBef>
              <a:spcAft>
                <a:spcPts val="0"/>
              </a:spcAft>
              <a:buSzPts val="6300"/>
              <a:buNone/>
              <a:defRPr sz="6300"/>
            </a:lvl5pPr>
            <a:lvl6pPr lvl="5">
              <a:spcBef>
                <a:spcPts val="0"/>
              </a:spcBef>
              <a:spcAft>
                <a:spcPts val="0"/>
              </a:spcAft>
              <a:buSzPts val="6300"/>
              <a:buNone/>
              <a:defRPr sz="6300"/>
            </a:lvl6pPr>
            <a:lvl7pPr lvl="6">
              <a:spcBef>
                <a:spcPts val="0"/>
              </a:spcBef>
              <a:spcAft>
                <a:spcPts val="0"/>
              </a:spcAft>
              <a:buSzPts val="6300"/>
              <a:buNone/>
              <a:defRPr sz="6300"/>
            </a:lvl7pPr>
            <a:lvl8pPr lvl="7">
              <a:spcBef>
                <a:spcPts val="0"/>
              </a:spcBef>
              <a:spcAft>
                <a:spcPts val="0"/>
              </a:spcAft>
              <a:buSzPts val="6300"/>
              <a:buNone/>
              <a:defRPr sz="6300"/>
            </a:lvl8pPr>
            <a:lvl9pPr lvl="8">
              <a:spcBef>
                <a:spcPts val="0"/>
              </a:spcBef>
              <a:spcAft>
                <a:spcPts val="0"/>
              </a:spcAft>
              <a:buSzPts val="6300"/>
              <a:buNone/>
              <a:defRPr sz="6300"/>
            </a:lvl9pPr>
          </a:lstStyle>
          <a:p/>
        </p:txBody>
      </p:sp>
      <p:sp>
        <p:nvSpPr>
          <p:cNvPr id="37" name="Google Shape;37;p8"/>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5346000" y="-367"/>
            <a:ext cx="5346000" cy="15120000"/>
          </a:xfrm>
          <a:prstGeom prst="rect">
            <a:avLst/>
          </a:prstGeom>
          <a:solidFill>
            <a:schemeClr val="lt2"/>
          </a:solidFill>
          <a:ln>
            <a:noFill/>
          </a:ln>
        </p:spPr>
        <p:txBody>
          <a:bodyPr anchorCtr="0" anchor="ctr" bIns="119850" lIns="119850" spcFirstLastPara="1" rIns="119850" wrap="square" tIns="119850">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310447" y="3625081"/>
            <a:ext cx="4729800" cy="4357500"/>
          </a:xfrm>
          <a:prstGeom prst="rect">
            <a:avLst/>
          </a:prstGeom>
        </p:spPr>
        <p:txBody>
          <a:bodyPr anchorCtr="0" anchor="b" bIns="119850" lIns="119850" spcFirstLastPara="1" rIns="119850" wrap="square" tIns="119850">
            <a:normAutofit/>
          </a:bodyPr>
          <a:lstStyle>
            <a:lvl1pPr lvl="0" algn="ctr">
              <a:spcBef>
                <a:spcPts val="0"/>
              </a:spcBef>
              <a:spcAft>
                <a:spcPts val="0"/>
              </a:spcAft>
              <a:buSzPts val="5500"/>
              <a:buNone/>
              <a:defRPr sz="5500"/>
            </a:lvl1pPr>
            <a:lvl2pPr lvl="1" algn="ctr">
              <a:spcBef>
                <a:spcPts val="0"/>
              </a:spcBef>
              <a:spcAft>
                <a:spcPts val="0"/>
              </a:spcAft>
              <a:buSzPts val="5500"/>
              <a:buNone/>
              <a:defRPr sz="5500"/>
            </a:lvl2pPr>
            <a:lvl3pPr lvl="2" algn="ctr">
              <a:spcBef>
                <a:spcPts val="0"/>
              </a:spcBef>
              <a:spcAft>
                <a:spcPts val="0"/>
              </a:spcAft>
              <a:buSzPts val="5500"/>
              <a:buNone/>
              <a:defRPr sz="5500"/>
            </a:lvl3pPr>
            <a:lvl4pPr lvl="3" algn="ctr">
              <a:spcBef>
                <a:spcPts val="0"/>
              </a:spcBef>
              <a:spcAft>
                <a:spcPts val="0"/>
              </a:spcAft>
              <a:buSzPts val="5500"/>
              <a:buNone/>
              <a:defRPr sz="5500"/>
            </a:lvl4pPr>
            <a:lvl5pPr lvl="4" algn="ctr">
              <a:spcBef>
                <a:spcPts val="0"/>
              </a:spcBef>
              <a:spcAft>
                <a:spcPts val="0"/>
              </a:spcAft>
              <a:buSzPts val="5500"/>
              <a:buNone/>
              <a:defRPr sz="5500"/>
            </a:lvl5pPr>
            <a:lvl6pPr lvl="5" algn="ctr">
              <a:spcBef>
                <a:spcPts val="0"/>
              </a:spcBef>
              <a:spcAft>
                <a:spcPts val="0"/>
              </a:spcAft>
              <a:buSzPts val="5500"/>
              <a:buNone/>
              <a:defRPr sz="5500"/>
            </a:lvl6pPr>
            <a:lvl7pPr lvl="6" algn="ctr">
              <a:spcBef>
                <a:spcPts val="0"/>
              </a:spcBef>
              <a:spcAft>
                <a:spcPts val="0"/>
              </a:spcAft>
              <a:buSzPts val="5500"/>
              <a:buNone/>
              <a:defRPr sz="5500"/>
            </a:lvl7pPr>
            <a:lvl8pPr lvl="7" algn="ctr">
              <a:spcBef>
                <a:spcPts val="0"/>
              </a:spcBef>
              <a:spcAft>
                <a:spcPts val="0"/>
              </a:spcAft>
              <a:buSzPts val="5500"/>
              <a:buNone/>
              <a:defRPr sz="5500"/>
            </a:lvl8pPr>
            <a:lvl9pPr lvl="8" algn="ctr">
              <a:spcBef>
                <a:spcPts val="0"/>
              </a:spcBef>
              <a:spcAft>
                <a:spcPts val="0"/>
              </a:spcAft>
              <a:buSzPts val="5500"/>
              <a:buNone/>
              <a:defRPr sz="5500"/>
            </a:lvl9pPr>
          </a:lstStyle>
          <a:p/>
        </p:txBody>
      </p:sp>
      <p:sp>
        <p:nvSpPr>
          <p:cNvPr id="41" name="Google Shape;41;p9"/>
          <p:cNvSpPr txBox="1"/>
          <p:nvPr>
            <p:ph idx="1" type="subTitle"/>
          </p:nvPr>
        </p:nvSpPr>
        <p:spPr>
          <a:xfrm>
            <a:off x="310447" y="8240011"/>
            <a:ext cx="4729800" cy="3630900"/>
          </a:xfrm>
          <a:prstGeom prst="rect">
            <a:avLst/>
          </a:prstGeom>
        </p:spPr>
        <p:txBody>
          <a:bodyPr anchorCtr="0" anchor="t" bIns="119850" lIns="119850" spcFirstLastPara="1" rIns="119850" wrap="square" tIns="1198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9"/>
          <p:cNvSpPr txBox="1"/>
          <p:nvPr>
            <p:ph idx="2" type="body"/>
          </p:nvPr>
        </p:nvSpPr>
        <p:spPr>
          <a:xfrm>
            <a:off x="5775715" y="2128514"/>
            <a:ext cx="4486800" cy="10862400"/>
          </a:xfrm>
          <a:prstGeom prst="rect">
            <a:avLst/>
          </a:prstGeom>
        </p:spPr>
        <p:txBody>
          <a:bodyPr anchorCtr="0" anchor="ctr" bIns="119850" lIns="119850" spcFirstLastPara="1" rIns="119850" wrap="square" tIns="119850">
            <a:norm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9"/>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64468" y="12436336"/>
            <a:ext cx="7014600" cy="1778700"/>
          </a:xfrm>
          <a:prstGeom prst="rect">
            <a:avLst/>
          </a:prstGeom>
        </p:spPr>
        <p:txBody>
          <a:bodyPr anchorCtr="0" anchor="ctr" bIns="119850" lIns="119850" spcFirstLastPara="1" rIns="119850" wrap="square" tIns="119850">
            <a:normAutofit/>
          </a:bodyPr>
          <a:lstStyle>
            <a:lvl1pPr indent="-228600" lvl="0" marL="457200">
              <a:lnSpc>
                <a:spcPct val="100000"/>
              </a:lnSpc>
              <a:spcBef>
                <a:spcPts val="0"/>
              </a:spcBef>
              <a:spcAft>
                <a:spcPts val="0"/>
              </a:spcAft>
              <a:buSzPts val="2400"/>
              <a:buNone/>
              <a:defRPr/>
            </a:lvl1pPr>
          </a:lstStyle>
          <a:p/>
        </p:txBody>
      </p:sp>
      <p:sp>
        <p:nvSpPr>
          <p:cNvPr id="46" name="Google Shape;46;p10"/>
          <p:cNvSpPr txBox="1"/>
          <p:nvPr>
            <p:ph idx="12" type="sldNum"/>
          </p:nvPr>
        </p:nvSpPr>
        <p:spPr>
          <a:xfrm>
            <a:off x="9906772" y="13708144"/>
            <a:ext cx="641700" cy="1156800"/>
          </a:xfrm>
          <a:prstGeom prst="rect">
            <a:avLst/>
          </a:prstGeom>
        </p:spPr>
        <p:txBody>
          <a:bodyPr anchorCtr="0" anchor="ctr" bIns="119850" lIns="119850" spcFirstLastPara="1" rIns="119850" wrap="square" tIns="119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1308210"/>
            <a:ext cx="9963300" cy="1683300"/>
          </a:xfrm>
          <a:prstGeom prst="rect">
            <a:avLst/>
          </a:prstGeom>
          <a:noFill/>
          <a:ln>
            <a:noFill/>
          </a:ln>
        </p:spPr>
        <p:txBody>
          <a:bodyPr anchorCtr="0" anchor="t" bIns="119850" lIns="119850" spcFirstLastPara="1" rIns="119850" wrap="square" tIns="11985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364468" y="3387853"/>
            <a:ext cx="9963300" cy="10042800"/>
          </a:xfrm>
          <a:prstGeom prst="rect">
            <a:avLst/>
          </a:prstGeom>
          <a:noFill/>
          <a:ln>
            <a:noFill/>
          </a:ln>
        </p:spPr>
        <p:txBody>
          <a:bodyPr anchorCtr="0" anchor="t" bIns="119850" lIns="119850" spcFirstLastPara="1" rIns="119850" wrap="square" tIns="11985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13708144"/>
            <a:ext cx="641700" cy="1156800"/>
          </a:xfrm>
          <a:prstGeom prst="rect">
            <a:avLst/>
          </a:prstGeom>
          <a:noFill/>
          <a:ln>
            <a:noFill/>
          </a:ln>
        </p:spPr>
        <p:txBody>
          <a:bodyPr anchorCtr="0" anchor="ctr" bIns="119850" lIns="119850" spcFirstLastPara="1" rIns="119850" wrap="square" tIns="1198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559650" y="11112175"/>
            <a:ext cx="1552500" cy="1552200"/>
          </a:xfrm>
          <a:prstGeom prst="ellipse">
            <a:avLst/>
          </a:prstGeom>
          <a:noFill/>
          <a:ln cap="flat" cmpd="sng" w="9525">
            <a:solidFill>
              <a:srgbClr val="FF7E00"/>
            </a:solidFill>
            <a:prstDash val="solid"/>
            <a:round/>
            <a:headEnd len="sm" w="sm" type="none"/>
            <a:tailEnd len="sm" w="sm" type="none"/>
          </a:ln>
        </p:spPr>
      </p:pic>
      <p:pic>
        <p:nvPicPr>
          <p:cNvPr id="58" name="Google Shape;58;p13"/>
          <p:cNvPicPr preferRelativeResize="0"/>
          <p:nvPr/>
        </p:nvPicPr>
        <p:blipFill>
          <a:blip r:embed="rId3">
            <a:alphaModFix/>
          </a:blip>
          <a:stretch>
            <a:fillRect/>
          </a:stretch>
        </p:blipFill>
        <p:spPr>
          <a:xfrm>
            <a:off x="2390775" y="11112175"/>
            <a:ext cx="1552500" cy="1552200"/>
          </a:xfrm>
          <a:prstGeom prst="ellipse">
            <a:avLst/>
          </a:prstGeom>
          <a:noFill/>
          <a:ln cap="flat" cmpd="sng" w="9525">
            <a:solidFill>
              <a:srgbClr val="FF7E00"/>
            </a:solidFill>
            <a:prstDash val="solid"/>
            <a:round/>
            <a:headEnd len="sm" w="sm" type="none"/>
            <a:tailEnd len="sm" w="sm" type="none"/>
          </a:ln>
        </p:spPr>
      </p:pic>
      <p:pic>
        <p:nvPicPr>
          <p:cNvPr id="59" name="Google Shape;59;p13"/>
          <p:cNvPicPr preferRelativeResize="0"/>
          <p:nvPr/>
        </p:nvPicPr>
        <p:blipFill>
          <a:blip r:embed="rId3">
            <a:alphaModFix/>
          </a:blip>
          <a:stretch>
            <a:fillRect/>
          </a:stretch>
        </p:blipFill>
        <p:spPr>
          <a:xfrm>
            <a:off x="4221925" y="11112175"/>
            <a:ext cx="1552500" cy="1552200"/>
          </a:xfrm>
          <a:prstGeom prst="ellipse">
            <a:avLst/>
          </a:prstGeom>
          <a:noFill/>
          <a:ln cap="flat" cmpd="sng" w="9525">
            <a:solidFill>
              <a:srgbClr val="FF7E00"/>
            </a:solidFill>
            <a:prstDash val="solid"/>
            <a:round/>
            <a:headEnd len="sm" w="sm" type="none"/>
            <a:tailEnd len="sm" w="sm" type="none"/>
          </a:ln>
        </p:spPr>
      </p:pic>
      <p:pic>
        <p:nvPicPr>
          <p:cNvPr id="60" name="Google Shape;60;p13"/>
          <p:cNvPicPr preferRelativeResize="0"/>
          <p:nvPr/>
        </p:nvPicPr>
        <p:blipFill>
          <a:blip r:embed="rId4">
            <a:alphaModFix/>
          </a:blip>
          <a:stretch>
            <a:fillRect/>
          </a:stretch>
        </p:blipFill>
        <p:spPr>
          <a:xfrm>
            <a:off x="432725" y="13533125"/>
            <a:ext cx="1192750" cy="1192775"/>
          </a:xfrm>
          <a:prstGeom prst="rect">
            <a:avLst/>
          </a:prstGeom>
          <a:noFill/>
          <a:ln>
            <a:noFill/>
          </a:ln>
        </p:spPr>
      </p:pic>
      <p:sp>
        <p:nvSpPr>
          <p:cNvPr id="61" name="Google Shape;61;p13"/>
          <p:cNvSpPr txBox="1"/>
          <p:nvPr/>
        </p:nvSpPr>
        <p:spPr>
          <a:xfrm>
            <a:off x="1860788" y="14137575"/>
            <a:ext cx="1939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7E00"/>
                </a:solidFill>
                <a:latin typeface="Roboto"/>
                <a:ea typeface="Roboto"/>
                <a:cs typeface="Roboto"/>
                <a:sym typeface="Roboto"/>
              </a:rPr>
              <a:t>DATE:</a:t>
            </a:r>
            <a:endParaRPr b="1" sz="1600">
              <a:solidFill>
                <a:srgbClr val="FF7E00"/>
              </a:solidFill>
              <a:latin typeface="Roboto"/>
              <a:ea typeface="Roboto"/>
              <a:cs typeface="Roboto"/>
              <a:sym typeface="Roboto"/>
            </a:endParaRPr>
          </a:p>
          <a:p>
            <a:pPr indent="0" lvl="0" marL="0" rtl="0" algn="l">
              <a:spcBef>
                <a:spcPts val="0"/>
              </a:spcBef>
              <a:spcAft>
                <a:spcPts val="0"/>
              </a:spcAft>
              <a:buNone/>
            </a:pPr>
            <a:r>
              <a:rPr b="1" lang="en" sz="1600">
                <a:solidFill>
                  <a:srgbClr val="FF7E00"/>
                </a:solidFill>
                <a:latin typeface="Roboto"/>
                <a:ea typeface="Roboto"/>
                <a:cs typeface="Roboto"/>
                <a:sym typeface="Roboto"/>
              </a:rPr>
              <a:t>VENUE:</a:t>
            </a:r>
            <a:endParaRPr b="1" sz="1600">
              <a:solidFill>
                <a:srgbClr val="FF7E00"/>
              </a:solidFill>
              <a:latin typeface="Roboto"/>
              <a:ea typeface="Roboto"/>
              <a:cs typeface="Roboto"/>
              <a:sym typeface="Roboto"/>
            </a:endParaRPr>
          </a:p>
        </p:txBody>
      </p:sp>
      <p:sp>
        <p:nvSpPr>
          <p:cNvPr id="62" name="Google Shape;62;p13"/>
          <p:cNvSpPr txBox="1"/>
          <p:nvPr/>
        </p:nvSpPr>
        <p:spPr>
          <a:xfrm>
            <a:off x="316850" y="10571750"/>
            <a:ext cx="186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7E00"/>
                </a:solidFill>
                <a:latin typeface="Roboto"/>
                <a:ea typeface="Roboto"/>
                <a:cs typeface="Roboto"/>
                <a:sym typeface="Roboto"/>
              </a:rPr>
              <a:t>SPEAKERS</a:t>
            </a:r>
            <a:endParaRPr b="1" sz="1600">
              <a:solidFill>
                <a:srgbClr val="FF7E00"/>
              </a:solidFill>
              <a:latin typeface="Roboto"/>
              <a:ea typeface="Roboto"/>
              <a:cs typeface="Roboto"/>
              <a:sym typeface="Roboto"/>
            </a:endParaRPr>
          </a:p>
        </p:txBody>
      </p:sp>
      <p:sp>
        <p:nvSpPr>
          <p:cNvPr id="63" name="Google Shape;63;p13"/>
          <p:cNvSpPr txBox="1"/>
          <p:nvPr/>
        </p:nvSpPr>
        <p:spPr>
          <a:xfrm>
            <a:off x="469250" y="12615975"/>
            <a:ext cx="186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latin typeface="Roboto Medium"/>
                <a:ea typeface="Roboto Medium"/>
                <a:cs typeface="Roboto Medium"/>
                <a:sym typeface="Roboto Medium"/>
              </a:rPr>
              <a:t>First Name Last Name</a:t>
            </a:r>
            <a:endParaRPr sz="1200">
              <a:solidFill>
                <a:srgbClr val="999999"/>
              </a:solidFill>
              <a:latin typeface="Roboto Medium"/>
              <a:ea typeface="Roboto Medium"/>
              <a:cs typeface="Roboto Medium"/>
              <a:sym typeface="Roboto Medium"/>
            </a:endParaRPr>
          </a:p>
        </p:txBody>
      </p:sp>
      <p:sp>
        <p:nvSpPr>
          <p:cNvPr id="64" name="Google Shape;64;p13"/>
          <p:cNvSpPr/>
          <p:nvPr/>
        </p:nvSpPr>
        <p:spPr>
          <a:xfrm>
            <a:off x="1466850" y="6998400"/>
            <a:ext cx="7943700" cy="3060600"/>
          </a:xfrm>
          <a:prstGeom prst="rect">
            <a:avLst/>
          </a:prstGeom>
          <a:solidFill>
            <a:srgbClr val="FF7E00"/>
          </a:solidFill>
          <a:ln cap="flat" cmpd="sng" w="9525">
            <a:solidFill>
              <a:srgbClr val="0032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1611450" y="7042200"/>
            <a:ext cx="7621500" cy="301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b="1" lang="en" sz="1600">
                <a:solidFill>
                  <a:srgbClr val="003244"/>
                </a:solidFill>
                <a:latin typeface="Roboto"/>
                <a:ea typeface="Roboto"/>
                <a:cs typeface="Roboto"/>
                <a:sym typeface="Roboto"/>
              </a:rPr>
              <a:t>TOPIC</a:t>
            </a:r>
            <a:r>
              <a:rPr lang="en" sz="1600">
                <a:solidFill>
                  <a:srgbClr val="003244"/>
                </a:solidFill>
                <a:latin typeface="Roboto Medium"/>
                <a:ea typeface="Roboto Medium"/>
                <a:cs typeface="Roboto Medium"/>
                <a:sym typeface="Roboto Medium"/>
              </a:rPr>
              <a:t>											</a:t>
            </a:r>
            <a:r>
              <a:rPr b="1" lang="en" sz="1600">
                <a:solidFill>
                  <a:srgbClr val="003244"/>
                </a:solidFill>
                <a:latin typeface="Roboto"/>
                <a:ea typeface="Roboto"/>
                <a:cs typeface="Roboto"/>
                <a:sym typeface="Roboto"/>
              </a:rPr>
              <a:t>TIME</a:t>
            </a:r>
            <a:endParaRPr b="1" sz="1600">
              <a:solidFill>
                <a:srgbClr val="003244"/>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a:p>
            <a:pPr indent="0" lvl="0" marL="0" rtl="0" algn="l">
              <a:lnSpc>
                <a:spcPct val="150000"/>
              </a:lnSpc>
              <a:spcBef>
                <a:spcPts val="0"/>
              </a:spcBef>
              <a:spcAft>
                <a:spcPts val="0"/>
              </a:spcAft>
              <a:buClr>
                <a:srgbClr val="000000"/>
              </a:buClr>
              <a:buSzPts val="1100"/>
              <a:buFont typeface="Arial"/>
              <a:buNone/>
            </a:pPr>
            <a:r>
              <a:rPr lang="en" sz="1600">
                <a:solidFill>
                  <a:srgbClr val="003244"/>
                </a:solidFill>
                <a:latin typeface="Roboto Medium"/>
                <a:ea typeface="Roboto Medium"/>
                <a:cs typeface="Roboto Medium"/>
                <a:sym typeface="Roboto Medium"/>
              </a:rPr>
              <a:t>Subject will come here, this is dummy copy				00:00 AM - 00:00 AM</a:t>
            </a:r>
            <a:endParaRPr sz="1600">
              <a:solidFill>
                <a:srgbClr val="003244"/>
              </a:solidFill>
              <a:latin typeface="Roboto Medium"/>
              <a:ea typeface="Roboto Medium"/>
              <a:cs typeface="Roboto Medium"/>
              <a:sym typeface="Roboto Medium"/>
            </a:endParaRPr>
          </a:p>
        </p:txBody>
      </p:sp>
      <p:cxnSp>
        <p:nvCxnSpPr>
          <p:cNvPr id="66" name="Google Shape;66;p13"/>
          <p:cNvCxnSpPr/>
          <p:nvPr/>
        </p:nvCxnSpPr>
        <p:spPr>
          <a:xfrm>
            <a:off x="1467000" y="7419975"/>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67" name="Google Shape;67;p13"/>
          <p:cNvCxnSpPr/>
          <p:nvPr/>
        </p:nvCxnSpPr>
        <p:spPr>
          <a:xfrm>
            <a:off x="1467000" y="7829550"/>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68" name="Google Shape;68;p13"/>
          <p:cNvCxnSpPr/>
          <p:nvPr/>
        </p:nvCxnSpPr>
        <p:spPr>
          <a:xfrm>
            <a:off x="1467000" y="8172450"/>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69" name="Google Shape;69;p13"/>
          <p:cNvCxnSpPr/>
          <p:nvPr/>
        </p:nvCxnSpPr>
        <p:spPr>
          <a:xfrm>
            <a:off x="1467000" y="8543925"/>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70" name="Google Shape;70;p13"/>
          <p:cNvCxnSpPr/>
          <p:nvPr/>
        </p:nvCxnSpPr>
        <p:spPr>
          <a:xfrm>
            <a:off x="1467000" y="8886825"/>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71" name="Google Shape;71;p13"/>
          <p:cNvCxnSpPr/>
          <p:nvPr/>
        </p:nvCxnSpPr>
        <p:spPr>
          <a:xfrm>
            <a:off x="1467000" y="9286875"/>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72" name="Google Shape;72;p13"/>
          <p:cNvCxnSpPr/>
          <p:nvPr/>
        </p:nvCxnSpPr>
        <p:spPr>
          <a:xfrm>
            <a:off x="1467000" y="9648825"/>
            <a:ext cx="7943700" cy="0"/>
          </a:xfrm>
          <a:prstGeom prst="straightConnector1">
            <a:avLst/>
          </a:prstGeom>
          <a:noFill/>
          <a:ln cap="flat" cmpd="sng" w="9525">
            <a:solidFill>
              <a:srgbClr val="003244"/>
            </a:solidFill>
            <a:prstDash val="solid"/>
            <a:round/>
            <a:headEnd len="med" w="med" type="none"/>
            <a:tailEnd len="med" w="med" type="none"/>
          </a:ln>
        </p:spPr>
      </p:cxnSp>
      <p:cxnSp>
        <p:nvCxnSpPr>
          <p:cNvPr id="73" name="Google Shape;73;p13"/>
          <p:cNvCxnSpPr/>
          <p:nvPr/>
        </p:nvCxnSpPr>
        <p:spPr>
          <a:xfrm rot="10800000">
            <a:off x="7058025" y="6997850"/>
            <a:ext cx="0" cy="1542900"/>
          </a:xfrm>
          <a:prstGeom prst="straightConnector1">
            <a:avLst/>
          </a:prstGeom>
          <a:noFill/>
          <a:ln cap="flat" cmpd="sng" w="9525">
            <a:solidFill>
              <a:srgbClr val="003244"/>
            </a:solidFill>
            <a:prstDash val="solid"/>
            <a:round/>
            <a:headEnd len="med" w="med" type="none"/>
            <a:tailEnd len="med" w="med" type="none"/>
          </a:ln>
        </p:spPr>
      </p:cxnSp>
      <p:cxnSp>
        <p:nvCxnSpPr>
          <p:cNvPr id="74" name="Google Shape;74;p13"/>
          <p:cNvCxnSpPr/>
          <p:nvPr/>
        </p:nvCxnSpPr>
        <p:spPr>
          <a:xfrm rot="10800000">
            <a:off x="7058025" y="8390850"/>
            <a:ext cx="0" cy="1667400"/>
          </a:xfrm>
          <a:prstGeom prst="straightConnector1">
            <a:avLst/>
          </a:prstGeom>
          <a:noFill/>
          <a:ln cap="flat" cmpd="sng" w="9525">
            <a:solidFill>
              <a:srgbClr val="003244"/>
            </a:solidFill>
            <a:prstDash val="solid"/>
            <a:round/>
            <a:headEnd len="med" w="med" type="none"/>
            <a:tailEnd len="med" w="med" type="none"/>
          </a:ln>
        </p:spPr>
      </p:cxnSp>
      <p:cxnSp>
        <p:nvCxnSpPr>
          <p:cNvPr id="75" name="Google Shape;75;p13"/>
          <p:cNvCxnSpPr/>
          <p:nvPr/>
        </p:nvCxnSpPr>
        <p:spPr>
          <a:xfrm>
            <a:off x="442975" y="10913325"/>
            <a:ext cx="5344800" cy="0"/>
          </a:xfrm>
          <a:prstGeom prst="straightConnector1">
            <a:avLst/>
          </a:prstGeom>
          <a:noFill/>
          <a:ln cap="flat" cmpd="sng" w="19050">
            <a:solidFill>
              <a:srgbClr val="FF7E00"/>
            </a:solidFill>
            <a:prstDash val="solid"/>
            <a:round/>
            <a:headEnd len="med" w="med" type="none"/>
            <a:tailEnd len="med" w="med" type="none"/>
          </a:ln>
        </p:spPr>
      </p:cxnSp>
      <p:cxnSp>
        <p:nvCxnSpPr>
          <p:cNvPr id="76" name="Google Shape;76;p13"/>
          <p:cNvCxnSpPr/>
          <p:nvPr/>
        </p:nvCxnSpPr>
        <p:spPr>
          <a:xfrm>
            <a:off x="442975" y="13010250"/>
            <a:ext cx="5344800" cy="0"/>
          </a:xfrm>
          <a:prstGeom prst="straightConnector1">
            <a:avLst/>
          </a:prstGeom>
          <a:noFill/>
          <a:ln cap="flat" cmpd="sng" w="19050">
            <a:solidFill>
              <a:srgbClr val="FF7E00"/>
            </a:solidFill>
            <a:prstDash val="solid"/>
            <a:round/>
            <a:headEnd len="med" w="med" type="none"/>
            <a:tailEnd len="med" w="med" type="none"/>
          </a:ln>
        </p:spPr>
      </p:cxnSp>
      <p:sp>
        <p:nvSpPr>
          <p:cNvPr id="77" name="Google Shape;77;p13"/>
          <p:cNvSpPr txBox="1"/>
          <p:nvPr/>
        </p:nvSpPr>
        <p:spPr>
          <a:xfrm>
            <a:off x="2250875" y="12615975"/>
            <a:ext cx="186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latin typeface="Roboto Medium"/>
                <a:ea typeface="Roboto Medium"/>
                <a:cs typeface="Roboto Medium"/>
                <a:sym typeface="Roboto Medium"/>
              </a:rPr>
              <a:t>First Name Last Name</a:t>
            </a:r>
            <a:endParaRPr sz="1200">
              <a:solidFill>
                <a:srgbClr val="999999"/>
              </a:solidFill>
              <a:latin typeface="Roboto Medium"/>
              <a:ea typeface="Roboto Medium"/>
              <a:cs typeface="Roboto Medium"/>
              <a:sym typeface="Roboto Medium"/>
            </a:endParaRPr>
          </a:p>
        </p:txBody>
      </p:sp>
      <p:sp>
        <p:nvSpPr>
          <p:cNvPr id="78" name="Google Shape;78;p13"/>
          <p:cNvSpPr txBox="1"/>
          <p:nvPr/>
        </p:nvSpPr>
        <p:spPr>
          <a:xfrm>
            <a:off x="4108675" y="12615975"/>
            <a:ext cx="186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latin typeface="Roboto Medium"/>
                <a:ea typeface="Roboto Medium"/>
                <a:cs typeface="Roboto Medium"/>
                <a:sym typeface="Roboto Medium"/>
              </a:rPr>
              <a:t>First Name Last Name</a:t>
            </a:r>
            <a:endParaRPr sz="1200">
              <a:solidFill>
                <a:srgbClr val="999999"/>
              </a:solidFill>
              <a:latin typeface="Roboto Medium"/>
              <a:ea typeface="Roboto Medium"/>
              <a:cs typeface="Roboto Medium"/>
              <a:sym typeface="Roboto Medium"/>
            </a:endParaRPr>
          </a:p>
        </p:txBody>
      </p:sp>
      <p:pic>
        <p:nvPicPr>
          <p:cNvPr id="79" name="Google Shape;79;p13"/>
          <p:cNvPicPr preferRelativeResize="0"/>
          <p:nvPr/>
        </p:nvPicPr>
        <p:blipFill>
          <a:blip r:embed="rId5">
            <a:alphaModFix/>
          </a:blip>
          <a:stretch>
            <a:fillRect/>
          </a:stretch>
        </p:blipFill>
        <p:spPr>
          <a:xfrm>
            <a:off x="8578600" y="369050"/>
            <a:ext cx="1734174" cy="75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