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2286000" cx="5715000"/>
  <p:notesSz cx="6858000" cy="9144000"/>
  <p:embeddedFontLst>
    <p:embeddedFont>
      <p:font typeface="Google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20">
          <p15:clr>
            <a:srgbClr val="747775"/>
          </p15:clr>
        </p15:guide>
        <p15:guide id="2" pos="180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20" orient="horz"/>
        <p:guide pos="18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GoogleSans-boldItalic.fntdata"/><Relationship Id="rId9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oogleSans-regular.fntdata"/><Relationship Id="rId8" Type="http://schemas.openxmlformats.org/officeDocument/2006/relationships/font" Target="fonts/Google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-856965" y="685800"/>
            <a:ext cx="8572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-856965" y="685800"/>
            <a:ext cx="8572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23341" y="0"/>
            <a:ext cx="2991670" cy="228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325" y="902325"/>
            <a:ext cx="2456974" cy="11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314" y="174650"/>
            <a:ext cx="1605658" cy="17373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/>
        </p:nvSpPr>
        <p:spPr>
          <a:xfrm>
            <a:off x="195325" y="533025"/>
            <a:ext cx="183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India Edu Program</a:t>
            </a:r>
            <a:endParaRPr b="1"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194813" y="491611"/>
            <a:ext cx="5325300" cy="872700"/>
          </a:xfrm>
          <a:prstGeom prst="rect">
            <a:avLst/>
          </a:prstGeom>
        </p:spPr>
        <p:txBody>
          <a:bodyPr anchorCtr="0" anchor="b" bIns="51650" lIns="51650" spcFirstLastPara="1" rIns="51650" wrap="square" tIns="516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194813" y="1400989"/>
            <a:ext cx="5325300" cy="578100"/>
          </a:xfrm>
          <a:prstGeom prst="rect">
            <a:avLst/>
          </a:prstGeom>
        </p:spPr>
        <p:txBody>
          <a:bodyPr anchorCtr="0" anchor="t" bIns="51650" lIns="51650" spcFirstLastPara="1" rIns="51650" wrap="square" tIns="51650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5295286" y="2072541"/>
            <a:ext cx="342900" cy="174900"/>
          </a:xfrm>
          <a:prstGeom prst="rect">
            <a:avLst/>
          </a:prstGeom>
        </p:spPr>
        <p:txBody>
          <a:bodyPr anchorCtr="0" anchor="ctr" bIns="51650" lIns="51650" spcFirstLastPara="1" rIns="51650" wrap="square" tIns="51650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5295286" y="2072541"/>
            <a:ext cx="342900" cy="174900"/>
          </a:xfrm>
          <a:prstGeom prst="rect">
            <a:avLst/>
          </a:prstGeom>
        </p:spPr>
        <p:txBody>
          <a:bodyPr anchorCtr="0" anchor="ctr" bIns="51650" lIns="51650" spcFirstLastPara="1" rIns="51650" wrap="square" tIns="51650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94813" y="955933"/>
            <a:ext cx="5325300" cy="374100"/>
          </a:xfrm>
          <a:prstGeom prst="rect">
            <a:avLst/>
          </a:prstGeom>
        </p:spPr>
        <p:txBody>
          <a:bodyPr anchorCtr="0" anchor="ctr" bIns="51650" lIns="51650" spcFirstLastPara="1" rIns="51650" wrap="square" tIns="516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5295286" y="2072541"/>
            <a:ext cx="342900" cy="174900"/>
          </a:xfrm>
          <a:prstGeom prst="rect">
            <a:avLst/>
          </a:prstGeom>
        </p:spPr>
        <p:txBody>
          <a:bodyPr anchorCtr="0" anchor="ctr" bIns="51650" lIns="51650" spcFirstLastPara="1" rIns="51650" wrap="square" tIns="51650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94813" y="197789"/>
            <a:ext cx="5325300" cy="254400"/>
          </a:xfrm>
          <a:prstGeom prst="rect">
            <a:avLst/>
          </a:prstGeom>
        </p:spPr>
        <p:txBody>
          <a:bodyPr anchorCtr="0" anchor="t" bIns="51650" lIns="51650" spcFirstLastPara="1" rIns="51650" wrap="square" tIns="516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94813" y="512211"/>
            <a:ext cx="5325300" cy="1518300"/>
          </a:xfrm>
          <a:prstGeom prst="rect">
            <a:avLst/>
          </a:prstGeom>
        </p:spPr>
        <p:txBody>
          <a:bodyPr anchorCtr="0" anchor="t" bIns="51650" lIns="51650" spcFirstLastPara="1" rIns="51650" wrap="square" tIns="5165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5295286" y="2072541"/>
            <a:ext cx="342900" cy="174900"/>
          </a:xfrm>
          <a:prstGeom prst="rect">
            <a:avLst/>
          </a:prstGeom>
        </p:spPr>
        <p:txBody>
          <a:bodyPr anchorCtr="0" anchor="ctr" bIns="51650" lIns="51650" spcFirstLastPara="1" rIns="51650" wrap="square" tIns="51650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94813" y="197789"/>
            <a:ext cx="5325300" cy="254400"/>
          </a:xfrm>
          <a:prstGeom prst="rect">
            <a:avLst/>
          </a:prstGeom>
        </p:spPr>
        <p:txBody>
          <a:bodyPr anchorCtr="0" anchor="t" bIns="51650" lIns="51650" spcFirstLastPara="1" rIns="51650" wrap="square" tIns="516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94813" y="512211"/>
            <a:ext cx="2499900" cy="1518300"/>
          </a:xfrm>
          <a:prstGeom prst="rect">
            <a:avLst/>
          </a:prstGeom>
        </p:spPr>
        <p:txBody>
          <a:bodyPr anchorCtr="0" anchor="t" bIns="51650" lIns="51650" spcFirstLastPara="1" rIns="51650" wrap="square" tIns="51650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3020250" y="512211"/>
            <a:ext cx="2499900" cy="1518300"/>
          </a:xfrm>
          <a:prstGeom prst="rect">
            <a:avLst/>
          </a:prstGeom>
        </p:spPr>
        <p:txBody>
          <a:bodyPr anchorCtr="0" anchor="t" bIns="51650" lIns="51650" spcFirstLastPara="1" rIns="51650" wrap="square" tIns="51650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5295286" y="2072541"/>
            <a:ext cx="342900" cy="174900"/>
          </a:xfrm>
          <a:prstGeom prst="rect">
            <a:avLst/>
          </a:prstGeom>
        </p:spPr>
        <p:txBody>
          <a:bodyPr anchorCtr="0" anchor="ctr" bIns="51650" lIns="51650" spcFirstLastPara="1" rIns="51650" wrap="square" tIns="51650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94813" y="197789"/>
            <a:ext cx="5325300" cy="254400"/>
          </a:xfrm>
          <a:prstGeom prst="rect">
            <a:avLst/>
          </a:prstGeom>
        </p:spPr>
        <p:txBody>
          <a:bodyPr anchorCtr="0" anchor="t" bIns="51650" lIns="51650" spcFirstLastPara="1" rIns="51650" wrap="square" tIns="516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5295286" y="2072541"/>
            <a:ext cx="342900" cy="174900"/>
          </a:xfrm>
          <a:prstGeom prst="rect">
            <a:avLst/>
          </a:prstGeom>
        </p:spPr>
        <p:txBody>
          <a:bodyPr anchorCtr="0" anchor="ctr" bIns="51650" lIns="51650" spcFirstLastPara="1" rIns="51650" wrap="square" tIns="51650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194813" y="246933"/>
            <a:ext cx="1755000" cy="336000"/>
          </a:xfrm>
          <a:prstGeom prst="rect">
            <a:avLst/>
          </a:prstGeom>
        </p:spPr>
        <p:txBody>
          <a:bodyPr anchorCtr="0" anchor="b" bIns="51650" lIns="51650" spcFirstLastPara="1" rIns="51650" wrap="square" tIns="516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194813" y="617600"/>
            <a:ext cx="1755000" cy="1413000"/>
          </a:xfrm>
          <a:prstGeom prst="rect">
            <a:avLst/>
          </a:prstGeom>
        </p:spPr>
        <p:txBody>
          <a:bodyPr anchorCtr="0" anchor="t" bIns="51650" lIns="51650" spcFirstLastPara="1" rIns="51650" wrap="square" tIns="51650">
            <a:norm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5295286" y="2072541"/>
            <a:ext cx="342900" cy="174900"/>
          </a:xfrm>
          <a:prstGeom prst="rect">
            <a:avLst/>
          </a:prstGeom>
        </p:spPr>
        <p:txBody>
          <a:bodyPr anchorCtr="0" anchor="ctr" bIns="51650" lIns="51650" spcFirstLastPara="1" rIns="51650" wrap="square" tIns="51650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06406" y="200067"/>
            <a:ext cx="3979800" cy="1818000"/>
          </a:xfrm>
          <a:prstGeom prst="rect">
            <a:avLst/>
          </a:prstGeom>
        </p:spPr>
        <p:txBody>
          <a:bodyPr anchorCtr="0" anchor="ctr" bIns="51650" lIns="51650" spcFirstLastPara="1" rIns="51650" wrap="square" tIns="516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5295286" y="2072541"/>
            <a:ext cx="342900" cy="174900"/>
          </a:xfrm>
          <a:prstGeom prst="rect">
            <a:avLst/>
          </a:prstGeom>
        </p:spPr>
        <p:txBody>
          <a:bodyPr anchorCtr="0" anchor="ctr" bIns="51650" lIns="51650" spcFirstLastPara="1" rIns="51650" wrap="square" tIns="51650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2857500" y="-56"/>
            <a:ext cx="2857500" cy="228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1650" lIns="51650" spcFirstLastPara="1" rIns="51650" wrap="square" tIns="5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165938" y="548078"/>
            <a:ext cx="2528100" cy="658800"/>
          </a:xfrm>
          <a:prstGeom prst="rect">
            <a:avLst/>
          </a:prstGeom>
        </p:spPr>
        <p:txBody>
          <a:bodyPr anchorCtr="0" anchor="b" bIns="51650" lIns="51650" spcFirstLastPara="1" rIns="51650" wrap="square" tIns="516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165938" y="1245811"/>
            <a:ext cx="2528100" cy="549000"/>
          </a:xfrm>
          <a:prstGeom prst="rect">
            <a:avLst/>
          </a:prstGeom>
        </p:spPr>
        <p:txBody>
          <a:bodyPr anchorCtr="0" anchor="t" bIns="51650" lIns="51650" spcFirstLastPara="1" rIns="51650" wrap="square" tIns="516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3087188" y="321811"/>
            <a:ext cx="2398200" cy="1642200"/>
          </a:xfrm>
          <a:prstGeom prst="rect">
            <a:avLst/>
          </a:prstGeom>
        </p:spPr>
        <p:txBody>
          <a:bodyPr anchorCtr="0" anchor="ctr" bIns="51650" lIns="51650" spcFirstLastPara="1" rIns="51650" wrap="square" tIns="5165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5295286" y="2072541"/>
            <a:ext cx="342900" cy="174900"/>
          </a:xfrm>
          <a:prstGeom prst="rect">
            <a:avLst/>
          </a:prstGeom>
        </p:spPr>
        <p:txBody>
          <a:bodyPr anchorCtr="0" anchor="ctr" bIns="51650" lIns="51650" spcFirstLastPara="1" rIns="51650" wrap="square" tIns="51650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194813" y="1880256"/>
            <a:ext cx="3749400" cy="268800"/>
          </a:xfrm>
          <a:prstGeom prst="rect">
            <a:avLst/>
          </a:prstGeom>
        </p:spPr>
        <p:txBody>
          <a:bodyPr anchorCtr="0" anchor="ctr" bIns="51650" lIns="51650" spcFirstLastPara="1" rIns="51650" wrap="square" tIns="516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5295286" y="2072541"/>
            <a:ext cx="342900" cy="174900"/>
          </a:xfrm>
          <a:prstGeom prst="rect">
            <a:avLst/>
          </a:prstGeom>
        </p:spPr>
        <p:txBody>
          <a:bodyPr anchorCtr="0" anchor="ctr" bIns="51650" lIns="51650" spcFirstLastPara="1" rIns="51650" wrap="square" tIns="51650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94813" y="197789"/>
            <a:ext cx="53253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650" lIns="51650" spcFirstLastPara="1" rIns="51650" wrap="square" tIns="516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94813" y="512211"/>
            <a:ext cx="53253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1650" lIns="51650" spcFirstLastPara="1" rIns="51650" wrap="square" tIns="51650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5295286" y="2072541"/>
            <a:ext cx="3429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650" lIns="51650" spcFirstLastPara="1" rIns="51650" wrap="square" tIns="51650">
            <a:normAutofit fontScale="92500" lnSpcReduction="20000"/>
          </a:bodyPr>
          <a:lstStyle>
            <a:lvl1pPr lvl="0" algn="r">
              <a:buNone/>
              <a:defRPr sz="600">
                <a:solidFill>
                  <a:schemeClr val="dk2"/>
                </a:solidFill>
              </a:defRPr>
            </a:lvl1pPr>
            <a:lvl2pPr lvl="1" algn="r">
              <a:buNone/>
              <a:defRPr sz="600">
                <a:solidFill>
                  <a:schemeClr val="dk2"/>
                </a:solidFill>
              </a:defRPr>
            </a:lvl2pPr>
            <a:lvl3pPr lvl="2" algn="r">
              <a:buNone/>
              <a:defRPr sz="600">
                <a:solidFill>
                  <a:schemeClr val="dk2"/>
                </a:solidFill>
              </a:defRPr>
            </a:lvl3pPr>
            <a:lvl4pPr lvl="3" algn="r">
              <a:buNone/>
              <a:defRPr sz="600">
                <a:solidFill>
                  <a:schemeClr val="dk2"/>
                </a:solidFill>
              </a:defRPr>
            </a:lvl4pPr>
            <a:lvl5pPr lvl="4" algn="r">
              <a:buNone/>
              <a:defRPr sz="600">
                <a:solidFill>
                  <a:schemeClr val="dk2"/>
                </a:solidFill>
              </a:defRPr>
            </a:lvl5pPr>
            <a:lvl6pPr lvl="5" algn="r">
              <a:buNone/>
              <a:defRPr sz="600">
                <a:solidFill>
                  <a:schemeClr val="dk2"/>
                </a:solidFill>
              </a:defRPr>
            </a:lvl6pPr>
            <a:lvl7pPr lvl="6" algn="r">
              <a:buNone/>
              <a:defRPr sz="600">
                <a:solidFill>
                  <a:schemeClr val="dk2"/>
                </a:solidFill>
              </a:defRPr>
            </a:lvl7pPr>
            <a:lvl8pPr lvl="7" algn="r">
              <a:buNone/>
              <a:defRPr sz="600">
                <a:solidFill>
                  <a:schemeClr val="dk2"/>
                </a:solidFill>
              </a:defRPr>
            </a:lvl8pPr>
            <a:lvl9pPr lvl="8" algn="r">
              <a:buNone/>
              <a:defRPr sz="6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