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100584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225" y="4242525"/>
            <a:ext cx="9795174" cy="58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75" y="2496538"/>
            <a:ext cx="6336792" cy="276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63" y="514925"/>
            <a:ext cx="5237335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532375" y="1738125"/>
            <a:ext cx="41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India Edu Program</a:t>
            </a:r>
            <a:endParaRPr b="1" sz="30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42870" y="2163089"/>
            <a:ext cx="9372600" cy="3839700"/>
          </a:xfrm>
          <a:prstGeom prst="rect">
            <a:avLst/>
          </a:prstGeom>
        </p:spPr>
        <p:txBody>
          <a:bodyPr anchorCtr="0" anchor="b" bIns="126650" lIns="126650" spcFirstLastPara="1" rIns="126650" wrap="square" tIns="12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600"/>
              <a:buNone/>
              <a:defRPr sz="16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42870" y="6164351"/>
            <a:ext cx="9372600" cy="25437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42870" y="4206107"/>
            <a:ext cx="9372600" cy="16461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42870" y="870271"/>
            <a:ext cx="9372600" cy="11199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42870" y="2253729"/>
            <a:ext cx="9372600" cy="66810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42870" y="870271"/>
            <a:ext cx="9372600" cy="11199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42870" y="2253729"/>
            <a:ext cx="4399800" cy="66810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315640" y="2253729"/>
            <a:ext cx="4399800" cy="66810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42870" y="870271"/>
            <a:ext cx="9372600" cy="11199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42870" y="1086507"/>
            <a:ext cx="3088800" cy="1477800"/>
          </a:xfrm>
          <a:prstGeom prst="rect">
            <a:avLst/>
          </a:prstGeom>
        </p:spPr>
        <p:txBody>
          <a:bodyPr anchorCtr="0" anchor="b" bIns="126650" lIns="126650" spcFirstLastPara="1" rIns="126650" wrap="square" tIns="12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42870" y="2717440"/>
            <a:ext cx="3088800" cy="62175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39275" y="880293"/>
            <a:ext cx="7004700" cy="799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029200" y="-244"/>
            <a:ext cx="5029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6650" lIns="126650" spcFirstLastPara="1" rIns="126650" wrap="square" tIns="12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92050" y="2411542"/>
            <a:ext cx="4449600" cy="2898600"/>
          </a:xfrm>
          <a:prstGeom prst="rect">
            <a:avLst/>
          </a:prstGeom>
        </p:spPr>
        <p:txBody>
          <a:bodyPr anchorCtr="0" anchor="b" bIns="126650" lIns="126650" spcFirstLastPara="1" rIns="126650" wrap="square" tIns="12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92050" y="5481569"/>
            <a:ext cx="4449600" cy="2415300"/>
          </a:xfrm>
          <a:prstGeom prst="rect">
            <a:avLst/>
          </a:prstGeom>
        </p:spPr>
        <p:txBody>
          <a:bodyPr anchorCtr="0" anchor="t" bIns="126650" lIns="126650" spcFirstLastPara="1" rIns="126650" wrap="square" tIns="126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5433450" y="1415969"/>
            <a:ext cx="4220700" cy="72261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2870" y="8273124"/>
            <a:ext cx="6598800" cy="11832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870271"/>
            <a:ext cx="937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6650" lIns="126650" spcFirstLastPara="1" rIns="126650" wrap="square" tIns="12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2253729"/>
            <a:ext cx="937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6650" lIns="126650" spcFirstLastPara="1" rIns="126650" wrap="square" tIns="126650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9119180"/>
            <a:ext cx="6036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6650" lIns="126650" spcFirstLastPara="1" rIns="126650" wrap="square" tIns="12665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