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2688325" cx="4782300"/>
  <p:notesSz cx="6858000" cy="9144000"/>
  <p:embeddedFontLst>
    <p:embeddedFont>
      <p:font typeface="Google Sans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847">
          <p15:clr>
            <a:srgbClr val="747775"/>
          </p15:clr>
        </p15:guide>
        <p15:guide id="2" pos="1506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847" orient="horz"/>
        <p:guide pos="150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GoogleSans-boldItalic.fntdata"/><Relationship Id="rId9" Type="http://schemas.openxmlformats.org/officeDocument/2006/relationships/font" Target="fonts/Google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GoogleSans-regular.fntdata"/><Relationship Id="rId8" Type="http://schemas.openxmlformats.org/officeDocument/2006/relationships/font" Target="fonts/Google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79351" y="685800"/>
            <a:ext cx="6099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79351" y="685800"/>
            <a:ext cx="6099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79247" y="399875"/>
            <a:ext cx="3203050" cy="2288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400" y="842900"/>
            <a:ext cx="2386582" cy="1046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396" y="162791"/>
            <a:ext cx="1858412" cy="20116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/>
        </p:nvSpPr>
        <p:spPr>
          <a:xfrm>
            <a:off x="112400" y="473600"/>
            <a:ext cx="1992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rPr>
              <a:t>India Edu Program</a:t>
            </a:r>
            <a:endParaRPr b="1" sz="12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163019" y="578132"/>
            <a:ext cx="4456200" cy="1026300"/>
          </a:xfrm>
          <a:prstGeom prst="rect">
            <a:avLst/>
          </a:prstGeom>
        </p:spPr>
        <p:txBody>
          <a:bodyPr anchorCtr="0" anchor="b" bIns="47800" lIns="47800" spcFirstLastPara="1" rIns="47800" wrap="square" tIns="478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2pPr>
            <a:lvl3pPr lvl="2" algn="ctr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3pPr>
            <a:lvl4pPr lvl="3" algn="ctr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4pPr>
            <a:lvl5pPr lvl="4" algn="ctr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5pPr>
            <a:lvl6pPr lvl="5" algn="ctr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6pPr>
            <a:lvl7pPr lvl="6" algn="ctr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7pPr>
            <a:lvl8pPr lvl="7" algn="ctr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8pPr>
            <a:lvl9pPr lvl="8" algn="ctr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163019" y="1647556"/>
            <a:ext cx="4456200" cy="679800"/>
          </a:xfrm>
          <a:prstGeom prst="rect">
            <a:avLst/>
          </a:prstGeom>
        </p:spPr>
        <p:txBody>
          <a:bodyPr anchorCtr="0" anchor="t" bIns="47800" lIns="47800" spcFirstLastPara="1" rIns="47800" wrap="square" tIns="47800">
            <a:normAutofit/>
          </a:bodyPr>
          <a:lstStyle>
            <a:lvl1pPr indent="-285750" lvl="0" marL="45720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73050" lvl="1" marL="914400" algn="ctr">
              <a:spcBef>
                <a:spcPts val="0"/>
              </a:spcBef>
              <a:spcAft>
                <a:spcPts val="0"/>
              </a:spcAft>
              <a:buSzPts val="700"/>
              <a:buChar char="○"/>
              <a:defRPr/>
            </a:lvl2pPr>
            <a:lvl3pPr indent="-273050" lvl="2" marL="1371600" algn="ctr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3pPr>
            <a:lvl4pPr indent="-273050" lvl="3" marL="1828800" algn="ctr">
              <a:spcBef>
                <a:spcPts val="0"/>
              </a:spcBef>
              <a:spcAft>
                <a:spcPts val="0"/>
              </a:spcAft>
              <a:buSzPts val="700"/>
              <a:buChar char="●"/>
              <a:defRPr/>
            </a:lvl4pPr>
            <a:lvl5pPr indent="-273050" lvl="4" marL="2286000" algn="ctr">
              <a:spcBef>
                <a:spcPts val="0"/>
              </a:spcBef>
              <a:spcAft>
                <a:spcPts val="0"/>
              </a:spcAft>
              <a:buSzPts val="700"/>
              <a:buChar char="○"/>
              <a:defRPr/>
            </a:lvl5pPr>
            <a:lvl6pPr indent="-273050" lvl="5" marL="2743200" algn="ctr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6pPr>
            <a:lvl7pPr indent="-273050" lvl="6" marL="3200400" algn="ctr">
              <a:spcBef>
                <a:spcPts val="0"/>
              </a:spcBef>
              <a:spcAft>
                <a:spcPts val="0"/>
              </a:spcAft>
              <a:buSzPts val="700"/>
              <a:buChar char="●"/>
              <a:defRPr/>
            </a:lvl7pPr>
            <a:lvl8pPr indent="-273050" lvl="7" marL="3657600" algn="ctr">
              <a:spcBef>
                <a:spcPts val="0"/>
              </a:spcBef>
              <a:spcAft>
                <a:spcPts val="0"/>
              </a:spcAft>
              <a:buSzPts val="700"/>
              <a:buChar char="○"/>
              <a:defRPr/>
            </a:lvl8pPr>
            <a:lvl9pPr indent="-273050" lvl="8" marL="4114800" algn="ctr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4431084" y="2437298"/>
            <a:ext cx="287100" cy="205800"/>
          </a:xfrm>
          <a:prstGeom prst="rect">
            <a:avLst/>
          </a:prstGeom>
        </p:spPr>
        <p:txBody>
          <a:bodyPr anchorCtr="0" anchor="ctr" bIns="47800" lIns="47800" spcFirstLastPara="1" rIns="47800" wrap="square" tIns="478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4431084" y="2437298"/>
            <a:ext cx="287100" cy="205800"/>
          </a:xfrm>
          <a:prstGeom prst="rect">
            <a:avLst/>
          </a:prstGeom>
        </p:spPr>
        <p:txBody>
          <a:bodyPr anchorCtr="0" anchor="ctr" bIns="47800" lIns="47800" spcFirstLastPara="1" rIns="47800" wrap="square" tIns="478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163019" y="1124173"/>
            <a:ext cx="4456200" cy="440100"/>
          </a:xfrm>
          <a:prstGeom prst="rect">
            <a:avLst/>
          </a:prstGeom>
        </p:spPr>
        <p:txBody>
          <a:bodyPr anchorCtr="0" anchor="ctr" bIns="47800" lIns="47800" spcFirstLastPara="1" rIns="47800" wrap="square" tIns="478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ctr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algn="ctr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algn="ctr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algn="ctr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algn="ctr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algn="ctr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algn="ctr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algn="ctr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4431084" y="2437298"/>
            <a:ext cx="287100" cy="205800"/>
          </a:xfrm>
          <a:prstGeom prst="rect">
            <a:avLst/>
          </a:prstGeom>
        </p:spPr>
        <p:txBody>
          <a:bodyPr anchorCtr="0" anchor="ctr" bIns="47800" lIns="47800" spcFirstLastPara="1" rIns="47800" wrap="square" tIns="478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163019" y="232599"/>
            <a:ext cx="4456200" cy="299400"/>
          </a:xfrm>
          <a:prstGeom prst="rect">
            <a:avLst/>
          </a:prstGeom>
        </p:spPr>
        <p:txBody>
          <a:bodyPr anchorCtr="0" anchor="t" bIns="47800" lIns="47800" spcFirstLastPara="1" rIns="47800" wrap="square" tIns="478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63019" y="602358"/>
            <a:ext cx="4456200" cy="1785600"/>
          </a:xfrm>
          <a:prstGeom prst="rect">
            <a:avLst/>
          </a:prstGeom>
        </p:spPr>
        <p:txBody>
          <a:bodyPr anchorCtr="0" anchor="t" bIns="47800" lIns="47800" spcFirstLastPara="1" rIns="47800" wrap="square" tIns="47800">
            <a:norm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SzPts val="700"/>
              <a:buChar char="○"/>
              <a:defRPr/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SzPts val="700"/>
              <a:buChar char="●"/>
              <a:defRPr/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SzPts val="700"/>
              <a:buChar char="○"/>
              <a:defRPr/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SzPts val="700"/>
              <a:buChar char="●"/>
              <a:defRPr/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SzPts val="7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4431084" y="2437298"/>
            <a:ext cx="287100" cy="205800"/>
          </a:xfrm>
          <a:prstGeom prst="rect">
            <a:avLst/>
          </a:prstGeom>
        </p:spPr>
        <p:txBody>
          <a:bodyPr anchorCtr="0" anchor="ctr" bIns="47800" lIns="47800" spcFirstLastPara="1" rIns="47800" wrap="square" tIns="478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163019" y="232599"/>
            <a:ext cx="4456200" cy="299400"/>
          </a:xfrm>
          <a:prstGeom prst="rect">
            <a:avLst/>
          </a:prstGeom>
        </p:spPr>
        <p:txBody>
          <a:bodyPr anchorCtr="0" anchor="t" bIns="47800" lIns="47800" spcFirstLastPara="1" rIns="47800" wrap="square" tIns="478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163019" y="602358"/>
            <a:ext cx="2091900" cy="1785600"/>
          </a:xfrm>
          <a:prstGeom prst="rect">
            <a:avLst/>
          </a:prstGeom>
        </p:spPr>
        <p:txBody>
          <a:bodyPr anchorCtr="0" anchor="t" bIns="47800" lIns="47800" spcFirstLastPara="1" rIns="47800" wrap="square" tIns="47800">
            <a:norm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SzPts val="700"/>
              <a:buChar char="●"/>
              <a:defRPr sz="700"/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Char char="○"/>
              <a:defRPr sz="600"/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Char char="■"/>
              <a:defRPr sz="600"/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Char char="●"/>
              <a:defRPr sz="600"/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Char char="○"/>
              <a:defRPr sz="600"/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Char char="■"/>
              <a:defRPr sz="600"/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Char char="●"/>
              <a:defRPr sz="600"/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Char char="○"/>
              <a:defRPr sz="600"/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Char char="■"/>
              <a:defRPr sz="6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2527339" y="602358"/>
            <a:ext cx="2091900" cy="1785600"/>
          </a:xfrm>
          <a:prstGeom prst="rect">
            <a:avLst/>
          </a:prstGeom>
        </p:spPr>
        <p:txBody>
          <a:bodyPr anchorCtr="0" anchor="t" bIns="47800" lIns="47800" spcFirstLastPara="1" rIns="47800" wrap="square" tIns="47800">
            <a:norm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SzPts val="700"/>
              <a:buChar char="●"/>
              <a:defRPr sz="700"/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Char char="○"/>
              <a:defRPr sz="600"/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Char char="■"/>
              <a:defRPr sz="600"/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Char char="●"/>
              <a:defRPr sz="600"/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Char char="○"/>
              <a:defRPr sz="600"/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Char char="■"/>
              <a:defRPr sz="600"/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Char char="●"/>
              <a:defRPr sz="600"/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Char char="○"/>
              <a:defRPr sz="600"/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Char char="■"/>
              <a:defRPr sz="6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4431084" y="2437298"/>
            <a:ext cx="287100" cy="205800"/>
          </a:xfrm>
          <a:prstGeom prst="rect">
            <a:avLst/>
          </a:prstGeom>
        </p:spPr>
        <p:txBody>
          <a:bodyPr anchorCtr="0" anchor="ctr" bIns="47800" lIns="47800" spcFirstLastPara="1" rIns="47800" wrap="square" tIns="478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163019" y="232599"/>
            <a:ext cx="4456200" cy="299400"/>
          </a:xfrm>
          <a:prstGeom prst="rect">
            <a:avLst/>
          </a:prstGeom>
        </p:spPr>
        <p:txBody>
          <a:bodyPr anchorCtr="0" anchor="t" bIns="47800" lIns="47800" spcFirstLastPara="1" rIns="47800" wrap="square" tIns="478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4431084" y="2437298"/>
            <a:ext cx="287100" cy="205800"/>
          </a:xfrm>
          <a:prstGeom prst="rect">
            <a:avLst/>
          </a:prstGeom>
        </p:spPr>
        <p:txBody>
          <a:bodyPr anchorCtr="0" anchor="ctr" bIns="47800" lIns="47800" spcFirstLastPara="1" rIns="47800" wrap="square" tIns="478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163019" y="290392"/>
            <a:ext cx="1468500" cy="395100"/>
          </a:xfrm>
          <a:prstGeom prst="rect">
            <a:avLst/>
          </a:prstGeom>
        </p:spPr>
        <p:txBody>
          <a:bodyPr anchorCtr="0" anchor="b" bIns="47800" lIns="47800" spcFirstLastPara="1" rIns="47800" wrap="square" tIns="478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163019" y="726295"/>
            <a:ext cx="1468500" cy="1661700"/>
          </a:xfrm>
          <a:prstGeom prst="rect">
            <a:avLst/>
          </a:prstGeom>
        </p:spPr>
        <p:txBody>
          <a:bodyPr anchorCtr="0" anchor="t" bIns="47800" lIns="47800" spcFirstLastPara="1" rIns="47800" wrap="square" tIns="47800">
            <a:norm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Char char="●"/>
              <a:defRPr sz="600"/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Char char="○"/>
              <a:defRPr sz="600"/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Char char="■"/>
              <a:defRPr sz="600"/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Char char="●"/>
              <a:defRPr sz="600"/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Char char="○"/>
              <a:defRPr sz="600"/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Char char="■"/>
              <a:defRPr sz="600"/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Char char="●"/>
              <a:defRPr sz="600"/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Char char="○"/>
              <a:defRPr sz="600"/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Char char="■"/>
              <a:defRPr sz="6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4431084" y="2437298"/>
            <a:ext cx="287100" cy="205800"/>
          </a:xfrm>
          <a:prstGeom prst="rect">
            <a:avLst/>
          </a:prstGeom>
        </p:spPr>
        <p:txBody>
          <a:bodyPr anchorCtr="0" anchor="ctr" bIns="47800" lIns="47800" spcFirstLastPara="1" rIns="47800" wrap="square" tIns="478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256400" y="235277"/>
            <a:ext cx="3330300" cy="2138100"/>
          </a:xfrm>
          <a:prstGeom prst="rect">
            <a:avLst/>
          </a:prstGeom>
        </p:spPr>
        <p:txBody>
          <a:bodyPr anchorCtr="0" anchor="ctr" bIns="47800" lIns="47800" spcFirstLastPara="1" rIns="47800" wrap="square" tIns="478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4431084" y="2437298"/>
            <a:ext cx="287100" cy="205800"/>
          </a:xfrm>
          <a:prstGeom prst="rect">
            <a:avLst/>
          </a:prstGeom>
        </p:spPr>
        <p:txBody>
          <a:bodyPr anchorCtr="0" anchor="ctr" bIns="47800" lIns="47800" spcFirstLastPara="1" rIns="47800" wrap="square" tIns="478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2391150" y="-65"/>
            <a:ext cx="2391300" cy="268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7800" lIns="47800" spcFirstLastPara="1" rIns="47800" wrap="square" tIns="47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138856" y="644537"/>
            <a:ext cx="2115600" cy="774600"/>
          </a:xfrm>
          <a:prstGeom prst="rect">
            <a:avLst/>
          </a:prstGeom>
        </p:spPr>
        <p:txBody>
          <a:bodyPr anchorCtr="0" anchor="b" bIns="47800" lIns="47800" spcFirstLastPara="1" rIns="47800" wrap="square" tIns="478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138856" y="1465068"/>
            <a:ext cx="2115600" cy="645600"/>
          </a:xfrm>
          <a:prstGeom prst="rect">
            <a:avLst/>
          </a:prstGeom>
        </p:spPr>
        <p:txBody>
          <a:bodyPr anchorCtr="0" anchor="t" bIns="47800" lIns="47800" spcFirstLastPara="1" rIns="47800" wrap="square" tIns="47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2583352" y="378448"/>
            <a:ext cx="2006700" cy="1931400"/>
          </a:xfrm>
          <a:prstGeom prst="rect">
            <a:avLst/>
          </a:prstGeom>
        </p:spPr>
        <p:txBody>
          <a:bodyPr anchorCtr="0" anchor="ctr" bIns="47800" lIns="47800" spcFirstLastPara="1" rIns="47800" wrap="square" tIns="47800">
            <a:norm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SzPts val="700"/>
              <a:buChar char="○"/>
              <a:defRPr/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SzPts val="700"/>
              <a:buChar char="●"/>
              <a:defRPr/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SzPts val="700"/>
              <a:buChar char="○"/>
              <a:defRPr/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SzPts val="700"/>
              <a:buChar char="●"/>
              <a:defRPr/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SzPts val="7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4431084" y="2437298"/>
            <a:ext cx="287100" cy="205800"/>
          </a:xfrm>
          <a:prstGeom prst="rect">
            <a:avLst/>
          </a:prstGeom>
        </p:spPr>
        <p:txBody>
          <a:bodyPr anchorCtr="0" anchor="ctr" bIns="47800" lIns="47800" spcFirstLastPara="1" rIns="47800" wrap="square" tIns="478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163019" y="2211171"/>
            <a:ext cx="3137400" cy="316200"/>
          </a:xfrm>
          <a:prstGeom prst="rect">
            <a:avLst/>
          </a:prstGeom>
        </p:spPr>
        <p:txBody>
          <a:bodyPr anchorCtr="0" anchor="ctr" bIns="47800" lIns="47800" spcFirstLastPara="1" rIns="47800" wrap="square" tIns="478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4431084" y="2437298"/>
            <a:ext cx="287100" cy="205800"/>
          </a:xfrm>
          <a:prstGeom prst="rect">
            <a:avLst/>
          </a:prstGeom>
        </p:spPr>
        <p:txBody>
          <a:bodyPr anchorCtr="0" anchor="ctr" bIns="47800" lIns="47800" spcFirstLastPara="1" rIns="47800" wrap="square" tIns="478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63019" y="232599"/>
            <a:ext cx="4456200" cy="2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7800" lIns="47800" spcFirstLastPara="1" rIns="47800" wrap="square" tIns="478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63019" y="602358"/>
            <a:ext cx="44562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7800" lIns="47800" spcFirstLastPara="1" rIns="47800" wrap="square" tIns="47800">
            <a:norm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●"/>
              <a:defRPr sz="900">
                <a:solidFill>
                  <a:schemeClr val="dk2"/>
                </a:solidFill>
              </a:defRPr>
            </a:lvl1pPr>
            <a:lvl2pPr indent="-2730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Char char="○"/>
              <a:defRPr sz="700">
                <a:solidFill>
                  <a:schemeClr val="dk2"/>
                </a:solidFill>
              </a:defRPr>
            </a:lvl2pPr>
            <a:lvl3pPr indent="-2730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Char char="■"/>
              <a:defRPr sz="700">
                <a:solidFill>
                  <a:schemeClr val="dk2"/>
                </a:solidFill>
              </a:defRPr>
            </a:lvl3pPr>
            <a:lvl4pPr indent="-2730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Char char="●"/>
              <a:defRPr sz="700">
                <a:solidFill>
                  <a:schemeClr val="dk2"/>
                </a:solidFill>
              </a:defRPr>
            </a:lvl4pPr>
            <a:lvl5pPr indent="-2730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Char char="○"/>
              <a:defRPr sz="700">
                <a:solidFill>
                  <a:schemeClr val="dk2"/>
                </a:solidFill>
              </a:defRPr>
            </a:lvl5pPr>
            <a:lvl6pPr indent="-2730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Char char="■"/>
              <a:defRPr sz="700">
                <a:solidFill>
                  <a:schemeClr val="dk2"/>
                </a:solidFill>
              </a:defRPr>
            </a:lvl6pPr>
            <a:lvl7pPr indent="-2730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Char char="●"/>
              <a:defRPr sz="700">
                <a:solidFill>
                  <a:schemeClr val="dk2"/>
                </a:solidFill>
              </a:defRPr>
            </a:lvl7pPr>
            <a:lvl8pPr indent="-2730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Char char="○"/>
              <a:defRPr sz="700">
                <a:solidFill>
                  <a:schemeClr val="dk2"/>
                </a:solidFill>
              </a:defRPr>
            </a:lvl8pPr>
            <a:lvl9pPr indent="-2730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Char char="■"/>
              <a:defRPr sz="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4431084" y="2437298"/>
            <a:ext cx="2871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800" lIns="47800" spcFirstLastPara="1" rIns="47800" wrap="square" tIns="47800">
            <a:normAutofit/>
          </a:bodyPr>
          <a:lstStyle>
            <a:lvl1pPr lvl="0" algn="r">
              <a:buNone/>
              <a:defRPr sz="500">
                <a:solidFill>
                  <a:schemeClr val="dk2"/>
                </a:solidFill>
              </a:defRPr>
            </a:lvl1pPr>
            <a:lvl2pPr lvl="1" algn="r">
              <a:buNone/>
              <a:defRPr sz="500">
                <a:solidFill>
                  <a:schemeClr val="dk2"/>
                </a:solidFill>
              </a:defRPr>
            </a:lvl2pPr>
            <a:lvl3pPr lvl="2" algn="r">
              <a:buNone/>
              <a:defRPr sz="500">
                <a:solidFill>
                  <a:schemeClr val="dk2"/>
                </a:solidFill>
              </a:defRPr>
            </a:lvl3pPr>
            <a:lvl4pPr lvl="3" algn="r">
              <a:buNone/>
              <a:defRPr sz="500">
                <a:solidFill>
                  <a:schemeClr val="dk2"/>
                </a:solidFill>
              </a:defRPr>
            </a:lvl4pPr>
            <a:lvl5pPr lvl="4" algn="r">
              <a:buNone/>
              <a:defRPr sz="500">
                <a:solidFill>
                  <a:schemeClr val="dk2"/>
                </a:solidFill>
              </a:defRPr>
            </a:lvl5pPr>
            <a:lvl6pPr lvl="5" algn="r">
              <a:buNone/>
              <a:defRPr sz="500">
                <a:solidFill>
                  <a:schemeClr val="dk2"/>
                </a:solidFill>
              </a:defRPr>
            </a:lvl6pPr>
            <a:lvl7pPr lvl="6" algn="r">
              <a:buNone/>
              <a:defRPr sz="500">
                <a:solidFill>
                  <a:schemeClr val="dk2"/>
                </a:solidFill>
              </a:defRPr>
            </a:lvl7pPr>
            <a:lvl8pPr lvl="7" algn="r">
              <a:buNone/>
              <a:defRPr sz="500">
                <a:solidFill>
                  <a:schemeClr val="dk2"/>
                </a:solidFill>
              </a:defRPr>
            </a:lvl8pPr>
            <a:lvl9pPr lvl="8" algn="r">
              <a:buNone/>
              <a:defRPr sz="5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