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2710150" cx="7141475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03">
          <p15:clr>
            <a:srgbClr val="747775"/>
          </p15:clr>
        </p15:guide>
        <p15:guide id="2" pos="224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03" orient="horz"/>
        <p:guide pos="22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5996" y="685800"/>
            <a:ext cx="192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2465996" y="685800"/>
            <a:ext cx="192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49" y="6599351"/>
            <a:ext cx="7141473" cy="60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37" y="2420050"/>
            <a:ext cx="6181344" cy="269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70" y="395316"/>
            <a:ext cx="4998595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357775" y="1571250"/>
            <a:ext cx="41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959"/>
                </a:solidFill>
                <a:latin typeface="Google Sans"/>
                <a:ea typeface="Google Sans"/>
                <a:cs typeface="Google Sans"/>
                <a:sym typeface="Google Sans"/>
              </a:rPr>
              <a:t>India Edu Program</a:t>
            </a:r>
            <a:endParaRPr b="1" sz="30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243438" y="2733356"/>
            <a:ext cx="6654600" cy="48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43438" y="7789492"/>
            <a:ext cx="66546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43438" y="5314985"/>
            <a:ext cx="6654600" cy="20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43438" y="1099705"/>
            <a:ext cx="66546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3438" y="2847892"/>
            <a:ext cx="6654600" cy="8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43438" y="1099705"/>
            <a:ext cx="66546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43438" y="2847892"/>
            <a:ext cx="3123900" cy="8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774110" y="2847892"/>
            <a:ext cx="3123900" cy="8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43438" y="1099705"/>
            <a:ext cx="66546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43438" y="1372948"/>
            <a:ext cx="2193000" cy="18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43438" y="3433853"/>
            <a:ext cx="2193000" cy="78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82886" y="1112370"/>
            <a:ext cx="4973400" cy="101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3570738" y="-309"/>
            <a:ext cx="3570600" cy="1271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07356" y="3047310"/>
            <a:ext cx="3159300" cy="3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07356" y="6926704"/>
            <a:ext cx="31593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857755" y="1789268"/>
            <a:ext cx="2996700" cy="91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3438" y="10454213"/>
            <a:ext cx="4685100" cy="14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438" y="1099705"/>
            <a:ext cx="66546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3438" y="2847892"/>
            <a:ext cx="6654600" cy="84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17000" y="11523318"/>
            <a:ext cx="4284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