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88525" cx="8577075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51">
          <p15:clr>
            <a:srgbClr val="747775"/>
          </p15:clr>
        </p15:guide>
        <p15:guide id="2" pos="270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51" orient="horz"/>
        <p:guide pos="270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28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2325" y="726325"/>
            <a:ext cx="6094751" cy="3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50" y="1481700"/>
            <a:ext cx="4069080" cy="177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92" y="259304"/>
            <a:ext cx="3219907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72200" y="924825"/>
            <a:ext cx="412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19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292375" y="922260"/>
            <a:ext cx="7992300" cy="1637100"/>
          </a:xfrm>
          <a:prstGeom prst="rect">
            <a:avLst/>
          </a:prstGeom>
        </p:spPr>
        <p:txBody>
          <a:bodyPr anchorCtr="0" anchor="b" bIns="82575" lIns="82575" spcFirstLastPara="1" rIns="82575" wrap="square" tIns="82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92375" y="2628248"/>
            <a:ext cx="7992300" cy="10845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92375" y="1793326"/>
            <a:ext cx="7992300" cy="7020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92375" y="371051"/>
            <a:ext cx="7992300" cy="4776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92375" y="960906"/>
            <a:ext cx="7992300" cy="28485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92375" y="371051"/>
            <a:ext cx="7992300" cy="4776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92375" y="960906"/>
            <a:ext cx="3751800" cy="28485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532793" y="960906"/>
            <a:ext cx="3751800" cy="28485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92375" y="371051"/>
            <a:ext cx="7992300" cy="4776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92375" y="463246"/>
            <a:ext cx="2634000" cy="630000"/>
          </a:xfrm>
          <a:prstGeom prst="rect">
            <a:avLst/>
          </a:prstGeom>
        </p:spPr>
        <p:txBody>
          <a:bodyPr anchorCtr="0" anchor="b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92375" y="1158615"/>
            <a:ext cx="2634000" cy="26508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9855" y="375324"/>
            <a:ext cx="5973000" cy="34107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288538" y="-104"/>
            <a:ext cx="4288500" cy="428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575" lIns="82575" spcFirstLastPara="1" rIns="82575" wrap="square" tIns="82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49039" y="1028191"/>
            <a:ext cx="3794400" cy="1236000"/>
          </a:xfrm>
          <a:prstGeom prst="rect">
            <a:avLst/>
          </a:prstGeom>
        </p:spPr>
        <p:txBody>
          <a:bodyPr anchorCtr="0" anchor="b" bIns="82575" lIns="82575" spcFirstLastPara="1" rIns="82575" wrap="square" tIns="82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49039" y="2337136"/>
            <a:ext cx="3794400" cy="1029900"/>
          </a:xfrm>
          <a:prstGeom prst="rect">
            <a:avLst/>
          </a:prstGeom>
        </p:spPr>
        <p:txBody>
          <a:bodyPr anchorCtr="0" anchor="t" bIns="82575" lIns="82575" spcFirstLastPara="1" rIns="82575" wrap="square" tIns="82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33253" y="603716"/>
            <a:ext cx="3599100" cy="30810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92375" y="3527350"/>
            <a:ext cx="5626800" cy="5046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</p:spPr>
        <p:txBody>
          <a:bodyPr anchorCtr="0" anchor="ctr" bIns="82575" lIns="82575" spcFirstLastPara="1" rIns="82575" wrap="square" tIns="82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2375" y="371051"/>
            <a:ext cx="7992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575" lIns="82575" spcFirstLastPara="1" rIns="82575" wrap="square" tIns="82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2375" y="960906"/>
            <a:ext cx="79923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575" lIns="82575" spcFirstLastPara="1" rIns="82575" wrap="square" tIns="8257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947168" y="3888077"/>
            <a:ext cx="514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75" lIns="82575" spcFirstLastPara="1" rIns="82575" wrap="square" tIns="8257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