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9" r:id="rId4"/>
  </p:sldMasterIdLst>
  <p:notesMasterIdLst>
    <p:notesMasterId r:id="rId5"/>
  </p:notesMasterIdLst>
  <p:sldIdLst>
    <p:sldId id="256" r:id="rId6"/>
  </p:sldIdLst>
  <p:sldSz cy="3017525" cx="9144000"/>
  <p:notesSz cx="6858000" cy="9144000"/>
  <p:embeddedFontLst>
    <p:embeddedFont>
      <p:font typeface="Google Sans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95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5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GoogleSans-boldItalic.fntdata"/><Relationship Id="rId9" Type="http://schemas.openxmlformats.org/officeDocument/2006/relationships/font" Target="fonts/Google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GoogleSans-regular.fntdata"/><Relationship Id="rId8" Type="http://schemas.openxmlformats.org/officeDocument/2006/relationships/font" Target="fonts/Google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-1766172" y="685800"/>
            <a:ext cx="10391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:notes"/>
          <p:cNvSpPr/>
          <p:nvPr>
            <p:ph idx="2" type="sldImg"/>
          </p:nvPr>
        </p:nvSpPr>
        <p:spPr>
          <a:xfrm>
            <a:off x="-1766172" y="685800"/>
            <a:ext cx="10391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" name="Google Shape;1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2735758"/>
            <a:ext cx="548700" cy="23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32500" lnSpcReduction="1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94233" y="13647"/>
            <a:ext cx="5149763" cy="3009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825" y="1052574"/>
            <a:ext cx="3542300" cy="154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150" y="183329"/>
            <a:ext cx="2448461" cy="265176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/>
          <p:nvPr/>
        </p:nvSpPr>
        <p:spPr>
          <a:xfrm>
            <a:off x="193825" y="590875"/>
            <a:ext cx="412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rPr>
              <a:t>India Edu Program</a:t>
            </a:r>
            <a:endParaRPr b="1" sz="18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61082"/>
            <a:ext cx="85206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676120"/>
            <a:ext cx="8520600" cy="20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2735758"/>
            <a:ext cx="5487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32500" lnSpcReduction="10000"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