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9" r:id="rId9"/>
    <p:sldId id="273" r:id="rId10"/>
    <p:sldId id="274" r:id="rId11"/>
    <p:sldId id="271" r:id="rId12"/>
    <p:sldId id="261" r:id="rId13"/>
    <p:sldId id="272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21DF1-65D8-4B74-A9F7-36EFDD3D9A14}" v="63" dt="2024-09-26T07:44:38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Raj R" userId="e61e3423-53b2-4fc9-93de-92df71303797" providerId="ADAL" clId="{E5321DF1-65D8-4B74-A9F7-36EFDD3D9A14}"/>
    <pc:docChg chg="undo custSel addSld delSld modSld sldOrd">
      <pc:chgData name="Karthik Raj R" userId="e61e3423-53b2-4fc9-93de-92df71303797" providerId="ADAL" clId="{E5321DF1-65D8-4B74-A9F7-36EFDD3D9A14}" dt="2024-09-26T07:45:21.304" v="1312" actId="1076"/>
      <pc:docMkLst>
        <pc:docMk/>
      </pc:docMkLst>
      <pc:sldChg chg="modSp mod">
        <pc:chgData name="Karthik Raj R" userId="e61e3423-53b2-4fc9-93de-92df71303797" providerId="ADAL" clId="{E5321DF1-65D8-4B74-A9F7-36EFDD3D9A14}" dt="2024-09-26T07:29:05.598" v="922" actId="1076"/>
        <pc:sldMkLst>
          <pc:docMk/>
          <pc:sldMk cId="3510601942" sldId="256"/>
        </pc:sldMkLst>
        <pc:spChg chg="mod">
          <ac:chgData name="Karthik Raj R" userId="e61e3423-53b2-4fc9-93de-92df71303797" providerId="ADAL" clId="{E5321DF1-65D8-4B74-A9F7-36EFDD3D9A14}" dt="2024-09-26T07:29:05.598" v="922" actId="1076"/>
          <ac:spMkLst>
            <pc:docMk/>
            <pc:sldMk cId="3510601942" sldId="256"/>
            <ac:spMk id="3" creationId="{36A64247-41B3-9649-FFFF-1CF2CF621A80}"/>
          </ac:spMkLst>
        </pc:spChg>
      </pc:sldChg>
      <pc:sldChg chg="modSp mod">
        <pc:chgData name="Karthik Raj R" userId="e61e3423-53b2-4fc9-93de-92df71303797" providerId="ADAL" clId="{E5321DF1-65D8-4B74-A9F7-36EFDD3D9A14}" dt="2024-09-26T07:29:57.869" v="1107" actId="20577"/>
        <pc:sldMkLst>
          <pc:docMk/>
          <pc:sldMk cId="3145517112" sldId="258"/>
        </pc:sldMkLst>
        <pc:spChg chg="mod">
          <ac:chgData name="Karthik Raj R" userId="e61e3423-53b2-4fc9-93de-92df71303797" providerId="ADAL" clId="{E5321DF1-65D8-4B74-A9F7-36EFDD3D9A14}" dt="2024-09-26T07:29:57.869" v="1107" actId="20577"/>
          <ac:spMkLst>
            <pc:docMk/>
            <pc:sldMk cId="3145517112" sldId="258"/>
            <ac:spMk id="3" creationId="{015DA3B2-BDD4-26E7-BA9D-33707243EDC1}"/>
          </ac:spMkLst>
        </pc:spChg>
      </pc:sldChg>
      <pc:sldChg chg="modSp mod">
        <pc:chgData name="Karthik Raj R" userId="e61e3423-53b2-4fc9-93de-92df71303797" providerId="ADAL" clId="{E5321DF1-65D8-4B74-A9F7-36EFDD3D9A14}" dt="2024-09-26T07:30:49.163" v="1242" actId="20577"/>
        <pc:sldMkLst>
          <pc:docMk/>
          <pc:sldMk cId="4229671473" sldId="259"/>
        </pc:sldMkLst>
        <pc:spChg chg="mod">
          <ac:chgData name="Karthik Raj R" userId="e61e3423-53b2-4fc9-93de-92df71303797" providerId="ADAL" clId="{E5321DF1-65D8-4B74-A9F7-36EFDD3D9A14}" dt="2024-09-26T07:30:49.163" v="1242" actId="20577"/>
          <ac:spMkLst>
            <pc:docMk/>
            <pc:sldMk cId="4229671473" sldId="259"/>
            <ac:spMk id="3" creationId="{015DA3B2-BDD4-26E7-BA9D-33707243EDC1}"/>
          </ac:spMkLst>
        </pc:spChg>
      </pc:sldChg>
      <pc:sldChg chg="addSp delSp modSp mod">
        <pc:chgData name="Karthik Raj R" userId="e61e3423-53b2-4fc9-93de-92df71303797" providerId="ADAL" clId="{E5321DF1-65D8-4B74-A9F7-36EFDD3D9A14}" dt="2024-09-26T07:45:21.304" v="1312" actId="1076"/>
        <pc:sldMkLst>
          <pc:docMk/>
          <pc:sldMk cId="3872727371" sldId="260"/>
        </pc:sldMkLst>
        <pc:spChg chg="mod">
          <ac:chgData name="Karthik Raj R" userId="e61e3423-53b2-4fc9-93de-92df71303797" providerId="ADAL" clId="{E5321DF1-65D8-4B74-A9F7-36EFDD3D9A14}" dt="2024-09-26T06:54:35.542" v="381" actId="1076"/>
          <ac:spMkLst>
            <pc:docMk/>
            <pc:sldMk cId="3872727371" sldId="260"/>
            <ac:spMk id="2" creationId="{7CD3AF63-73D6-7207-B8F9-4ECB463E673F}"/>
          </ac:spMkLst>
        </pc:spChg>
        <pc:spChg chg="del">
          <ac:chgData name="Karthik Raj R" userId="e61e3423-53b2-4fc9-93de-92df71303797" providerId="ADAL" clId="{E5321DF1-65D8-4B74-A9F7-36EFDD3D9A14}" dt="2024-09-26T06:51:23.008" v="329" actId="1957"/>
          <ac:spMkLst>
            <pc:docMk/>
            <pc:sldMk cId="3872727371" sldId="260"/>
            <ac:spMk id="3" creationId="{015DA3B2-BDD4-26E7-BA9D-33707243EDC1}"/>
          </ac:spMkLst>
        </pc:spChg>
        <pc:graphicFrameChg chg="add mod">
          <ac:chgData name="Karthik Raj R" userId="e61e3423-53b2-4fc9-93de-92df71303797" providerId="ADAL" clId="{E5321DF1-65D8-4B74-A9F7-36EFDD3D9A14}" dt="2024-09-26T06:52:02.365" v="331" actId="1076"/>
          <ac:graphicFrameMkLst>
            <pc:docMk/>
            <pc:sldMk cId="3872727371" sldId="260"/>
            <ac:graphicFrameMk id="6" creationId="{0C00AD20-A17E-E2B6-EF3E-52FA532AB190}"/>
          </ac:graphicFrameMkLst>
        </pc:graphicFrameChg>
        <pc:graphicFrameChg chg="add mod">
          <ac:chgData name="Karthik Raj R" userId="e61e3423-53b2-4fc9-93de-92df71303797" providerId="ADAL" clId="{E5321DF1-65D8-4B74-A9F7-36EFDD3D9A14}" dt="2024-09-26T06:52:11.755" v="333"/>
          <ac:graphicFrameMkLst>
            <pc:docMk/>
            <pc:sldMk cId="3872727371" sldId="260"/>
            <ac:graphicFrameMk id="7" creationId="{DE43549C-6DCE-A436-BA69-AF0A5728A863}"/>
          </ac:graphicFrameMkLst>
        </pc:graphicFrameChg>
        <pc:graphicFrameChg chg="add mod">
          <ac:chgData name="Karthik Raj R" userId="e61e3423-53b2-4fc9-93de-92df71303797" providerId="ADAL" clId="{E5321DF1-65D8-4B74-A9F7-36EFDD3D9A14}" dt="2024-09-26T07:43:46.618" v="1295"/>
          <ac:graphicFrameMkLst>
            <pc:docMk/>
            <pc:sldMk cId="3872727371" sldId="260"/>
            <ac:graphicFrameMk id="8" creationId="{28B48B09-CA35-74FA-104A-995EA8869377}"/>
          </ac:graphicFrameMkLst>
        </pc:graphicFrameChg>
        <pc:graphicFrameChg chg="add mod">
          <ac:chgData name="Karthik Raj R" userId="e61e3423-53b2-4fc9-93de-92df71303797" providerId="ADAL" clId="{E5321DF1-65D8-4B74-A9F7-36EFDD3D9A14}" dt="2024-09-26T07:44:01.151" v="1299"/>
          <ac:graphicFrameMkLst>
            <pc:docMk/>
            <pc:sldMk cId="3872727371" sldId="260"/>
            <ac:graphicFrameMk id="9" creationId="{B19CB37F-317C-2FBA-5DB9-8A19287341AE}"/>
          </ac:graphicFrameMkLst>
        </pc:graphicFrameChg>
        <pc:graphicFrameChg chg="add mod">
          <ac:chgData name="Karthik Raj R" userId="e61e3423-53b2-4fc9-93de-92df71303797" providerId="ADAL" clId="{E5321DF1-65D8-4B74-A9F7-36EFDD3D9A14}" dt="2024-09-26T07:45:21.304" v="1312" actId="1076"/>
          <ac:graphicFrameMkLst>
            <pc:docMk/>
            <pc:sldMk cId="3872727371" sldId="260"/>
            <ac:graphicFrameMk id="10" creationId="{F7022C98-8EBD-34A2-4FD9-F387E8836802}"/>
          </ac:graphicFrameMkLst>
        </pc:graphicFrameChg>
      </pc:sldChg>
      <pc:sldChg chg="addSp delSp modSp mod ord">
        <pc:chgData name="Karthik Raj R" userId="e61e3423-53b2-4fc9-93de-92df71303797" providerId="ADAL" clId="{E5321DF1-65D8-4B74-A9F7-36EFDD3D9A14}" dt="2024-09-26T07:22:42.381" v="603"/>
        <pc:sldMkLst>
          <pc:docMk/>
          <pc:sldMk cId="467346136" sldId="261"/>
        </pc:sldMkLst>
        <pc:spChg chg="mod">
          <ac:chgData name="Karthik Raj R" userId="e61e3423-53b2-4fc9-93de-92df71303797" providerId="ADAL" clId="{E5321DF1-65D8-4B74-A9F7-36EFDD3D9A14}" dt="2024-09-26T07:07:11.955" v="567" actId="20577"/>
          <ac:spMkLst>
            <pc:docMk/>
            <pc:sldMk cId="467346136" sldId="261"/>
            <ac:spMk id="2" creationId="{7CD3AF63-73D6-7207-B8F9-4ECB463E673F}"/>
          </ac:spMkLst>
        </pc:spChg>
        <pc:spChg chg="del">
          <ac:chgData name="Karthik Raj R" userId="e61e3423-53b2-4fc9-93de-92df71303797" providerId="ADAL" clId="{E5321DF1-65D8-4B74-A9F7-36EFDD3D9A14}" dt="2024-09-26T07:05:53.002" v="536" actId="478"/>
          <ac:spMkLst>
            <pc:docMk/>
            <pc:sldMk cId="467346136" sldId="261"/>
            <ac:spMk id="3" creationId="{015DA3B2-BDD4-26E7-BA9D-33707243EDC1}"/>
          </ac:spMkLst>
        </pc:spChg>
        <pc:picChg chg="add mod">
          <ac:chgData name="Karthik Raj R" userId="e61e3423-53b2-4fc9-93de-92df71303797" providerId="ADAL" clId="{E5321DF1-65D8-4B74-A9F7-36EFDD3D9A14}" dt="2024-09-26T07:05:54.672" v="537" actId="1076"/>
          <ac:picMkLst>
            <pc:docMk/>
            <pc:sldMk cId="467346136" sldId="261"/>
            <ac:picMk id="5" creationId="{3793BC99-878E-8B16-D8D9-0CE2E48D1964}"/>
          </ac:picMkLst>
        </pc:picChg>
      </pc:sldChg>
      <pc:sldChg chg="modSp add del mod">
        <pc:chgData name="Karthik Raj R" userId="e61e3423-53b2-4fc9-93de-92df71303797" providerId="ADAL" clId="{E5321DF1-65D8-4B74-A9F7-36EFDD3D9A14}" dt="2024-09-26T07:22:49.795" v="605" actId="47"/>
        <pc:sldMkLst>
          <pc:docMk/>
          <pc:sldMk cId="1953331199" sldId="262"/>
        </pc:sldMkLst>
        <pc:spChg chg="mod">
          <ac:chgData name="Karthik Raj R" userId="e61e3423-53b2-4fc9-93de-92df71303797" providerId="ADAL" clId="{E5321DF1-65D8-4B74-A9F7-36EFDD3D9A14}" dt="2024-09-26T06:48:02.102" v="275" actId="20577"/>
          <ac:spMkLst>
            <pc:docMk/>
            <pc:sldMk cId="1953331199" sldId="262"/>
            <ac:spMk id="2" creationId="{7CD3AF63-73D6-7207-B8F9-4ECB463E673F}"/>
          </ac:spMkLst>
        </pc:spChg>
      </pc:sldChg>
      <pc:sldChg chg="modSp add del mod ord">
        <pc:chgData name="Karthik Raj R" userId="e61e3423-53b2-4fc9-93de-92df71303797" providerId="ADAL" clId="{E5321DF1-65D8-4B74-A9F7-36EFDD3D9A14}" dt="2024-09-26T07:07:31.928" v="572" actId="47"/>
        <pc:sldMkLst>
          <pc:docMk/>
          <pc:sldMk cId="1456592594" sldId="263"/>
        </pc:sldMkLst>
        <pc:spChg chg="mod">
          <ac:chgData name="Karthik Raj R" userId="e61e3423-53b2-4fc9-93de-92df71303797" providerId="ADAL" clId="{E5321DF1-65D8-4B74-A9F7-36EFDD3D9A14}" dt="2024-09-26T06:49:05.933" v="279" actId="20577"/>
          <ac:spMkLst>
            <pc:docMk/>
            <pc:sldMk cId="1456592594" sldId="263"/>
            <ac:spMk id="2" creationId="{7CD3AF63-73D6-7207-B8F9-4ECB463E673F}"/>
          </ac:spMkLst>
        </pc:spChg>
      </pc:sldChg>
      <pc:sldChg chg="modSp add mod">
        <pc:chgData name="Karthik Raj R" userId="e61e3423-53b2-4fc9-93de-92df71303797" providerId="ADAL" clId="{E5321DF1-65D8-4B74-A9F7-36EFDD3D9A14}" dt="2024-09-26T07:31:08.024" v="1277" actId="20577"/>
        <pc:sldMkLst>
          <pc:docMk/>
          <pc:sldMk cId="357393249" sldId="264"/>
        </pc:sldMkLst>
        <pc:spChg chg="mod">
          <ac:chgData name="Karthik Raj R" userId="e61e3423-53b2-4fc9-93de-92df71303797" providerId="ADAL" clId="{E5321DF1-65D8-4B74-A9F7-36EFDD3D9A14}" dt="2024-09-26T06:49:16.974" v="313" actId="6549"/>
          <ac:spMkLst>
            <pc:docMk/>
            <pc:sldMk cId="357393249" sldId="264"/>
            <ac:spMk id="2" creationId="{7CD3AF63-73D6-7207-B8F9-4ECB463E673F}"/>
          </ac:spMkLst>
        </pc:spChg>
        <pc:spChg chg="mod">
          <ac:chgData name="Karthik Raj R" userId="e61e3423-53b2-4fc9-93de-92df71303797" providerId="ADAL" clId="{E5321DF1-65D8-4B74-A9F7-36EFDD3D9A14}" dt="2024-09-26T07:31:08.024" v="1277" actId="20577"/>
          <ac:spMkLst>
            <pc:docMk/>
            <pc:sldMk cId="357393249" sldId="264"/>
            <ac:spMk id="3" creationId="{015DA3B2-BDD4-26E7-BA9D-33707243EDC1}"/>
          </ac:spMkLst>
        </pc:spChg>
      </pc:sldChg>
      <pc:sldChg chg="modSp add mod">
        <pc:chgData name="Karthik Raj R" userId="e61e3423-53b2-4fc9-93de-92df71303797" providerId="ADAL" clId="{E5321DF1-65D8-4B74-A9F7-36EFDD3D9A14}" dt="2024-09-26T07:28:05.084" v="832" actId="20577"/>
        <pc:sldMkLst>
          <pc:docMk/>
          <pc:sldMk cId="1599174467" sldId="265"/>
        </pc:sldMkLst>
        <pc:spChg chg="mod">
          <ac:chgData name="Karthik Raj R" userId="e61e3423-53b2-4fc9-93de-92df71303797" providerId="ADAL" clId="{E5321DF1-65D8-4B74-A9F7-36EFDD3D9A14}" dt="2024-09-26T06:49:26.667" v="326" actId="20577"/>
          <ac:spMkLst>
            <pc:docMk/>
            <pc:sldMk cId="1599174467" sldId="265"/>
            <ac:spMk id="2" creationId="{7CD3AF63-73D6-7207-B8F9-4ECB463E673F}"/>
          </ac:spMkLst>
        </pc:spChg>
        <pc:spChg chg="mod">
          <ac:chgData name="Karthik Raj R" userId="e61e3423-53b2-4fc9-93de-92df71303797" providerId="ADAL" clId="{E5321DF1-65D8-4B74-A9F7-36EFDD3D9A14}" dt="2024-09-26T07:28:05.084" v="832" actId="20577"/>
          <ac:spMkLst>
            <pc:docMk/>
            <pc:sldMk cId="1599174467" sldId="265"/>
            <ac:spMk id="3" creationId="{015DA3B2-BDD4-26E7-BA9D-33707243EDC1}"/>
          </ac:spMkLst>
        </pc:spChg>
      </pc:sldChg>
      <pc:sldChg chg="addSp delSp modSp add mod ord">
        <pc:chgData name="Karthik Raj R" userId="e61e3423-53b2-4fc9-93de-92df71303797" providerId="ADAL" clId="{E5321DF1-65D8-4B74-A9F7-36EFDD3D9A14}" dt="2024-09-26T07:22:39.605" v="601"/>
        <pc:sldMkLst>
          <pc:docMk/>
          <pc:sldMk cId="1240121995" sldId="266"/>
        </pc:sldMkLst>
        <pc:spChg chg="del">
          <ac:chgData name="Karthik Raj R" userId="e61e3423-53b2-4fc9-93de-92df71303797" providerId="ADAL" clId="{E5321DF1-65D8-4B74-A9F7-36EFDD3D9A14}" dt="2024-09-26T07:21:19.335" v="588" actId="478"/>
          <ac:spMkLst>
            <pc:docMk/>
            <pc:sldMk cId="1240121995" sldId="266"/>
            <ac:spMk id="3" creationId="{015DA3B2-BDD4-26E7-BA9D-33707243EDC1}"/>
          </ac:spMkLst>
        </pc:spChg>
        <pc:picChg chg="add mod">
          <ac:chgData name="Karthik Raj R" userId="e61e3423-53b2-4fc9-93de-92df71303797" providerId="ADAL" clId="{E5321DF1-65D8-4B74-A9F7-36EFDD3D9A14}" dt="2024-09-26T07:21:36.870" v="597" actId="1076"/>
          <ac:picMkLst>
            <pc:docMk/>
            <pc:sldMk cId="1240121995" sldId="266"/>
            <ac:picMk id="5" creationId="{0675C10E-5177-8774-8228-0724C0FA84D4}"/>
          </ac:picMkLst>
        </pc:picChg>
      </pc:sldChg>
      <pc:sldChg chg="addSp delSp add del mod">
        <pc:chgData name="Karthik Raj R" userId="e61e3423-53b2-4fc9-93de-92df71303797" providerId="ADAL" clId="{E5321DF1-65D8-4B74-A9F7-36EFDD3D9A14}" dt="2024-09-26T06:54:50.142" v="385" actId="47"/>
        <pc:sldMkLst>
          <pc:docMk/>
          <pc:sldMk cId="2878202958" sldId="266"/>
        </pc:sldMkLst>
        <pc:graphicFrameChg chg="add del">
          <ac:chgData name="Karthik Raj R" userId="e61e3423-53b2-4fc9-93de-92df71303797" providerId="ADAL" clId="{E5321DF1-65D8-4B74-A9F7-36EFDD3D9A14}" dt="2024-09-26T06:54:48.677" v="384" actId="478"/>
          <ac:graphicFrameMkLst>
            <pc:docMk/>
            <pc:sldMk cId="2878202958" sldId="266"/>
            <ac:graphicFrameMk id="8" creationId="{28B48B09-CA35-74FA-104A-995EA8869377}"/>
          </ac:graphicFrameMkLst>
        </pc:graphicFrameChg>
      </pc:sldChg>
      <pc:sldChg chg="new del">
        <pc:chgData name="Karthik Raj R" userId="e61e3423-53b2-4fc9-93de-92df71303797" providerId="ADAL" clId="{E5321DF1-65D8-4B74-A9F7-36EFDD3D9A14}" dt="2024-09-26T06:59:08.959" v="402" actId="47"/>
        <pc:sldMkLst>
          <pc:docMk/>
          <pc:sldMk cId="1580230310" sldId="267"/>
        </pc:sldMkLst>
      </pc:sldChg>
      <pc:sldChg chg="addSp delSp modSp add mod setBg delDesignElem chgLayout">
        <pc:chgData name="Karthik Raj R" userId="e61e3423-53b2-4fc9-93de-92df71303797" providerId="ADAL" clId="{E5321DF1-65D8-4B74-A9F7-36EFDD3D9A14}" dt="2024-09-26T07:01:05.110" v="435" actId="26606"/>
        <pc:sldMkLst>
          <pc:docMk/>
          <pc:sldMk cId="2030702080" sldId="267"/>
        </pc:sldMkLst>
        <pc:spChg chg="mod ord">
          <ac:chgData name="Karthik Raj R" userId="e61e3423-53b2-4fc9-93de-92df71303797" providerId="ADAL" clId="{E5321DF1-65D8-4B74-A9F7-36EFDD3D9A14}" dt="2024-09-26T07:01:05.110" v="435" actId="26606"/>
          <ac:spMkLst>
            <pc:docMk/>
            <pc:sldMk cId="2030702080" sldId="267"/>
            <ac:spMk id="2" creationId="{6DF6B936-9A4B-D7EC-88F8-894ECCED76E2}"/>
          </ac:spMkLst>
        </pc:spChg>
        <pc:spChg chg="del mod">
          <ac:chgData name="Karthik Raj R" userId="e61e3423-53b2-4fc9-93de-92df71303797" providerId="ADAL" clId="{E5321DF1-65D8-4B74-A9F7-36EFDD3D9A14}" dt="2024-09-26T07:00:10.863" v="428" actId="478"/>
          <ac:spMkLst>
            <pc:docMk/>
            <pc:sldMk cId="2030702080" sldId="267"/>
            <ac:spMk id="3" creationId="{36A64247-41B3-9649-FFFF-1CF2CF621A80}"/>
          </ac:spMkLst>
        </pc:spChg>
        <pc:spChg chg="add del mod">
          <ac:chgData name="Karthik Raj R" userId="e61e3423-53b2-4fc9-93de-92df71303797" providerId="ADAL" clId="{E5321DF1-65D8-4B74-A9F7-36EFDD3D9A14}" dt="2024-09-26T07:00:13.254" v="429" actId="478"/>
          <ac:spMkLst>
            <pc:docMk/>
            <pc:sldMk cId="2030702080" sldId="267"/>
            <ac:spMk id="5" creationId="{049EE475-3E37-C062-042E-B725E13A5D3E}"/>
          </ac:spMkLst>
        </pc:spChg>
        <pc:spChg chg="add del mod ord">
          <ac:chgData name="Karthik Raj R" userId="e61e3423-53b2-4fc9-93de-92df71303797" providerId="ADAL" clId="{E5321DF1-65D8-4B74-A9F7-36EFDD3D9A14}" dt="2024-09-26T07:00:44.670" v="431" actId="478"/>
          <ac:spMkLst>
            <pc:docMk/>
            <pc:sldMk cId="2030702080" sldId="267"/>
            <ac:spMk id="6" creationId="{FB5BC305-EE7B-BF6D-B07D-68F1B7C323B5}"/>
          </ac:spMkLst>
        </pc:spChg>
        <pc:spChg chg="add del">
          <ac:chgData name="Karthik Raj R" userId="e61e3423-53b2-4fc9-93de-92df71303797" providerId="ADAL" clId="{E5321DF1-65D8-4B74-A9F7-36EFDD3D9A14}" dt="2024-09-26T07:01:05.110" v="435" actId="26606"/>
          <ac:spMkLst>
            <pc:docMk/>
            <pc:sldMk cId="2030702080" sldId="267"/>
            <ac:spMk id="7" creationId="{A6F05DDE-5F2C-44F5-BACC-DED4737B11B8}"/>
          </ac:spMkLst>
        </pc:spChg>
        <pc:spChg chg="add del">
          <ac:chgData name="Karthik Raj R" userId="e61e3423-53b2-4fc9-93de-92df71303797" providerId="ADAL" clId="{E5321DF1-65D8-4B74-A9F7-36EFDD3D9A14}" dt="2024-09-26T07:01:05.102" v="434" actId="26606"/>
          <ac:spMkLst>
            <pc:docMk/>
            <pc:sldMk cId="2030702080" sldId="267"/>
            <ac:spMk id="14" creationId="{A6F05DDE-5F2C-44F5-BACC-DED4737B11B8}"/>
          </ac:spMkLst>
        </pc:spChg>
        <pc:spChg chg="add del">
          <ac:chgData name="Karthik Raj R" userId="e61e3423-53b2-4fc9-93de-92df71303797" providerId="ADAL" clId="{E5321DF1-65D8-4B74-A9F7-36EFDD3D9A14}" dt="2024-09-26T07:01:05.102" v="434" actId="26606"/>
          <ac:spMkLst>
            <pc:docMk/>
            <pc:sldMk cId="2030702080" sldId="267"/>
            <ac:spMk id="16" creationId="{CA3FC43A-F2E5-409E-8C82-7DC3B69EA268}"/>
          </ac:spMkLst>
        </pc:spChg>
        <pc:spChg chg="add del">
          <ac:chgData name="Karthik Raj R" userId="e61e3423-53b2-4fc9-93de-92df71303797" providerId="ADAL" clId="{E5321DF1-65D8-4B74-A9F7-36EFDD3D9A14}" dt="2024-09-26T07:01:05.102" v="434" actId="26606"/>
          <ac:spMkLst>
            <pc:docMk/>
            <pc:sldMk cId="2030702080" sldId="267"/>
            <ac:spMk id="18" creationId="{1EEBFF7B-A218-4767-9A82-7ADFE8C9390D}"/>
          </ac:spMkLst>
        </pc:spChg>
        <pc:spChg chg="add">
          <ac:chgData name="Karthik Raj R" userId="e61e3423-53b2-4fc9-93de-92df71303797" providerId="ADAL" clId="{E5321DF1-65D8-4B74-A9F7-36EFDD3D9A14}" dt="2024-09-26T07:01:05.110" v="435" actId="26606"/>
          <ac:spMkLst>
            <pc:docMk/>
            <pc:sldMk cId="2030702080" sldId="267"/>
            <ac:spMk id="21" creationId="{A6F05DDE-5F2C-44F5-BACC-DED4737B11B8}"/>
          </ac:spMkLst>
        </pc:spChg>
        <pc:spChg chg="add">
          <ac:chgData name="Karthik Raj R" userId="e61e3423-53b2-4fc9-93de-92df71303797" providerId="ADAL" clId="{E5321DF1-65D8-4B74-A9F7-36EFDD3D9A14}" dt="2024-09-26T07:01:05.110" v="435" actId="26606"/>
          <ac:spMkLst>
            <pc:docMk/>
            <pc:sldMk cId="2030702080" sldId="267"/>
            <ac:spMk id="22" creationId="{3D65D7AA-A0C8-491E-9211-059F0D299A43}"/>
          </ac:spMkLst>
        </pc:spChg>
        <pc:spChg chg="add">
          <ac:chgData name="Karthik Raj R" userId="e61e3423-53b2-4fc9-93de-92df71303797" providerId="ADAL" clId="{E5321DF1-65D8-4B74-A9F7-36EFDD3D9A14}" dt="2024-09-26T07:01:05.110" v="435" actId="26606"/>
          <ac:spMkLst>
            <pc:docMk/>
            <pc:sldMk cId="2030702080" sldId="267"/>
            <ac:spMk id="23" creationId="{1322BCA3-31C1-4329-B0BA-4748F937B5C0}"/>
          </ac:spMkLst>
        </pc:spChg>
        <pc:spChg chg="add">
          <ac:chgData name="Karthik Raj R" userId="e61e3423-53b2-4fc9-93de-92df71303797" providerId="ADAL" clId="{E5321DF1-65D8-4B74-A9F7-36EFDD3D9A14}" dt="2024-09-26T07:01:05.110" v="435" actId="26606"/>
          <ac:spMkLst>
            <pc:docMk/>
            <pc:sldMk cId="2030702080" sldId="267"/>
            <ac:spMk id="24" creationId="{F6C1DD8F-426A-45F7-A524-5569263BE5D0}"/>
          </ac:spMkLst>
        </pc:spChg>
        <pc:cxnChg chg="add del">
          <ac:chgData name="Karthik Raj R" userId="e61e3423-53b2-4fc9-93de-92df71303797" providerId="ADAL" clId="{E5321DF1-65D8-4B74-A9F7-36EFDD3D9A14}" dt="2024-09-26T07:01:05.110" v="435" actId="26606"/>
          <ac:cxnSpMkLst>
            <pc:docMk/>
            <pc:sldMk cId="2030702080" sldId="267"/>
            <ac:cxnSpMk id="9" creationId="{D7E8ECA2-60A0-4D39-817D-F1E982ED7F9B}"/>
          </ac:cxnSpMkLst>
        </pc:cxnChg>
        <pc:cxnChg chg="del">
          <ac:chgData name="Karthik Raj R" userId="e61e3423-53b2-4fc9-93de-92df71303797" providerId="ADAL" clId="{E5321DF1-65D8-4B74-A9F7-36EFDD3D9A14}" dt="2024-09-26T07:00:04.218" v="410"/>
          <ac:cxnSpMkLst>
            <pc:docMk/>
            <pc:sldMk cId="2030702080" sldId="267"/>
            <ac:cxnSpMk id="12" creationId="{D7E8ECA2-60A0-4D39-817D-F1E982ED7F9B}"/>
          </ac:cxnSpMkLst>
        </pc:cxnChg>
        <pc:cxnChg chg="add">
          <ac:chgData name="Karthik Raj R" userId="e61e3423-53b2-4fc9-93de-92df71303797" providerId="ADAL" clId="{E5321DF1-65D8-4B74-A9F7-36EFDD3D9A14}" dt="2024-09-26T07:01:05.110" v="435" actId="26606"/>
          <ac:cxnSpMkLst>
            <pc:docMk/>
            <pc:sldMk cId="2030702080" sldId="267"/>
            <ac:cxnSpMk id="20" creationId="{98D39CD7-AB20-4006-930C-6368406D01E5}"/>
          </ac:cxnSpMkLst>
        </pc:cxnChg>
      </pc:sldChg>
      <pc:sldChg chg="modSp new del mod">
        <pc:chgData name="Karthik Raj R" userId="e61e3423-53b2-4fc9-93de-92df71303797" providerId="ADAL" clId="{E5321DF1-65D8-4B74-A9F7-36EFDD3D9A14}" dt="2024-09-26T06:58:31.354" v="400" actId="680"/>
        <pc:sldMkLst>
          <pc:docMk/>
          <pc:sldMk cId="2598384019" sldId="267"/>
        </pc:sldMkLst>
        <pc:spChg chg="mod">
          <ac:chgData name="Karthik Raj R" userId="e61e3423-53b2-4fc9-93de-92df71303797" providerId="ADAL" clId="{E5321DF1-65D8-4B74-A9F7-36EFDD3D9A14}" dt="2024-09-26T06:58:30.968" v="399" actId="20577"/>
          <ac:spMkLst>
            <pc:docMk/>
            <pc:sldMk cId="2598384019" sldId="267"/>
            <ac:spMk id="2" creationId="{48E0A772-9DBD-55C7-8A0F-61F31BADC74A}"/>
          </ac:spMkLst>
        </pc:spChg>
      </pc:sldChg>
      <pc:sldChg chg="new del">
        <pc:chgData name="Karthik Raj R" userId="e61e3423-53b2-4fc9-93de-92df71303797" providerId="ADAL" clId="{E5321DF1-65D8-4B74-A9F7-36EFDD3D9A14}" dt="2024-09-26T06:58:14.417" v="390" actId="680"/>
        <pc:sldMkLst>
          <pc:docMk/>
          <pc:sldMk cId="2676216305" sldId="267"/>
        </pc:sldMkLst>
      </pc:sldChg>
      <pc:sldChg chg="add del">
        <pc:chgData name="Karthik Raj R" userId="e61e3423-53b2-4fc9-93de-92df71303797" providerId="ADAL" clId="{E5321DF1-65D8-4B74-A9F7-36EFDD3D9A14}" dt="2024-09-26T06:59:54.897" v="408" actId="47"/>
        <pc:sldMkLst>
          <pc:docMk/>
          <pc:sldMk cId="2739499264" sldId="267"/>
        </pc:sldMkLst>
      </pc:sldChg>
      <pc:sldChg chg="addSp delSp new del mod">
        <pc:chgData name="Karthik Raj R" userId="e61e3423-53b2-4fc9-93de-92df71303797" providerId="ADAL" clId="{E5321DF1-65D8-4B74-A9F7-36EFDD3D9A14}" dt="2024-09-26T06:59:31.002" v="406" actId="47"/>
        <pc:sldMkLst>
          <pc:docMk/>
          <pc:sldMk cId="4136422454" sldId="267"/>
        </pc:sldMkLst>
        <pc:spChg chg="add del">
          <ac:chgData name="Karthik Raj R" userId="e61e3423-53b2-4fc9-93de-92df71303797" providerId="ADAL" clId="{E5321DF1-65D8-4B74-A9F7-36EFDD3D9A14}" dt="2024-09-26T06:59:23.253" v="405" actId="478"/>
          <ac:spMkLst>
            <pc:docMk/>
            <pc:sldMk cId="4136422454" sldId="267"/>
            <ac:spMk id="3" creationId="{B85DA67F-259B-F78B-7EBB-DDD19A2401BC}"/>
          </ac:spMkLst>
        </pc:spChg>
      </pc:sldChg>
      <pc:sldChg chg="delSp modSp add del mod setBg delDesignElem">
        <pc:chgData name="Karthik Raj R" userId="e61e3423-53b2-4fc9-93de-92df71303797" providerId="ADAL" clId="{E5321DF1-65D8-4B74-A9F7-36EFDD3D9A14}" dt="2024-09-26T07:01:20.623" v="443" actId="47"/>
        <pc:sldMkLst>
          <pc:docMk/>
          <pc:sldMk cId="2594808555" sldId="268"/>
        </pc:sldMkLst>
        <pc:spChg chg="mod">
          <ac:chgData name="Karthik Raj R" userId="e61e3423-53b2-4fc9-93de-92df71303797" providerId="ADAL" clId="{E5321DF1-65D8-4B74-A9F7-36EFDD3D9A14}" dt="2024-09-26T07:01:12.769" v="441" actId="20577"/>
          <ac:spMkLst>
            <pc:docMk/>
            <pc:sldMk cId="2594808555" sldId="268"/>
            <ac:spMk id="2" creationId="{6DF6B936-9A4B-D7EC-88F8-894ECCED76E2}"/>
          </ac:spMkLst>
        </pc:spChg>
        <pc:spChg chg="del">
          <ac:chgData name="Karthik Raj R" userId="e61e3423-53b2-4fc9-93de-92df71303797" providerId="ADAL" clId="{E5321DF1-65D8-4B74-A9F7-36EFDD3D9A14}" dt="2024-09-26T07:01:09.950" v="437"/>
          <ac:spMkLst>
            <pc:docMk/>
            <pc:sldMk cId="2594808555" sldId="268"/>
            <ac:spMk id="21" creationId="{A6F05DDE-5F2C-44F5-BACC-DED4737B11B8}"/>
          </ac:spMkLst>
        </pc:spChg>
        <pc:spChg chg="del">
          <ac:chgData name="Karthik Raj R" userId="e61e3423-53b2-4fc9-93de-92df71303797" providerId="ADAL" clId="{E5321DF1-65D8-4B74-A9F7-36EFDD3D9A14}" dt="2024-09-26T07:01:09.950" v="437"/>
          <ac:spMkLst>
            <pc:docMk/>
            <pc:sldMk cId="2594808555" sldId="268"/>
            <ac:spMk id="22" creationId="{3D65D7AA-A0C8-491E-9211-059F0D299A43}"/>
          </ac:spMkLst>
        </pc:spChg>
        <pc:spChg chg="del">
          <ac:chgData name="Karthik Raj R" userId="e61e3423-53b2-4fc9-93de-92df71303797" providerId="ADAL" clId="{E5321DF1-65D8-4B74-A9F7-36EFDD3D9A14}" dt="2024-09-26T07:01:09.950" v="437"/>
          <ac:spMkLst>
            <pc:docMk/>
            <pc:sldMk cId="2594808555" sldId="268"/>
            <ac:spMk id="23" creationId="{1322BCA3-31C1-4329-B0BA-4748F937B5C0}"/>
          </ac:spMkLst>
        </pc:spChg>
        <pc:spChg chg="del">
          <ac:chgData name="Karthik Raj R" userId="e61e3423-53b2-4fc9-93de-92df71303797" providerId="ADAL" clId="{E5321DF1-65D8-4B74-A9F7-36EFDD3D9A14}" dt="2024-09-26T07:01:09.950" v="437"/>
          <ac:spMkLst>
            <pc:docMk/>
            <pc:sldMk cId="2594808555" sldId="268"/>
            <ac:spMk id="24" creationId="{F6C1DD8F-426A-45F7-A524-5569263BE5D0}"/>
          </ac:spMkLst>
        </pc:spChg>
        <pc:cxnChg chg="del">
          <ac:chgData name="Karthik Raj R" userId="e61e3423-53b2-4fc9-93de-92df71303797" providerId="ADAL" clId="{E5321DF1-65D8-4B74-A9F7-36EFDD3D9A14}" dt="2024-09-26T07:01:09.950" v="437"/>
          <ac:cxnSpMkLst>
            <pc:docMk/>
            <pc:sldMk cId="2594808555" sldId="268"/>
            <ac:cxnSpMk id="20" creationId="{98D39CD7-AB20-4006-930C-6368406D01E5}"/>
          </ac:cxnSpMkLst>
        </pc:cxnChg>
      </pc:sldChg>
      <pc:sldChg chg="modSp add mod ord">
        <pc:chgData name="Karthik Raj R" userId="e61e3423-53b2-4fc9-93de-92df71303797" providerId="ADAL" clId="{E5321DF1-65D8-4B74-A9F7-36EFDD3D9A14}" dt="2024-09-26T07:01:24.189" v="449" actId="20577"/>
        <pc:sldMkLst>
          <pc:docMk/>
          <pc:sldMk cId="2945482683" sldId="269"/>
        </pc:sldMkLst>
        <pc:spChg chg="mod">
          <ac:chgData name="Karthik Raj R" userId="e61e3423-53b2-4fc9-93de-92df71303797" providerId="ADAL" clId="{E5321DF1-65D8-4B74-A9F7-36EFDD3D9A14}" dt="2024-09-26T07:01:24.189" v="449" actId="20577"/>
          <ac:spMkLst>
            <pc:docMk/>
            <pc:sldMk cId="2945482683" sldId="269"/>
            <ac:spMk id="2" creationId="{6DF6B936-9A4B-D7EC-88F8-894ECCED76E2}"/>
          </ac:spMkLst>
        </pc:spChg>
      </pc:sldChg>
      <pc:sldChg chg="modSp add del mod ord">
        <pc:chgData name="Karthik Raj R" userId="e61e3423-53b2-4fc9-93de-92df71303797" providerId="ADAL" clId="{E5321DF1-65D8-4B74-A9F7-36EFDD3D9A14}" dt="2024-09-26T07:22:43.517" v="604" actId="47"/>
        <pc:sldMkLst>
          <pc:docMk/>
          <pc:sldMk cId="3098405296" sldId="270"/>
        </pc:sldMkLst>
        <pc:spChg chg="mod">
          <ac:chgData name="Karthik Raj R" userId="e61e3423-53b2-4fc9-93de-92df71303797" providerId="ADAL" clId="{E5321DF1-65D8-4B74-A9F7-36EFDD3D9A14}" dt="2024-09-26T07:01:33.691" v="460" actId="20577"/>
          <ac:spMkLst>
            <pc:docMk/>
            <pc:sldMk cId="3098405296" sldId="270"/>
            <ac:spMk id="2" creationId="{6DF6B936-9A4B-D7EC-88F8-894ECCED76E2}"/>
          </ac:spMkLst>
        </pc:spChg>
      </pc:sldChg>
      <pc:sldChg chg="modSp add mod ord">
        <pc:chgData name="Karthik Raj R" userId="e61e3423-53b2-4fc9-93de-92df71303797" providerId="ADAL" clId="{E5321DF1-65D8-4B74-A9F7-36EFDD3D9A14}" dt="2024-09-26T07:01:44.598" v="488" actId="20577"/>
        <pc:sldMkLst>
          <pc:docMk/>
          <pc:sldMk cId="485318277" sldId="271"/>
        </pc:sldMkLst>
        <pc:spChg chg="mod">
          <ac:chgData name="Karthik Raj R" userId="e61e3423-53b2-4fc9-93de-92df71303797" providerId="ADAL" clId="{E5321DF1-65D8-4B74-A9F7-36EFDD3D9A14}" dt="2024-09-26T07:01:44.598" v="488" actId="20577"/>
          <ac:spMkLst>
            <pc:docMk/>
            <pc:sldMk cId="485318277" sldId="271"/>
            <ac:spMk id="2" creationId="{6DF6B936-9A4B-D7EC-88F8-894ECCED76E2}"/>
          </ac:spMkLst>
        </pc:spChg>
      </pc:sldChg>
      <pc:sldChg chg="modSp add mod ord">
        <pc:chgData name="Karthik Raj R" userId="e61e3423-53b2-4fc9-93de-92df71303797" providerId="ADAL" clId="{E5321DF1-65D8-4B74-A9F7-36EFDD3D9A14}" dt="2024-09-26T07:02:05.466" v="528" actId="20577"/>
        <pc:sldMkLst>
          <pc:docMk/>
          <pc:sldMk cId="3872306372" sldId="272"/>
        </pc:sldMkLst>
        <pc:spChg chg="mod">
          <ac:chgData name="Karthik Raj R" userId="e61e3423-53b2-4fc9-93de-92df71303797" providerId="ADAL" clId="{E5321DF1-65D8-4B74-A9F7-36EFDD3D9A14}" dt="2024-09-26T07:02:05.466" v="528" actId="20577"/>
          <ac:spMkLst>
            <pc:docMk/>
            <pc:sldMk cId="3872306372" sldId="272"/>
            <ac:spMk id="2" creationId="{6DF6B936-9A4B-D7EC-88F8-894ECCED76E2}"/>
          </ac:spMkLst>
        </pc:spChg>
      </pc:sldChg>
      <pc:sldChg chg="addSp delSp modSp add mod">
        <pc:chgData name="Karthik Raj R" userId="e61e3423-53b2-4fc9-93de-92df71303797" providerId="ADAL" clId="{E5321DF1-65D8-4B74-A9F7-36EFDD3D9A14}" dt="2024-09-26T07:18:22.237" v="579" actId="1076"/>
        <pc:sldMkLst>
          <pc:docMk/>
          <pc:sldMk cId="1676481718" sldId="273"/>
        </pc:sldMkLst>
        <pc:spChg chg="del">
          <ac:chgData name="Karthik Raj R" userId="e61e3423-53b2-4fc9-93de-92df71303797" providerId="ADAL" clId="{E5321DF1-65D8-4B74-A9F7-36EFDD3D9A14}" dt="2024-09-26T07:18:19.416" v="577" actId="478"/>
          <ac:spMkLst>
            <pc:docMk/>
            <pc:sldMk cId="1676481718" sldId="273"/>
            <ac:spMk id="3" creationId="{015DA3B2-BDD4-26E7-BA9D-33707243EDC1}"/>
          </ac:spMkLst>
        </pc:spChg>
        <pc:picChg chg="add mod">
          <ac:chgData name="Karthik Raj R" userId="e61e3423-53b2-4fc9-93de-92df71303797" providerId="ADAL" clId="{E5321DF1-65D8-4B74-A9F7-36EFDD3D9A14}" dt="2024-09-26T07:18:22.237" v="579" actId="1076"/>
          <ac:picMkLst>
            <pc:docMk/>
            <pc:sldMk cId="1676481718" sldId="273"/>
            <ac:picMk id="5" creationId="{2EF4D6CA-3EB2-CC57-65DF-16FC2B4C2F91}"/>
          </ac:picMkLst>
        </pc:picChg>
      </pc:sldChg>
      <pc:sldChg chg="addSp delSp modSp add mod">
        <pc:chgData name="Karthik Raj R" userId="e61e3423-53b2-4fc9-93de-92df71303797" providerId="ADAL" clId="{E5321DF1-65D8-4B74-A9F7-36EFDD3D9A14}" dt="2024-09-26T07:43:14.463" v="1294" actId="1076"/>
        <pc:sldMkLst>
          <pc:docMk/>
          <pc:sldMk cId="3989253821" sldId="274"/>
        </pc:sldMkLst>
        <pc:picChg chg="add del mod">
          <ac:chgData name="Karthik Raj R" userId="e61e3423-53b2-4fc9-93de-92df71303797" providerId="ADAL" clId="{E5321DF1-65D8-4B74-A9F7-36EFDD3D9A14}" dt="2024-09-26T07:42:50.643" v="1284" actId="478"/>
          <ac:picMkLst>
            <pc:docMk/>
            <pc:sldMk cId="3989253821" sldId="274"/>
            <ac:picMk id="4" creationId="{CD3438CD-2A97-9560-3648-9AE81572CDA2}"/>
          </ac:picMkLst>
        </pc:picChg>
        <pc:picChg chg="del">
          <ac:chgData name="Karthik Raj R" userId="e61e3423-53b2-4fc9-93de-92df71303797" providerId="ADAL" clId="{E5321DF1-65D8-4B74-A9F7-36EFDD3D9A14}" dt="2024-09-26T07:35:47.594" v="1279" actId="478"/>
          <ac:picMkLst>
            <pc:docMk/>
            <pc:sldMk cId="3989253821" sldId="274"/>
            <ac:picMk id="5" creationId="{3793BC99-878E-8B16-D8D9-0CE2E48D1964}"/>
          </ac:picMkLst>
        </pc:picChg>
        <pc:picChg chg="add mod">
          <ac:chgData name="Karthik Raj R" userId="e61e3423-53b2-4fc9-93de-92df71303797" providerId="ADAL" clId="{E5321DF1-65D8-4B74-A9F7-36EFDD3D9A14}" dt="2024-09-26T07:43:14.463" v="1294" actId="1076"/>
          <ac:picMkLst>
            <pc:docMk/>
            <pc:sldMk cId="3989253821" sldId="274"/>
            <ac:picMk id="7" creationId="{1D513A60-8E4F-EB19-37CE-69D116288F4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Micorservice</a:t>
            </a:r>
            <a:r>
              <a:rPr lang="en-US" baseline="0" dirty="0"/>
              <a:t> Contribution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887463090551183"/>
          <c:y val="9.2308680345184538E-2"/>
          <c:w val="0.5422507381889764"/>
          <c:h val="0.81337605724802797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Multiplex-mx</c:v>
                </c:pt>
                <c:pt idx="1">
                  <c:v>Movie-ms</c:v>
                </c:pt>
                <c:pt idx="2">
                  <c:v>Feedback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</c:v>
                </c:pt>
                <c:pt idx="1">
                  <c:v>5.5</c:v>
                </c:pt>
                <c:pt idx="2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4-4FA7-9AE3-50E30D5FE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5651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9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88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7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0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2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39FAC1F-B6CD-456D-94B1-BA7A00CB8D76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F39235-2DDB-48CF-BF1D-98D378FC6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936-9A4B-D7EC-88F8-894ECCED7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Multiplex Movie Booking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64247-41B3-9649-FFFF-1CF2CF621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076" y="5193438"/>
            <a:ext cx="9861848" cy="1600356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dirty="0"/>
              <a:t>Team – Sreenisha (</a:t>
            </a:r>
            <a:r>
              <a:rPr lang="en-US" dirty="0" err="1"/>
              <a:t>teamLeader</a:t>
            </a:r>
            <a:r>
              <a:rPr lang="en-US" dirty="0"/>
              <a:t>)  </a:t>
            </a:r>
          </a:p>
          <a:p>
            <a:pPr algn="ctr"/>
            <a:r>
              <a:rPr lang="en-US" dirty="0"/>
              <a:t>Karthik</a:t>
            </a:r>
          </a:p>
          <a:p>
            <a:pPr algn="ctr"/>
            <a:r>
              <a:rPr lang="en-US" dirty="0"/>
              <a:t>Karthikeyan</a:t>
            </a:r>
          </a:p>
          <a:p>
            <a:pPr algn="ctr"/>
            <a:r>
              <a:rPr lang="en-US" dirty="0"/>
              <a:t>Adarsh</a:t>
            </a:r>
          </a:p>
          <a:p>
            <a:pPr algn="ctr"/>
            <a:r>
              <a:rPr lang="en-US" dirty="0" err="1"/>
              <a:t>Manikanta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0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13A60-8E4F-EB19-37CE-69D11628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722" y="1786572"/>
            <a:ext cx="7082027" cy="48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5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B936-9A4B-D7EC-88F8-894ECCED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Onboarding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1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Microservice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3BC99-878E-8B16-D8D9-0CE2E48D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99" y="1720174"/>
            <a:ext cx="7723583" cy="48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4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B936-9A4B-D7EC-88F8-894ECCED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Technology And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Tools Used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0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and Tool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A3B2-BDD4-26E7-BA9D-3370724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</a:t>
            </a:r>
          </a:p>
          <a:p>
            <a:r>
              <a:rPr lang="en-US" sz="2800" dirty="0" err="1"/>
              <a:t>SpringBoot</a:t>
            </a:r>
            <a:endParaRPr lang="en-US" sz="2800" dirty="0"/>
          </a:p>
          <a:p>
            <a:r>
              <a:rPr lang="en-US" sz="2800" dirty="0"/>
              <a:t>React</a:t>
            </a:r>
          </a:p>
          <a:p>
            <a:r>
              <a:rPr lang="en-US" sz="2800" dirty="0"/>
              <a:t>Kafka</a:t>
            </a:r>
          </a:p>
          <a:p>
            <a:r>
              <a:rPr lang="en-US" sz="2800" dirty="0"/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35739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A3B2-BDD4-26E7-BA9D-3370724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movie booking app helps the user(</a:t>
            </a:r>
            <a:r>
              <a:rPr lang="en-US" sz="2800" dirty="0" err="1"/>
              <a:t>TicketBooker</a:t>
            </a:r>
            <a:r>
              <a:rPr lang="en-US" sz="2800" dirty="0"/>
              <a:t>) to book the latest movies with ease. </a:t>
            </a:r>
          </a:p>
          <a:p>
            <a:r>
              <a:rPr lang="en-US" sz="2800" dirty="0"/>
              <a:t>It helps the user(Multiplex) for CRUD operations for Multiplex, Movies, Screens.</a:t>
            </a:r>
          </a:p>
        </p:txBody>
      </p:sp>
    </p:spTree>
    <p:extLst>
      <p:ext uri="{BB962C8B-B14F-4D97-AF65-F5344CB8AC3E}">
        <p14:creationId xmlns:p14="http://schemas.microsoft.com/office/powerpoint/2010/main" val="15991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C9AB1-C71A-2BAB-C1E6-FE7EC993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0FB9-2ADB-C7C8-0A22-764C1747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Onboarding-Architecture</a:t>
            </a:r>
          </a:p>
          <a:p>
            <a:r>
              <a:rPr lang="en-US" dirty="0"/>
              <a:t>Project Flow</a:t>
            </a:r>
          </a:p>
          <a:p>
            <a:r>
              <a:rPr lang="en-US" dirty="0"/>
              <a:t>Technology and Tools used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7355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A3B2-BDD4-26E7-BA9D-3370724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 wanted to watch a movie that has recently been released they have been waiting for but X doesn’t want to manually call and check if movie is available in theaters</a:t>
            </a:r>
          </a:p>
          <a:p>
            <a:r>
              <a:rPr lang="en-US" sz="2800" dirty="0"/>
              <a:t>Y wants to add his multiplex and add movies to it but he doesn’t know where to market this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4551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A3B2-BDD4-26E7-BA9D-3370724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provide a simple and fun user experience to watch your favorite movies in your select watching experience.</a:t>
            </a:r>
          </a:p>
          <a:p>
            <a:r>
              <a:rPr lang="en-US" sz="2800" dirty="0"/>
              <a:t>To provide an easy-to-use place for multiplex owners to display their information to customer.</a:t>
            </a:r>
          </a:p>
        </p:txBody>
      </p:sp>
    </p:spTree>
    <p:extLst>
      <p:ext uri="{BB962C8B-B14F-4D97-AF65-F5344CB8AC3E}">
        <p14:creationId xmlns:p14="http://schemas.microsoft.com/office/powerpoint/2010/main" val="422967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47" y="-124089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Microservices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00AD20-A17E-E2B6-EF3E-52FA532AB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715885"/>
              </p:ext>
            </p:extLst>
          </p:nvPr>
        </p:nvGraphicFramePr>
        <p:xfrm>
          <a:off x="1237488" y="1691322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B48B09-CA35-74FA-104A-995EA88693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805641"/>
              </p:ext>
            </p:extLst>
          </p:nvPr>
        </p:nvGraphicFramePr>
        <p:xfrm>
          <a:off x="2032000" y="120147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7022C98-8EBD-34A2-4FD9-F387E8836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117119"/>
              </p:ext>
            </p:extLst>
          </p:nvPr>
        </p:nvGraphicFramePr>
        <p:xfrm>
          <a:off x="1920367" y="100375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272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B936-9A4B-D7EC-88F8-894ECCED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5C10E-5177-8774-8228-0724C0FA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519" y="1821951"/>
            <a:ext cx="5771325" cy="48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2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6B936-9A4B-D7EC-88F8-894ECCED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Project Flow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AF63-73D6-7207-B8F9-4ECB463E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4D6CA-3EB2-CC57-65DF-16FC2B4C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8" y="2258008"/>
            <a:ext cx="10522107" cy="37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8171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88</TotalTime>
  <Words>186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Multiplex Movie Booking App</vt:lpstr>
      <vt:lpstr>Outline</vt:lpstr>
      <vt:lpstr>Problem Statement</vt:lpstr>
      <vt:lpstr>Objective</vt:lpstr>
      <vt:lpstr>Microservices</vt:lpstr>
      <vt:lpstr>Project Overview</vt:lpstr>
      <vt:lpstr>Project Overview</vt:lpstr>
      <vt:lpstr>Project Flow</vt:lpstr>
      <vt:lpstr>Project Flow</vt:lpstr>
      <vt:lpstr>Microservice Architecture</vt:lpstr>
      <vt:lpstr>Onboarding Architecture</vt:lpstr>
      <vt:lpstr>Microservice Architecture</vt:lpstr>
      <vt:lpstr>Technology And Tools Used</vt:lpstr>
      <vt:lpstr>Technology and Tool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Raj R</dc:creator>
  <cp:lastModifiedBy>Karthik Raj R</cp:lastModifiedBy>
  <cp:revision>1</cp:revision>
  <dcterms:created xsi:type="dcterms:W3CDTF">2024-09-26T06:16:55Z</dcterms:created>
  <dcterms:modified xsi:type="dcterms:W3CDTF">2024-09-26T07:45:22Z</dcterms:modified>
</cp:coreProperties>
</file>