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8" r:id="rId3"/>
    <p:sldId id="259" r:id="rId4"/>
    <p:sldId id="309" r:id="rId5"/>
    <p:sldId id="310" r:id="rId6"/>
    <p:sldId id="311" r:id="rId7"/>
    <p:sldId id="312" r:id="rId8"/>
    <p:sldId id="313" r:id="rId9"/>
    <p:sldId id="314" r:id="rId10"/>
    <p:sldId id="270" r:id="rId11"/>
    <p:sldId id="308" r:id="rId12"/>
  </p:sldIdLst>
  <p:sldSz cx="9144000" cy="5143500" type="screen16x9"/>
  <p:notesSz cx="6858000" cy="9144000"/>
  <p:embeddedFontLst>
    <p:embeddedFont>
      <p:font typeface="Aldrich" panose="020B0604020202020204" charset="0"/>
      <p:regular r:id="rId14"/>
    </p:embeddedFont>
    <p:embeddedFont>
      <p:font typeface="Anaheim" panose="020B0604020202020204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4526B-2E5C-41E1-A60F-598720018424}">
  <a:tblStyle styleId="{EB44526B-2E5C-41E1-A60F-598720018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169EF5-CD34-42B9-BA09-744D3D785A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3E7880C1-EC1A-C480-1A5B-CBC60F4A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D02F79DA-C7A5-6AA3-BF35-323CAAAD7C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8D9D95FD-A9BA-5E18-3013-1AB641DBA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06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66A830A9-D565-845C-AF11-5F2DF740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1AAB82C7-DCF8-F8F1-DEFE-081218D80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DAE283F6-AF10-D236-E539-52547284E9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9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4191FCCA-CBD8-9894-C5AA-0FB77026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5656E948-10A0-4902-5AEE-CC53CAF34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651E05F4-5C7B-0301-FDF2-CA3E92FD6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52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1F41C952-708B-B829-15FB-46F22466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DD73354C-A0EF-0EE2-4D56-D16370C965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2688AA70-7419-2EBF-2524-05CA44D2B9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65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353D9AD0-8A7F-AF24-78EB-B5C099AD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06F29F11-0BB2-0E3A-6D0B-ED4EE23B1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11596BA7-1813-20A6-B829-7A1F1D779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249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03FCE802-3B42-0AAE-ED10-0315F1C0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472EC07E-7B68-A6B8-C1E6-0AF29440C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D52E4723-CA56-9B03-4464-D38CCCB8F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94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14" name="Google Shape;114;p1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23" name="Google Shape;123;p1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-artik-k/JAVA-CASE-STUDY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</a:t>
            </a:r>
            <a:r>
              <a:rPr lang="en-US" dirty="0"/>
              <a:t>CASE STUDY 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KARTIKEYA…</a:t>
            </a:r>
            <a:endParaRPr dirty="0"/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3"/>
          <p:cNvGrpSpPr/>
          <p:nvPr/>
        </p:nvGrpSpPr>
        <p:grpSpPr>
          <a:xfrm>
            <a:off x="4785088" y="1288400"/>
            <a:ext cx="1625700" cy="1625700"/>
            <a:chOff x="4653650" y="1256600"/>
            <a:chExt cx="1625700" cy="1625700"/>
          </a:xfrm>
        </p:grpSpPr>
        <p:sp>
          <p:nvSpPr>
            <p:cNvPr id="533" name="Google Shape;533;p43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5" name="Google Shape;535;p43"/>
          <p:cNvSpPr txBox="1">
            <a:spLocks noGrp="1"/>
          </p:cNvSpPr>
          <p:nvPr>
            <p:ph type="title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2023001492</a:t>
            </a:r>
            <a:endParaRPr sz="3600" dirty="0"/>
          </a:p>
        </p:txBody>
      </p:sp>
      <p:sp>
        <p:nvSpPr>
          <p:cNvPr id="536" name="Google Shape;536;p43"/>
          <p:cNvSpPr/>
          <p:nvPr/>
        </p:nvSpPr>
        <p:spPr>
          <a:xfrm>
            <a:off x="5322018" y="1820235"/>
            <a:ext cx="551881" cy="651775"/>
          </a:xfrm>
          <a:custGeom>
            <a:avLst/>
            <a:gdLst/>
            <a:ahLst/>
            <a:cxnLst/>
            <a:rect l="l" t="t" r="r" b="b"/>
            <a:pathLst>
              <a:path w="1370" h="1618" extrusionOk="0">
                <a:moveTo>
                  <a:pt x="1096" y="1046"/>
                </a:moveTo>
                <a:lnTo>
                  <a:pt x="847" y="1232"/>
                </a:lnTo>
                <a:cubicBezTo>
                  <a:pt x="819" y="1253"/>
                  <a:pt x="779" y="1248"/>
                  <a:pt x="759" y="1220"/>
                </a:cubicBezTo>
                <a:cubicBezTo>
                  <a:pt x="738" y="1192"/>
                  <a:pt x="743" y="1152"/>
                  <a:pt x="771" y="1131"/>
                </a:cubicBezTo>
                <a:lnTo>
                  <a:pt x="952" y="995"/>
                </a:lnTo>
                <a:lnTo>
                  <a:pt x="771" y="859"/>
                </a:lnTo>
                <a:cubicBezTo>
                  <a:pt x="743" y="839"/>
                  <a:pt x="738" y="799"/>
                  <a:pt x="759" y="771"/>
                </a:cubicBezTo>
                <a:cubicBezTo>
                  <a:pt x="780" y="743"/>
                  <a:pt x="819" y="737"/>
                  <a:pt x="847" y="758"/>
                </a:cubicBezTo>
                <a:lnTo>
                  <a:pt x="1096" y="945"/>
                </a:lnTo>
                <a:cubicBezTo>
                  <a:pt x="1129" y="970"/>
                  <a:pt x="1129" y="1021"/>
                  <a:pt x="1096" y="1046"/>
                </a:cubicBezTo>
                <a:moveTo>
                  <a:pt x="598" y="859"/>
                </a:moveTo>
                <a:lnTo>
                  <a:pt x="417" y="995"/>
                </a:lnTo>
                <a:lnTo>
                  <a:pt x="598" y="1131"/>
                </a:lnTo>
                <a:cubicBezTo>
                  <a:pt x="626" y="1152"/>
                  <a:pt x="632" y="1192"/>
                  <a:pt x="611" y="1220"/>
                </a:cubicBezTo>
                <a:cubicBezTo>
                  <a:pt x="590" y="1248"/>
                  <a:pt x="550" y="1253"/>
                  <a:pt x="523" y="1232"/>
                </a:cubicBezTo>
                <a:lnTo>
                  <a:pt x="274" y="1046"/>
                </a:lnTo>
                <a:cubicBezTo>
                  <a:pt x="240" y="1021"/>
                  <a:pt x="240" y="970"/>
                  <a:pt x="274" y="945"/>
                </a:cubicBezTo>
                <a:lnTo>
                  <a:pt x="523" y="758"/>
                </a:lnTo>
                <a:cubicBezTo>
                  <a:pt x="551" y="737"/>
                  <a:pt x="590" y="743"/>
                  <a:pt x="611" y="771"/>
                </a:cubicBezTo>
                <a:cubicBezTo>
                  <a:pt x="632" y="799"/>
                  <a:pt x="626" y="839"/>
                  <a:pt x="598" y="859"/>
                </a:cubicBezTo>
                <a:moveTo>
                  <a:pt x="126" y="1492"/>
                </a:moveTo>
                <a:lnTo>
                  <a:pt x="126" y="126"/>
                </a:lnTo>
                <a:lnTo>
                  <a:pt x="870" y="126"/>
                </a:lnTo>
                <a:lnTo>
                  <a:pt x="870" y="436"/>
                </a:lnTo>
                <a:cubicBezTo>
                  <a:pt x="870" y="471"/>
                  <a:pt x="899" y="499"/>
                  <a:pt x="934" y="499"/>
                </a:cubicBezTo>
                <a:lnTo>
                  <a:pt x="1243" y="499"/>
                </a:lnTo>
                <a:lnTo>
                  <a:pt x="1243" y="1492"/>
                </a:lnTo>
                <a:lnTo>
                  <a:pt x="126" y="1492"/>
                </a:lnTo>
                <a:moveTo>
                  <a:pt x="997" y="216"/>
                </a:moveTo>
                <a:lnTo>
                  <a:pt x="1154" y="373"/>
                </a:lnTo>
                <a:lnTo>
                  <a:pt x="997" y="373"/>
                </a:lnTo>
                <a:lnTo>
                  <a:pt x="997" y="216"/>
                </a:lnTo>
                <a:moveTo>
                  <a:pt x="1351" y="391"/>
                </a:moveTo>
                <a:lnTo>
                  <a:pt x="978" y="18"/>
                </a:lnTo>
                <a:lnTo>
                  <a:pt x="978" y="18"/>
                </a:lnTo>
                <a:cubicBezTo>
                  <a:pt x="965" y="6"/>
                  <a:pt x="949" y="0"/>
                  <a:pt x="934" y="0"/>
                </a:cubicBezTo>
                <a:lnTo>
                  <a:pt x="63" y="0"/>
                </a:lnTo>
                <a:cubicBezTo>
                  <a:pt x="28" y="0"/>
                  <a:pt x="0" y="28"/>
                  <a:pt x="0" y="63"/>
                </a:cubicBezTo>
                <a:lnTo>
                  <a:pt x="0" y="1555"/>
                </a:lnTo>
                <a:cubicBezTo>
                  <a:pt x="0" y="1590"/>
                  <a:pt x="28" y="1618"/>
                  <a:pt x="63" y="1618"/>
                </a:cubicBezTo>
                <a:lnTo>
                  <a:pt x="1306" y="1618"/>
                </a:lnTo>
                <a:cubicBezTo>
                  <a:pt x="1341" y="1618"/>
                  <a:pt x="1370" y="1590"/>
                  <a:pt x="1370" y="1555"/>
                </a:cubicBezTo>
                <a:lnTo>
                  <a:pt x="1370" y="436"/>
                </a:lnTo>
                <a:cubicBezTo>
                  <a:pt x="1370" y="419"/>
                  <a:pt x="1363" y="403"/>
                  <a:pt x="1351" y="3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3"/>
          <p:cNvSpPr txBox="1">
            <a:spLocks noGrp="1"/>
          </p:cNvSpPr>
          <p:nvPr>
            <p:ph type="subTitle" idx="1"/>
          </p:nvPr>
        </p:nvSpPr>
        <p:spPr>
          <a:xfrm>
            <a:off x="4404252" y="2878335"/>
            <a:ext cx="35136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KARTIKEYA…</a:t>
            </a:r>
            <a:endParaRPr sz="3200" dirty="0"/>
          </a:p>
        </p:txBody>
      </p:sp>
      <p:sp>
        <p:nvSpPr>
          <p:cNvPr id="538" name="Google Shape;538;p43"/>
          <p:cNvSpPr/>
          <p:nvPr/>
        </p:nvSpPr>
        <p:spPr>
          <a:xfrm>
            <a:off x="4404252" y="2738725"/>
            <a:ext cx="3513625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8"/>
          <p:cNvSpPr txBox="1">
            <a:spLocks noGrp="1"/>
          </p:cNvSpPr>
          <p:nvPr>
            <p:ph type="title"/>
          </p:nvPr>
        </p:nvSpPr>
        <p:spPr>
          <a:xfrm>
            <a:off x="1983767" y="2042400"/>
            <a:ext cx="5176465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1013D-2064-08CD-DFE2-FC20E08329E6}"/>
              </a:ext>
            </a:extLst>
          </p:cNvPr>
          <p:cNvSpPr txBox="1"/>
          <p:nvPr/>
        </p:nvSpPr>
        <p:spPr>
          <a:xfrm>
            <a:off x="5137687" y="3657600"/>
            <a:ext cx="301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CLICK HERE FOR CODE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7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0E075F-97F3-0205-1663-2A12D8E978C7}"/>
              </a:ext>
            </a:extLst>
          </p:cNvPr>
          <p:cNvSpPr txBox="1"/>
          <p:nvPr/>
        </p:nvSpPr>
        <p:spPr>
          <a:xfrm>
            <a:off x="1452396" y="1332854"/>
            <a:ext cx="6239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solidFill>
                  <a:srgbClr val="FFFFFF"/>
                </a:solidFill>
                <a:latin typeface="Aldrich" panose="020B0604020202020204" charset="0"/>
              </a:rPr>
              <a:t>AI Chatbot System (OOP in Java)</a:t>
            </a:r>
            <a:endParaRPr lang="en-IN" sz="2000" b="1" dirty="0">
              <a:solidFill>
                <a:srgbClr val="FFFFFF"/>
              </a:solidFill>
              <a:latin typeface="Aldrich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B9498-0477-D360-7836-A2C846763C4A}"/>
              </a:ext>
            </a:extLst>
          </p:cNvPr>
          <p:cNvSpPr txBox="1"/>
          <p:nvPr/>
        </p:nvSpPr>
        <p:spPr>
          <a:xfrm>
            <a:off x="3456951" y="2076773"/>
            <a:ext cx="22300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endParaRPr lang="en-IN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  <a:p>
            <a:endParaRPr lang="en-IN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  <a:p>
            <a:endParaRPr lang="en-IN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35884-ED69-1646-0493-FFE8B21663B2}"/>
              </a:ext>
            </a:extLst>
          </p:cNvPr>
          <p:cNvSpPr txBox="1"/>
          <p:nvPr/>
        </p:nvSpPr>
        <p:spPr>
          <a:xfrm>
            <a:off x="1945319" y="957739"/>
            <a:ext cx="525336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java.util.Scanner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Abstraction using an interface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interface Conversational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String respond(String message);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Base class (Encapsulation)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abstract class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implements Conversational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protected String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botName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(String name)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this.botName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abstract String respond(String message);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7888C57-ECFB-D5FA-B2C3-2061BD7D6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8D086B-40CE-ED0D-DD89-38857A966C10}"/>
              </a:ext>
            </a:extLst>
          </p:cNvPr>
          <p:cNvSpPr txBox="1"/>
          <p:nvPr/>
        </p:nvSpPr>
        <p:spPr>
          <a:xfrm>
            <a:off x="1150230" y="752455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Inherited class for Formal Chatbot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FormalBot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extends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FormalBot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(String name)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super(name);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@Override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respond(String message)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"Hello. I appreciate your message: '" + message + “’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. How may I assist you today?";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Inherited class for Casual Chatbot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CasualBot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extends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CasualBot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(String name)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super(name);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@Override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C762E87-C465-A2CD-6421-64F2AE65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0DEBF-CCE0-B16E-2BE8-F5148BE7F1AC}"/>
              </a:ext>
            </a:extLst>
          </p:cNvPr>
          <p:cNvSpPr txBox="1"/>
          <p:nvPr/>
        </p:nvSpPr>
        <p:spPr>
          <a:xfrm>
            <a:off x="1028310" y="1042015"/>
            <a:ext cx="73404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public String respond(String message)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"Hey! You said: '" + message + "'. What's up?";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Inherited class for Sarcastic Chatbot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SarcasticBot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extends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SarcasticBot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(String name)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super(name);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@Override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String respond(String message)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"Oh wow, '" + message + "'... such an original thought!";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929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784EDF05-5D3D-9875-123F-5EC88C13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DB6B9-A56C-692D-AABF-C8F467AA90C0}"/>
              </a:ext>
            </a:extLst>
          </p:cNvPr>
          <p:cNvSpPr txBox="1"/>
          <p:nvPr/>
        </p:nvSpPr>
        <p:spPr>
          <a:xfrm>
            <a:off x="1838538" y="1363792"/>
            <a:ext cx="50545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// Main Class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ChatBotSystem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Scanner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scanner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= new Scanner(System.in);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// Choosing bot personality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("Choose your chatbot: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1. Formal  2. Casual  3. Sarcastic");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int choice =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scanner.nextInt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scanner.nextLine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(); // Consume newline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39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1AA5DE88-20C9-0FD7-206F-EA043E218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E73CD-0BF0-B58D-30E8-61925B8A36C3}"/>
              </a:ext>
            </a:extLst>
          </p:cNvPr>
          <p:cNvSpPr txBox="1"/>
          <p:nvPr/>
        </p:nvSpPr>
        <p:spPr>
          <a:xfrm>
            <a:off x="1150230" y="1155447"/>
            <a:ext cx="684354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ChatBot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bot;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if (choice == 1)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bot = new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FormalBot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(“JAI");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} else if (choice == 2)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bot = new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CasualBot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(“VIKRAM");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} else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bot = new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SarcasticBot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(“BUJJI");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("Start chatting! Type 'exit' to stop.");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(true)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("You: 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String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userInput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scanner.nextLine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50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5EE70194-98C6-953F-55FE-06504D4D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71E1A-493E-86EB-EBCC-EA0B7194595D}"/>
              </a:ext>
            </a:extLst>
          </p:cNvPr>
          <p:cNvSpPr txBox="1"/>
          <p:nvPr/>
        </p:nvSpPr>
        <p:spPr>
          <a:xfrm>
            <a:off x="849288" y="1340643"/>
            <a:ext cx="773801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if 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userInput.equalsIgnoreCase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("exit")) {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bot.botName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+ ": Goodbye!");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break;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bot.botName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+ ": " +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bot.respond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userInput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chemeClr val="tx1"/>
                </a:solidFill>
                <a:latin typeface="Consolas" panose="020B0609020204030204" pitchFamily="49" charset="0"/>
              </a:rPr>
              <a:t>scanner.close</a:t>
            </a:r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8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4AB1E3F-B8CE-F7B5-294D-00154175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FB763-534A-D7AD-BACE-868067F5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59" y="1082084"/>
            <a:ext cx="6959882" cy="3580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B6D10-43FC-DD87-53EC-D943B5291948}"/>
              </a:ext>
            </a:extLst>
          </p:cNvPr>
          <p:cNvSpPr txBox="1"/>
          <p:nvPr/>
        </p:nvSpPr>
        <p:spPr>
          <a:xfrm>
            <a:off x="2888687" y="219752"/>
            <a:ext cx="3366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Aldrich" panose="020B0604020202020204" charset="0"/>
              </a:rPr>
              <a:t>SAMPLE OUTPUT</a:t>
            </a:r>
            <a:endParaRPr lang="en-IN" sz="2800" dirty="0">
              <a:solidFill>
                <a:srgbClr val="FFFFFF"/>
              </a:solidFill>
              <a:latin typeface="Aldric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00752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497</Words>
  <Application>Microsoft Office PowerPoint</Application>
  <PresentationFormat>On-screen Show (16:9)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Aldrich</vt:lpstr>
      <vt:lpstr>Consolas</vt:lpstr>
      <vt:lpstr>Open Sans</vt:lpstr>
      <vt:lpstr>Anaheim</vt:lpstr>
      <vt:lpstr>Senior Frontend Developer Portfolio by Slidesgo</vt:lpstr>
      <vt:lpstr>JAVA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2023001492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CASE STUDY</dc:title>
  <dc:creator>kartikeya pappula</dc:creator>
  <cp:lastModifiedBy>Kartikeya ‎</cp:lastModifiedBy>
  <cp:revision>3</cp:revision>
  <dcterms:modified xsi:type="dcterms:W3CDTF">2025-03-25T17:07:53Z</dcterms:modified>
</cp:coreProperties>
</file>