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84" r:id="rId5"/>
    <p:sldId id="287" r:id="rId6"/>
    <p:sldId id="293" r:id="rId7"/>
    <p:sldId id="29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2A9D8F"/>
    <a:srgbClr val="FFC700"/>
    <a:srgbClr val="E9C46A"/>
    <a:srgbClr val="97EFD3"/>
    <a:srgbClr val="F15574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902" y="4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heme" Target="theme/theme1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viewProps" Target="view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presProps" Target="presProps.xml" /><Relationship Id="rId5" Type="http://schemas.openxmlformats.org/officeDocument/2006/relationships/slide" Target="slides/slide1.xml" /><Relationship Id="rId15" Type="http://schemas.microsoft.com/office/2018/10/relationships/authors" Target="author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4.jpeg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6560" y="2240280"/>
            <a:ext cx="3738880" cy="1709928"/>
          </a:xfrm>
        </p:spPr>
        <p:txBody>
          <a:bodyPr/>
          <a:lstStyle/>
          <a:p>
            <a:r>
              <a:rPr lang="en-US" dirty="0"/>
              <a:t>Directory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440" y="4308856"/>
            <a:ext cx="4873752" cy="630936"/>
          </a:xfrm>
        </p:spPr>
        <p:txBody>
          <a:bodyPr/>
          <a:lstStyle/>
          <a:p>
            <a:r>
              <a:rPr lang="en-US" dirty="0"/>
              <a:t>P Kartikeya Raj</a:t>
            </a:r>
          </a:p>
          <a:p>
            <a:r>
              <a:rPr lang="en-US" dirty="0"/>
              <a:t>2023001492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7" y="1719072"/>
            <a:ext cx="6025065" cy="1709928"/>
          </a:xfrm>
        </p:spPr>
        <p:txBody>
          <a:bodyPr/>
          <a:lstStyle/>
          <a:p>
            <a:r>
              <a:rPr lang="en-US" sz="3600" dirty="0"/>
              <a:t>Why is a Directory Structure Needed?</a:t>
            </a:r>
            <a:br>
              <a:rPr lang="en-US" sz="3600" dirty="0">
                <a:sym typeface="DM Sans Medium"/>
              </a:rPr>
            </a:b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Organizes files efficiently</a:t>
            </a:r>
          </a:p>
          <a:p>
            <a:endParaRPr lang="en-US" sz="2000" dirty="0"/>
          </a:p>
          <a:p>
            <a:r>
              <a:rPr lang="en-US" sz="2000" dirty="0"/>
              <a:t>Prevents name conflicts</a:t>
            </a:r>
          </a:p>
          <a:p>
            <a:endParaRPr lang="en-US" sz="2000" dirty="0"/>
          </a:p>
          <a:p>
            <a:r>
              <a:rPr lang="en-US" sz="2000" dirty="0"/>
              <a:t>Improves security &amp; accessibility </a:t>
            </a:r>
          </a:p>
        </p:txBody>
      </p:sp>
      <p:sp>
        <p:nvSpPr>
          <p:cNvPr id="9" name="AutoShape 3" descr="Directory Structure in OS (Operating System) - Naukri Code 360">
            <a:extLst>
              <a:ext uri="{FF2B5EF4-FFF2-40B4-BE49-F238E27FC236}">
                <a16:creationId xmlns:a16="http://schemas.microsoft.com/office/drawing/2014/main" id="{89C75177-9B96-35B8-29B5-4BC416C25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353056" cy="235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 descr="Directory Structure In OS (Operating System) In Detail // Unstop">
            <a:extLst>
              <a:ext uri="{FF2B5EF4-FFF2-40B4-BE49-F238E27FC236}">
                <a16:creationId xmlns:a16="http://schemas.microsoft.com/office/drawing/2014/main" id="{FC85567A-0E2D-71F6-8983-8EF5A8B6F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7" t="30853" r="20544"/>
          <a:stretch/>
        </p:blipFill>
        <p:spPr bwMode="auto">
          <a:xfrm>
            <a:off x="8296656" y="2111756"/>
            <a:ext cx="3895344" cy="263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6ABC54-BE2C-3149-7CDD-299D7CD6247D}"/>
              </a:ext>
            </a:extLst>
          </p:cNvPr>
          <p:cNvSpPr/>
          <p:nvPr/>
        </p:nvSpPr>
        <p:spPr>
          <a:xfrm>
            <a:off x="8296656" y="0"/>
            <a:ext cx="3895344" cy="2111756"/>
          </a:xfrm>
          <a:prstGeom prst="rect">
            <a:avLst/>
          </a:prstGeom>
          <a:solidFill>
            <a:srgbClr val="FF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69154A-CF78-591A-24BC-C1AD78DF6DE9}"/>
              </a:ext>
            </a:extLst>
          </p:cNvPr>
          <p:cNvSpPr/>
          <p:nvPr/>
        </p:nvSpPr>
        <p:spPr>
          <a:xfrm>
            <a:off x="8296656" y="4745228"/>
            <a:ext cx="3895344" cy="2111756"/>
          </a:xfrm>
          <a:prstGeom prst="rect">
            <a:avLst/>
          </a:prstGeom>
          <a:solidFill>
            <a:srgbClr val="FFC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84528"/>
            <a:ext cx="11450320" cy="1014984"/>
          </a:xfrm>
        </p:spPr>
        <p:txBody>
          <a:bodyPr/>
          <a:lstStyle/>
          <a:p>
            <a:r>
              <a:rPr lang="en-US" dirty="0"/>
              <a:t>Types of directory structures​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SINGLE LEVEL DIR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files stored in one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simple and easy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name conflicts, no hierarchy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TWO LEVEL DIR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Each use has their own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avoids name conflicts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no subdirectories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TREE DIRECTORY ​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Hierarchical organization</a:t>
            </a:r>
          </a:p>
          <a:p>
            <a:r>
              <a:rPr lang="en-US" dirty="0"/>
              <a:t>Root -&gt; user -&gt; subfolder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Pros: best for modern </a:t>
            </a:r>
            <a:r>
              <a:rPr lang="en-US" dirty="0" err="1"/>
              <a:t>os</a:t>
            </a:r>
            <a:r>
              <a:rPr lang="en-US" dirty="0"/>
              <a:t>,      </a:t>
            </a:r>
            <a:r>
              <a:rPr lang="en-US" dirty="0">
                <a:solidFill>
                  <a:srgbClr val="F4EBE8"/>
                </a:solidFill>
              </a:rPr>
              <a:t>……</a:t>
            </a:r>
            <a:r>
              <a:rPr lang="en-US" dirty="0"/>
              <a:t>flexible, secure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Cons: more complex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D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90EA1-CCCA-76C8-60CC-CCD680C7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F843-683F-D7C8-A2F3-3DF892E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460" y="484528"/>
            <a:ext cx="11450320" cy="1014984"/>
          </a:xfrm>
        </p:spPr>
        <p:txBody>
          <a:bodyPr/>
          <a:lstStyle/>
          <a:p>
            <a:r>
              <a:rPr lang="en-US" dirty="0">
                <a:solidFill>
                  <a:srgbClr val="F4EBE8"/>
                </a:solidFill>
              </a:rPr>
              <a:t>Types of directory structures​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36168-A1D6-C290-5686-9516839597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SINGLE LEVEL DIR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81146-A294-42AE-BCB4-CFE5FF8752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TWO LEVEL DIR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C947D-3467-6113-6F56-9420EBEC8F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TREE DIRECTORY ​</a:t>
            </a:r>
          </a:p>
        </p:txBody>
      </p:sp>
      <p:pic>
        <p:nvPicPr>
          <p:cNvPr id="2050" name="Picture 2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03E67039-19BE-11DD-7BCC-FF180BBD4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14"/>
          <a:stretch/>
        </p:blipFill>
        <p:spPr bwMode="auto">
          <a:xfrm>
            <a:off x="723113" y="3273552"/>
            <a:ext cx="3171494" cy="135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EFB685F1-5010-89AE-D137-6B1D722FA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29"/>
          <a:stretch/>
        </p:blipFill>
        <p:spPr bwMode="auto">
          <a:xfrm>
            <a:off x="4556681" y="3429000"/>
            <a:ext cx="3119199" cy="118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is Directory Structure in Operating System (OS) ? its types with  diagram - Binary Terms">
            <a:extLst>
              <a:ext uri="{FF2B5EF4-FFF2-40B4-BE49-F238E27FC236}">
                <a16:creationId xmlns:a16="http://schemas.microsoft.com/office/drawing/2014/main" id="{AD3A246F-AFA8-EF3F-040D-4FC1981AB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9"/>
          <a:stretch/>
        </p:blipFill>
        <p:spPr bwMode="auto">
          <a:xfrm>
            <a:off x="8268369" y="3110292"/>
            <a:ext cx="3205157" cy="181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815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332" y="2942336"/>
            <a:ext cx="4085336" cy="97332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{C20D8FBF-C297-4C64-981E-8C27C019E503}tf11429527_win32</Template>
  <TotalTime>41</TotalTime>
  <Words>110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Directory Structure</vt:lpstr>
      <vt:lpstr>Why is a Directory Structure Needed? </vt:lpstr>
      <vt:lpstr>Types of directory structures​</vt:lpstr>
      <vt:lpstr>Types of directory structures​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Directory Structure</dc:title>
  <dc:creator>Kartikeya ‎</dc:creator>
  <cp:lastModifiedBy>Kartikeya ‎</cp:lastModifiedBy>
  <cp:revision>2</cp:revision>
  <dcterms:created xsi:type="dcterms:W3CDTF">2025-04-03T14:55:38Z</dcterms:created>
  <dcterms:modified xsi:type="dcterms:W3CDTF">2025-04-04T04:33:43Z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