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2FC8F-DCF2-4D9A-80FD-B4739D0D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7A689C-620D-4DC5-8A68-B06414D7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F3690-83C9-42FE-99FF-55E060C3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A8AF9-A244-408F-ACCE-8F2ACFDC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59E46-0A01-4A89-B66E-C75099F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2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3BE-F654-4C52-8775-08DB424B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F9846E-B17B-438F-8D25-A4A040CA9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6F8FF8-D24F-4F5C-AE23-7B7B22D3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95E5D-6E37-4961-9705-4E281CB7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B9D42-30A2-4A7D-803A-5457A237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82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0E758E-0BF2-45A7-9D12-72ED4D93E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75693B-69E5-4AD1-896F-46A42156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F954AC-6397-4081-8A9B-919D0A4C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02BD7E-3E14-4D4A-8894-B6BAE18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21720-E620-4513-8E94-B3FE0A20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84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F3710-E458-45E0-BD80-EFE8874B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93D3E2-92E8-43CA-A6BE-7D7F12D9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03279B-C52F-49F8-82BD-A4C93B5D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E3F31D-9915-4F06-8167-A917BD02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A925F8-6B7D-4A87-BFAF-828E2C55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17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09ECA-10D8-41DB-9218-0735F67D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3EAA66-A141-45CA-B454-B5A3FDC04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3255A-86BB-4F5A-B118-FF774E90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877512-2F4A-4047-B8E0-23347CE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6B9A9-05B8-46EF-A474-22D5D4BC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8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5E5AC-0304-4FE2-AC6F-231A16C3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0E174-8A45-402E-B6D8-A961D25B9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B8B235-F219-4E68-9CA9-B1CCAD4CD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89604F-4362-424E-ACE9-AFB924B5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7FFF36-010F-4C16-BC02-345A324F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DC550-305E-4836-AA45-95C0D3F0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12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238F0-35B7-41B2-B98E-11BB7BAA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6DAA15-4174-4210-90C4-540830807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6EE264-F9E9-4B34-88D6-9A9E4BF5A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F6EEC0-BE38-432E-A7F0-52F24A78B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774EE0-1BF9-4823-A92A-DA6000D9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2F08E7-60F3-4A27-8FB0-77CDF634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D3BF93-0388-4771-B2E1-E2D26F8C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80AD01-CCEA-4129-B057-7225DD26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94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D94C3-2AB9-4BDD-950C-22622B77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AE915E-5885-48BB-B8D6-B9AE011A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E7FF49-2932-467B-9F38-CC73260E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B89E3C-60E8-4913-914A-DC874B77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5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533D63-F494-49BE-BC3D-1584B1AD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EA75B2-F5C4-4A4C-BEFA-B7A840D9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2C9AF-D7CD-4338-8C25-3DDA79C6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43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3490C-B801-4E68-9022-74FFC53D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2A3DD-6758-41D7-B291-28277E1A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B4219C-EEB0-45C5-BCB9-6B5F03952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9ED872-1B38-445A-9969-75CA2946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2F9AB3-07E6-4812-83A2-A54442C7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633A6-2082-4049-A03F-238B2DC5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73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AC099-30F5-48E8-9810-13846D55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93E8B5-6CC3-4FA7-A624-3122701EA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5D3F4A-1EDC-445A-9792-2DDC5E1ED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50BB41-0AB5-4C78-8BFF-196C757C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8DAFFF-6794-472A-AECB-00050C31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24DBB3-29A9-4BC4-96B2-6A5E9450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83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F27C2-F1CA-407C-9C80-A8BC32BB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01174C-FC5D-4582-8C27-7DDBB59E7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F227D-88D6-4E00-A593-37261952A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69725-9BC3-488F-8F73-A11921BE0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68AEA-A31A-4B4D-9C31-8A6B3600C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45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716F3-E801-4D36-8D6E-221FCC76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1" y="134134"/>
            <a:ext cx="11927840" cy="66169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FDB-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ВЕБ-САЙТ ПО УЧЁТУ КРЕПЕЖА НА СКЛАДЕ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2893B7-23B0-47EF-932F-ECD470CE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40" y="937746"/>
            <a:ext cx="7965331" cy="5786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200" dirty="0"/>
              <a:t>Государственное бюджетное общеобразовательное учреждение города Москвы «Школа № 2098 «Многопрофильный образовательный центр» имени Героя Советского Союза Л.М. Доватора»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200" dirty="0"/>
              <a:t>Выполнил: Бардин Константин Алексеевич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200" dirty="0"/>
              <a:t>Ученик 10”Т” класса ГБОУ Школы № 2098 имени Героя Советского Союза Л.М. Доватора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200" dirty="0"/>
              <a:t>Научный руководитель: Гоптарь Евгений Андреевич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200" dirty="0"/>
              <a:t>Учитель информатики ГБОУ Школы № 2098 имени Героя Советского Союза Л.М. Доватора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200" dirty="0"/>
              <a:t>Москва, 2024 год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3CB4B9-52B3-415A-98F1-8C14DA5D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98" y="1485359"/>
            <a:ext cx="3529462" cy="469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моём проекте присутствуют данные файлы JavaScript: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script1.js — в нём написаны функции, отвечающие за перенаправление на другие страницы сайта, которые активируются при нажатии на кнопки и текстовые ссылки на страницах сайта. Также в этом скрипте прописаны некоторые общие скрипты, которые должны работать на всех страницах сайта, такие как:</a:t>
            </a:r>
          </a:p>
          <a:p>
            <a:pPr marL="1080000" indent="-540000" algn="just">
              <a:lnSpc>
                <a:spcPct val="17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запрет делать скриншот на странице (в данный момент закомментирована, но может быть в любой момент активирована)</a:t>
            </a:r>
          </a:p>
          <a:p>
            <a:pPr marL="1080000" indent="-540000" algn="just">
              <a:lnSpc>
                <a:spcPct val="17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запрет на нажатие правой кнопки мыши на сайте</a:t>
            </a:r>
          </a:p>
          <a:p>
            <a:pPr marL="1080000" indent="-540000" algn="just">
              <a:lnSpc>
                <a:spcPct val="17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запрет комбинации клавиш Ctrl + U (просмотр кода страницы) и Ctrl + S (сохранить страницу как) и Ctrl + P (печать страницы)</a:t>
            </a:r>
          </a:p>
        </p:txBody>
      </p:sp>
    </p:spTree>
    <p:extLst>
      <p:ext uri="{BB962C8B-B14F-4D97-AF65-F5344CB8AC3E}">
        <p14:creationId xmlns:p14="http://schemas.microsoft.com/office/powerpoint/2010/main" val="149037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450000" indent="-450000" algn="just">
              <a:lnSpc>
                <a:spcPct val="150000"/>
              </a:lnSpc>
              <a:spcBef>
                <a:spcPts val="2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script2.js, script2-3_3.js, script2-1-2-3_1-2.js — все эти скрипты имеют общий смысл, но разделены конкретные страницы.</a:t>
            </a:r>
          </a:p>
          <a:p>
            <a:pPr marL="449263" indent="1588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script2.js – общий скрипт, который применяется для всех страниц и отвечает за изменения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выбранного блока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grid-item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Также в нём присутствует функции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getCurrentBlockId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getСurrentPageUrl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первая для получения текущего ID выбранного блока, вторая для получения ссылки на текущую страницу.</a:t>
            </a:r>
          </a:p>
        </p:txBody>
      </p:sp>
    </p:spTree>
    <p:extLst>
      <p:ext uri="{BB962C8B-B14F-4D97-AF65-F5344CB8AC3E}">
        <p14:creationId xmlns:p14="http://schemas.microsoft.com/office/powerpoint/2010/main" val="254671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77500" lnSpcReduction="20000"/>
          </a:bodyPr>
          <a:lstStyle/>
          <a:p>
            <a:pPr marL="45085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script2-3_3.js раньше был написан код, который отдельно отвечает за страницу "/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/stellazh3/shelf3", так как она отвечает за полку стеллажа с необычными ячейками. В течении преобразований и изменений кода, данный скрипт не имеет функциональности и код в нём закомментирован.</a:t>
            </a:r>
          </a:p>
          <a:p>
            <a:pPr marL="45085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script2-1-2-3_1-2.js написана функция для генерации сетки с номерами блоков. Данный скрипт запускается при загрузке страниц всех полок стеллажей (у 1-ого стеллажа нет полок, поэтому при загрузке страницы "/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/stellazh1" данный скрипт тоже выполняется). В данную функцию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generateGrid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поступают значения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прописываются в коде HTML отдельно для каждой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103311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Autofit/>
          </a:bodyPr>
          <a:lstStyle/>
          <a:p>
            <a:pPr marL="450000" indent="-450000" algn="just">
              <a:lnSpc>
                <a:spcPct val="150000"/>
              </a:lnSpc>
              <a:spcBef>
                <a:spcPts val="200"/>
              </a:spcBef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script3-database.js, script3-database-page3.js — эти скрипты отвечают за работу с данными из базы данных.</a:t>
            </a:r>
          </a:p>
          <a:p>
            <a:pPr marL="45085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script3-database-page3.js работает только для страницы "/page3" и функции в нём вызываются при нажатии на кнопку с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-input-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line_number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Функция submitAnswers_page3() отвечает за получение данных с сервера, на котором осуществляется получение данных из базы данных, что заключается в отправке на сервер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line_number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(номер строки базы данных, которое вбили в окно ввода &lt;input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line_number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"&gt;, чтобы получить на сайт значения, записанные для этой ячейки) и возвращение на сайт данных в виде словаря "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содержащего данные об этой ячейке.</a:t>
            </a:r>
          </a:p>
        </p:txBody>
      </p:sp>
    </p:spTree>
    <p:extLst>
      <p:ext uri="{BB962C8B-B14F-4D97-AF65-F5344CB8AC3E}">
        <p14:creationId xmlns:p14="http://schemas.microsoft.com/office/powerpoint/2010/main" val="201284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45085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script3-database.js является самым объёмным и сложным. Его описание будет представлено в виде блок схемы, которая будет находиться ниже в конце данного пункта “Практическая и теоретическая значимость” документации (также это файл будет храниться в папке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моего проекта под названием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Функциональная_схема.svg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или же его копия в формате файла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“Функциональная_схема.png”)</a:t>
            </a:r>
          </a:p>
        </p:txBody>
      </p:sp>
    </p:spTree>
    <p:extLst>
      <p:ext uri="{BB962C8B-B14F-4D97-AF65-F5344CB8AC3E}">
        <p14:creationId xmlns:p14="http://schemas.microsoft.com/office/powerpoint/2010/main" val="291127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моём проекте присутствуют файлы HTML, каждый из которых создан отдельно для каждой из страниц сайта.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этого, есть файлы CSS, такие как:</a:t>
            </a:r>
          </a:p>
          <a:p>
            <a:pPr marL="450000" indent="-450000" algn="just">
              <a:lnSpc>
                <a:spcPct val="150000"/>
              </a:lnSpc>
              <a:spcBef>
                <a:spcPts val="2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style_base.css — в нём прописаны стилевые свойства для блоков, находящихся на всех страниц, так как этот стилевой файл используется в base.html, который в свою очередь при помощи Jinja2 используется в качестве шаблона для всех остальных страниц класса и расширяется с помощью конструкции {%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 {%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endblock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 всеми остальными страницами.</a:t>
            </a:r>
          </a:p>
        </p:txBody>
      </p:sp>
    </p:spTree>
    <p:extLst>
      <p:ext uri="{BB962C8B-B14F-4D97-AF65-F5344CB8AC3E}">
        <p14:creationId xmlns:p14="http://schemas.microsoft.com/office/powerpoint/2010/main" val="117130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77500" lnSpcReduction="20000"/>
          </a:bodyPr>
          <a:lstStyle/>
          <a:p>
            <a:pPr marL="449263" indent="-449263" algn="just">
              <a:lnSpc>
                <a:spcPct val="170000"/>
              </a:lnSpc>
              <a:spcBef>
                <a:spcPts val="2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style_stellazh.css — в данном стилевом файле прописываются свойства для блоков, находящихся на страницах относящимся к полок (в случае Стеллажа 1 прописан именно для него, так как у него нет полок)</a:t>
            </a:r>
          </a:p>
          <a:p>
            <a:pPr marL="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моём проекте присутствует Python часть кода, в которой происходит работа с серверной частью, соответственно при запуске этого файла активируется локальный сервер. Его описание, а также описание работы script3-database.js будет представлено в виде блок схемы, которая будет находиться ниже в конце данного пункта “Практическая и теоретическая значимость” документации (также это файл будет храниться в папке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моего проекта под названием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Функциональная_схема.svg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или же его копия в формате файла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“Функциональная_схема.png”)</a:t>
            </a:r>
          </a:p>
        </p:txBody>
      </p:sp>
    </p:spTree>
    <p:extLst>
      <p:ext uri="{BB962C8B-B14F-4D97-AF65-F5344CB8AC3E}">
        <p14:creationId xmlns:p14="http://schemas.microsoft.com/office/powerpoint/2010/main" val="226105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E94468-2553-4096-AFC6-4B2396218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74" y="0"/>
            <a:ext cx="8644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3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6.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ожидаю, что внедрение нового веб-сайта с функционалом учета и контроля товаров на складе значительно упростит процессы управления материалами и сократит время, затрачиваемое на заказ и учет товаров. В мои планы входит обучение персонала компании перед использованием новой системы, а также её регулярное обновление при наличии изменений ассортимента и потребностей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177955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7. Практическая и теоретическая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веб-сайта для учета и контроля товаров на складе представляет собой важный шаг в оптимизации процессов управления материалами. Этот проект направлен на улучшение эффективности учета и заказов товаров, что в свою очередь способствует повышению производительности и сокращению времени, затрачиваемого на административные процессы. Обучение персонала и регулярное обновление системы гарантируют, что веб-сайт будет актуален и полезен в повседневной деятельности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65503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Оглавление: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226916"/>
            <a:ext cx="11729012" cy="5370130"/>
          </a:xfrm>
        </p:spPr>
        <p:txBody>
          <a:bodyPr>
            <a:normAutofit fontScale="77500" lnSpcReduction="20000"/>
          </a:bodyPr>
          <a:lstStyle/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(Актуальность работы, Обоснование выбора темы)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выполнения работы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и теоретическая значимость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152177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7. Практическая и теоретическая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теоретической значимости, использование гибкой методологии разработки ПО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демонстрирует применение современных подходов к управлению проектами, а также способствует адаптации к изменяющимся требованиям пользователей. Применение различных библиотек и фреймворков Python, таких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Jinja2, подчеркивает важность использования современных технологий в веб-разработке.</a:t>
            </a:r>
          </a:p>
        </p:txBody>
      </p:sp>
    </p:spTree>
    <p:extLst>
      <p:ext uri="{BB962C8B-B14F-4D97-AF65-F5344CB8AC3E}">
        <p14:creationId xmlns:p14="http://schemas.microsoft.com/office/powerpoint/2010/main" val="1097234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8. 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расширение функционала веб-сайта для автоматизации процессов заказа и поставки продукции, а также для предоставления клиентам актуальной информации о наличии товаров и состоянии заказов. Также возможно развитие системы аналитики и отчетности для управленческого контроля за процессами складского учета и управления запасами.</a:t>
            </a:r>
          </a:p>
          <a:p>
            <a:pPr marL="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для ускорения процесса разработки веб-сайта и упрощения работы с данными я использую CSV-файлы в качестве базы данных. Планируется разработка функциональности, которая автоматически будет преобразовывать данные из CSV в базу данных с 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поможет улучшить управление данными и обеспечит более эффективную работу с сайтом.</a:t>
            </a:r>
          </a:p>
        </p:txBody>
      </p:sp>
    </p:spTree>
    <p:extLst>
      <p:ext uri="{BB962C8B-B14F-4D97-AF65-F5344CB8AC3E}">
        <p14:creationId xmlns:p14="http://schemas.microsoft.com/office/powerpoint/2010/main" val="406382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9.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веб-сайта для учета и контроля товаров на складе является важным шагом в оптимизации процессов управления материалами компании. Применение современных методологий разработки и технологий веб-разработки позволяет создать мощный и гибкий инструмент, способный эффективно управлять информацией о товарах и заказах. Расширение функционала веб-сайта может значительно улучшить не только внутренние процессы компании, но и взаимодействие с клиентами и поставщиками.</a:t>
            </a:r>
          </a:p>
        </p:txBody>
      </p:sp>
    </p:spTree>
    <p:extLst>
      <p:ext uri="{BB962C8B-B14F-4D97-AF65-F5344CB8AC3E}">
        <p14:creationId xmlns:p14="http://schemas.microsoft.com/office/powerpoint/2010/main" val="3781129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10. Список используемой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85000" lnSpcReduction="20000"/>
          </a:bodyPr>
          <a:lstStyle/>
          <a:p>
            <a:pPr marL="450000" indent="-450000">
              <a:lnSpc>
                <a:spcPct val="1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Documentation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https://flask.palletsprojects.com/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 Documentation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https://crossjs.com/jinja2/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 Documentation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https://jinja.palletsprojects.com/_/downloads/en/stable/pdf/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https://docs.sqlalchemy.org/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</p:txBody>
      </p:sp>
    </p:spTree>
    <p:extLst>
      <p:ext uri="{BB962C8B-B14F-4D97-AF65-F5344CB8AC3E}">
        <p14:creationId xmlns:p14="http://schemas.microsoft.com/office/powerpoint/2010/main" val="137459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10. Список используемой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450000" indent="-450000">
              <a:lnSpc>
                <a:spcPct val="150000"/>
              </a:lnSpc>
              <a:spcBef>
                <a:spcPts val="200"/>
              </a:spcBef>
              <a:buFont typeface="+mj-lt"/>
              <a:buAutoNum type="arabicParenR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Documentation 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https://docs.python.org/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50000"/>
              </a:lnSpc>
              <a:spcBef>
                <a:spcPts val="200"/>
              </a:spcBef>
              <a:buFont typeface="+mj-lt"/>
              <a:buAutoNum type="arabicParenR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Documentation 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https://developer.mozilla.org/ru/docs/Web/HTML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50000"/>
              </a:lnSpc>
              <a:spcBef>
                <a:spcPts val="200"/>
              </a:spcBef>
              <a:buFont typeface="+mj-lt"/>
              <a:buAutoNum type="arabicParenR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Documentation 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https://developer.mozilla.org/ru/docs/Web/CSS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50000"/>
              </a:lnSpc>
              <a:spcBef>
                <a:spcPts val="200"/>
              </a:spcBef>
              <a:buFont typeface="+mj-lt"/>
              <a:buAutoNum type="arabicParenR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Documentation 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https://developer.mozilla.org/ru/docs/Web/JavaScript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</p:txBody>
      </p:sp>
    </p:spTree>
    <p:extLst>
      <p:ext uri="{BB962C8B-B14F-4D97-AF65-F5344CB8AC3E}">
        <p14:creationId xmlns:p14="http://schemas.microsoft.com/office/powerpoint/2010/main" val="40152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1. Введение (Актуальность работы, Обоснование выбора темы)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робототехнические системы стали неотъемлемой частью нашей жизни, а информация является ключевым источником знаний. Люди, владеющие информацией, способны результативно выполнять задачи, достигая намеченной цели, а визуализация информации играет в этом решающую роль, обеспечивая не только понимание, но и наиболее эффективную работу человека по изучению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1133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2. 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поэтому целью моего проекта является создание веб-сайта, который станет виртуальной платформой для контроля и учета различных товаров на складе, включая крепежные элементы. Этот проект нацелен на обеспечение максимальной эффективности работы и улучшения качества регулирования используемых компанией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250354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3.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540000" indent="-5400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удобный интерфейс, который будет вдохновлять пользователей на эффективное сотрудничество и новые достижения.</a:t>
            </a:r>
          </a:p>
          <a:p>
            <a:pPr marL="540000" indent="-5400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систему учета, которая позволит легко и точно отслеживать наличие товаров.</a:t>
            </a:r>
          </a:p>
          <a:p>
            <a:pPr marL="540000" indent="-5400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функционал, который позволит пользователям вносить изменения в базу данных, делая процесс управления еще более гибким.</a:t>
            </a:r>
          </a:p>
          <a:p>
            <a:pPr marL="540000" indent="-5400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Интегрировать возможность формирования листа закупок на основе актуального ассортимента товаров на складе.</a:t>
            </a:r>
          </a:p>
        </p:txBody>
      </p:sp>
    </p:spTree>
    <p:extLst>
      <p:ext uri="{BB962C8B-B14F-4D97-AF65-F5344CB8AC3E}">
        <p14:creationId xmlns:p14="http://schemas.microsoft.com/office/powerpoint/2010/main" val="193480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4. 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предполагаю, что создание веб-сайта для учета и контроля товаров на складе, включая даже самые мелкие детали, такие как крепёж, улучшит процессы управления материалами, сократит время на учет и заказы товаров и стимулирует производительность и сотрудничество в команде.</a:t>
            </a:r>
          </a:p>
        </p:txBody>
      </p:sp>
    </p:spTree>
    <p:extLst>
      <p:ext uri="{BB962C8B-B14F-4D97-AF65-F5344CB8AC3E}">
        <p14:creationId xmlns:p14="http://schemas.microsoft.com/office/powerpoint/2010/main" val="364200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использую методику гибкой разработки ПО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которая позволяет быстро адаптироваться к изменениям и реагировать на потребности пользователей. В рамках этого метода я разрабатываю серверную часть веб-сайта с использованием языка программирования Python (Back-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Python обеспечивает высокую производительность и удобство в разработке серверных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70260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данных и взаимодействия с базой данных я использую различные библиотеки и фреймворки Python, такие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его составляющую часть Jinja2 (шаблонизатор). Эти инструменты позволяют создавать мощные и надежные веб-приложения, способные эффективно обрабатывать информацию о товарах и заказах. Для создания веб-сайта также используются современные технологии веб-разработки, такие как HTML, CSS, JavaScript (Front-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также базы данных для хранения информации о товарах и заказах.</a:t>
            </a:r>
          </a:p>
        </p:txBody>
      </p:sp>
    </p:spTree>
    <p:extLst>
      <p:ext uri="{BB962C8B-B14F-4D97-AF65-F5344CB8AC3E}">
        <p14:creationId xmlns:p14="http://schemas.microsoft.com/office/powerpoint/2010/main" val="355831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Мои эксперименты включают в себя тестирование различных методов хранения и обработки данных, оптимизацию производительности сервера и интерфейса, а также анализ поведения пользователей для улучшения пользовательского опыта. Я стремлюсь создать веб-сайт, который не только удовлетворяет текущие потребности компании, но и готов к масштабированию и дальнейшему развитию.</a:t>
            </a:r>
          </a:p>
        </p:txBody>
      </p:sp>
    </p:spTree>
    <p:extLst>
      <p:ext uri="{BB962C8B-B14F-4D97-AF65-F5344CB8AC3E}">
        <p14:creationId xmlns:p14="http://schemas.microsoft.com/office/powerpoint/2010/main" val="2403815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1856</Words>
  <Application>Microsoft Office PowerPoint</Application>
  <PresentationFormat>Широкоэкранный</PresentationFormat>
  <Paragraphs>80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Times New Roman</vt:lpstr>
      <vt:lpstr>Тема Office</vt:lpstr>
      <vt:lpstr>FDB-ar — ВЕБ-САЙТ ПО УЧЁТУ КРЕПЕЖА НА СКЛАДЕ</vt:lpstr>
      <vt:lpstr>Оглавление:</vt:lpstr>
      <vt:lpstr>1. Введение (Актуальность работы, Обоснование выбора темы)</vt:lpstr>
      <vt:lpstr>2. Цель работы</vt:lpstr>
      <vt:lpstr>3. Задачи работы</vt:lpstr>
      <vt:lpstr>4. Гипотеза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Презентация PowerPoint</vt:lpstr>
      <vt:lpstr>6. Результаты</vt:lpstr>
      <vt:lpstr>7. Практическая и теоретическая значимость</vt:lpstr>
      <vt:lpstr>7. Практическая и теоретическая значимость</vt:lpstr>
      <vt:lpstr>8. Перспективы развития</vt:lpstr>
      <vt:lpstr>9. Выводы</vt:lpstr>
      <vt:lpstr>10. Список используемой литературы</vt:lpstr>
      <vt:lpstr>10. Список используемой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FDB-ar — ВЕБ-САЙТ ПО УЧЁТУ КРЕПЕЖА НА СКЛАДЕ</dc:title>
  <dc:creator>Бардин Константин</dc:creator>
  <cp:lastModifiedBy>Бардин Константин</cp:lastModifiedBy>
  <cp:revision>21</cp:revision>
  <dcterms:created xsi:type="dcterms:W3CDTF">2024-02-19T09:39:54Z</dcterms:created>
  <dcterms:modified xsi:type="dcterms:W3CDTF">2024-02-19T10:31:43Z</dcterms:modified>
</cp:coreProperties>
</file>