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</p:sldIdLst>
  <p:sldSz cx="18000663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21C5"/>
    <a:srgbClr val="BB22CC"/>
    <a:srgbClr val="CC33DD"/>
    <a:srgbClr val="FF3BB0"/>
    <a:srgbClr val="FF55BB"/>
    <a:srgbClr val="FF77AA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0" d="100"/>
          <a:sy n="30" d="100"/>
        </p:scale>
        <p:origin x="20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945943"/>
            <a:ext cx="15300564" cy="626689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9454516"/>
            <a:ext cx="13500497" cy="4345992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F0504-ADA3-4DCC-BF92-53C7F7F1C0B3}" type="datetimeFigureOut">
              <a:rPr lang="ru-RU" smtClean="0"/>
              <a:t>04.02.2024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04DAD-6630-4C2E-9310-C5599DE530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2919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F0504-ADA3-4DCC-BF92-53C7F7F1C0B3}" type="datetimeFigureOut">
              <a:rPr lang="ru-RU" smtClean="0"/>
              <a:t>04.02.2024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04DAD-6630-4C2E-9310-C5599DE530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4195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958369"/>
            <a:ext cx="3881393" cy="1525473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958369"/>
            <a:ext cx="11419171" cy="1525473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F0504-ADA3-4DCC-BF92-53C7F7F1C0B3}" type="datetimeFigureOut">
              <a:rPr lang="ru-RU" smtClean="0"/>
              <a:t>04.02.2024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04DAD-6630-4C2E-9310-C5599DE530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4823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F0504-ADA3-4DCC-BF92-53C7F7F1C0B3}" type="datetimeFigureOut">
              <a:rPr lang="ru-RU" smtClean="0"/>
              <a:t>04.02.2024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04DAD-6630-4C2E-9310-C5599DE530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2633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4487671"/>
            <a:ext cx="15525572" cy="7487774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2046282"/>
            <a:ext cx="15525572" cy="3937644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F0504-ADA3-4DCC-BF92-53C7F7F1C0B3}" type="datetimeFigureOut">
              <a:rPr lang="ru-RU" smtClean="0"/>
              <a:t>04.02.2024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04DAD-6630-4C2E-9310-C5599DE530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8473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4791843"/>
            <a:ext cx="7650282" cy="1142125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4791843"/>
            <a:ext cx="7650282" cy="1142125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F0504-ADA3-4DCC-BF92-53C7F7F1C0B3}" type="datetimeFigureOut">
              <a:rPr lang="ru-RU" smtClean="0"/>
              <a:t>04.02.2024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04DAD-6630-4C2E-9310-C5599DE530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787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58373"/>
            <a:ext cx="15525572" cy="347929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4412664"/>
            <a:ext cx="7615123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6575242"/>
            <a:ext cx="7615123" cy="967119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4412664"/>
            <a:ext cx="7652626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6575242"/>
            <a:ext cx="7652626" cy="967119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F0504-ADA3-4DCC-BF92-53C7F7F1C0B3}" type="datetimeFigureOut">
              <a:rPr lang="ru-RU" smtClean="0"/>
              <a:t>04.02.2024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04DAD-6630-4C2E-9310-C5599DE530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993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F0504-ADA3-4DCC-BF92-53C7F7F1C0B3}" type="datetimeFigureOut">
              <a:rPr lang="ru-RU" smtClean="0"/>
              <a:t>04.02.2024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04DAD-6630-4C2E-9310-C5599DE530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946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F0504-ADA3-4DCC-BF92-53C7F7F1C0B3}" type="datetimeFigureOut">
              <a:rPr lang="ru-RU" smtClean="0"/>
              <a:t>04.02.2024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04DAD-6630-4C2E-9310-C5599DE530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0311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591766"/>
            <a:ext cx="9112836" cy="12792138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F0504-ADA3-4DCC-BF92-53C7F7F1C0B3}" type="datetimeFigureOut">
              <a:rPr lang="ru-RU" smtClean="0"/>
              <a:t>04.02.2024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04DAD-6630-4C2E-9310-C5599DE530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8439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591766"/>
            <a:ext cx="9112836" cy="12792138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F0504-ADA3-4DCC-BF92-53C7F7F1C0B3}" type="datetimeFigureOut">
              <a:rPr lang="ru-RU" smtClean="0"/>
              <a:t>04.02.2024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04DAD-6630-4C2E-9310-C5599DE530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248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958373"/>
            <a:ext cx="1552557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4791843"/>
            <a:ext cx="1552557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F0504-ADA3-4DCC-BF92-53C7F7F1C0B3}" type="datetimeFigureOut">
              <a:rPr lang="ru-RU" smtClean="0"/>
              <a:t>04.02.2024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6683952"/>
            <a:ext cx="607522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04DAD-6630-4C2E-9310-C5599DE530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0780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B5ADB439-90DB-4A73-B829-704EBD206E5B}"/>
              </a:ext>
            </a:extLst>
          </p:cNvPr>
          <p:cNvGrpSpPr/>
          <p:nvPr/>
        </p:nvGrpSpPr>
        <p:grpSpPr>
          <a:xfrm>
            <a:off x="4680848" y="3243735"/>
            <a:ext cx="8642884" cy="11520404"/>
            <a:chOff x="4680848" y="3243735"/>
            <a:chExt cx="8642884" cy="11520404"/>
          </a:xfrm>
        </p:grpSpPr>
        <p:sp>
          <p:nvSpPr>
            <p:cNvPr id="69" name="Прямоугольный треугольник 68">
              <a:extLst>
                <a:ext uri="{FF2B5EF4-FFF2-40B4-BE49-F238E27FC236}">
                  <a16:creationId xmlns:a16="http://schemas.microsoft.com/office/drawing/2014/main" id="{7902F64C-A0D0-40B1-9A78-17A087783B93}"/>
                </a:ext>
              </a:extLst>
            </p:cNvPr>
            <p:cNvSpPr/>
            <p:nvPr/>
          </p:nvSpPr>
          <p:spPr>
            <a:xfrm rot="10800000">
              <a:off x="9004141" y="3243931"/>
              <a:ext cx="1440000" cy="1440000"/>
            </a:xfrm>
            <a:prstGeom prst="rtTriangle">
              <a:avLst/>
            </a:prstGeom>
            <a:solidFill>
              <a:srgbClr val="FF9900"/>
            </a:solidFill>
            <a:ln w="76200">
              <a:solidFill>
                <a:srgbClr val="B521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7FA379E7-BDFA-4344-BE40-9976E304E8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62829" y="6123940"/>
              <a:ext cx="2878751" cy="2880000"/>
            </a:xfrm>
            <a:prstGeom prst="line">
              <a:avLst/>
            </a:prstGeom>
            <a:ln w="76200">
              <a:solidFill>
                <a:srgbClr val="B521C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F7A0D58D-B7D4-4053-90DF-CAC74C2D33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61580" y="9003940"/>
              <a:ext cx="2880000" cy="0"/>
            </a:xfrm>
            <a:prstGeom prst="line">
              <a:avLst/>
            </a:prstGeom>
            <a:ln w="76200">
              <a:solidFill>
                <a:srgbClr val="B521C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>
              <a:extLst>
                <a:ext uri="{FF2B5EF4-FFF2-40B4-BE49-F238E27FC236}">
                  <a16:creationId xmlns:a16="http://schemas.microsoft.com/office/drawing/2014/main" id="{C64602ED-B868-48F8-898A-F55683E242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41580" y="6123940"/>
              <a:ext cx="0" cy="2880000"/>
            </a:xfrm>
            <a:prstGeom prst="line">
              <a:avLst/>
            </a:prstGeom>
            <a:ln w="76200">
              <a:solidFill>
                <a:srgbClr val="B521C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>
              <a:extLst>
                <a:ext uri="{FF2B5EF4-FFF2-40B4-BE49-F238E27FC236}">
                  <a16:creationId xmlns:a16="http://schemas.microsoft.com/office/drawing/2014/main" id="{6C519AD9-F74A-4492-BBC0-6208A7210A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62829" y="9003940"/>
              <a:ext cx="2878751" cy="2880000"/>
            </a:xfrm>
            <a:prstGeom prst="line">
              <a:avLst/>
            </a:prstGeom>
            <a:ln w="76200">
              <a:solidFill>
                <a:srgbClr val="B521C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DBCB11DC-FA06-466A-A98B-71F850748A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61580" y="9003940"/>
              <a:ext cx="0" cy="2880000"/>
            </a:xfrm>
            <a:prstGeom prst="line">
              <a:avLst/>
            </a:prstGeom>
            <a:ln w="76200">
              <a:solidFill>
                <a:srgbClr val="B521C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06707728-0D34-409F-BC6B-5D6A3168EC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61580" y="6123938"/>
              <a:ext cx="1440000" cy="1440000"/>
            </a:xfrm>
            <a:prstGeom prst="line">
              <a:avLst/>
            </a:prstGeom>
            <a:ln w="76200">
              <a:solidFill>
                <a:srgbClr val="B521C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>
              <a:extLst>
                <a:ext uri="{FF2B5EF4-FFF2-40B4-BE49-F238E27FC236}">
                  <a16:creationId xmlns:a16="http://schemas.microsoft.com/office/drawing/2014/main" id="{8B8746C1-794F-41BF-8E6E-6A6BB98223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01580" y="10443941"/>
              <a:ext cx="1440000" cy="1440000"/>
            </a:xfrm>
            <a:prstGeom prst="line">
              <a:avLst/>
            </a:prstGeom>
            <a:ln w="76200">
              <a:solidFill>
                <a:srgbClr val="B521C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>
              <a:extLst>
                <a:ext uri="{FF2B5EF4-FFF2-40B4-BE49-F238E27FC236}">
                  <a16:creationId xmlns:a16="http://schemas.microsoft.com/office/drawing/2014/main" id="{480CD166-D33A-44DA-A9CA-77448B7505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1580" y="11883940"/>
              <a:ext cx="1440000" cy="1440000"/>
            </a:xfrm>
            <a:prstGeom prst="line">
              <a:avLst/>
            </a:prstGeom>
            <a:ln w="76200">
              <a:solidFill>
                <a:srgbClr val="B521C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7CD2A092-407A-4835-81AF-9F80419E62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41580" y="4683939"/>
              <a:ext cx="1440000" cy="1440000"/>
            </a:xfrm>
            <a:prstGeom prst="line">
              <a:avLst/>
            </a:prstGeom>
            <a:ln w="76200">
              <a:solidFill>
                <a:srgbClr val="B521C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>
              <a:extLst>
                <a:ext uri="{FF2B5EF4-FFF2-40B4-BE49-F238E27FC236}">
                  <a16:creationId xmlns:a16="http://schemas.microsoft.com/office/drawing/2014/main" id="{31C2E3C3-F336-4B0D-9A9E-F98B74420A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81580" y="13323940"/>
              <a:ext cx="1440000" cy="1440000"/>
            </a:xfrm>
            <a:prstGeom prst="line">
              <a:avLst/>
            </a:prstGeom>
            <a:ln w="76200">
              <a:solidFill>
                <a:srgbClr val="B521C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7AC4DAF7-456C-4375-BDD3-4F9246A7CF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881580" y="3243938"/>
              <a:ext cx="1440000" cy="1440000"/>
            </a:xfrm>
            <a:prstGeom prst="line">
              <a:avLst/>
            </a:prstGeom>
            <a:ln w="76200">
              <a:solidFill>
                <a:srgbClr val="B521C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9317C95A-8190-453B-8A7F-02A504A4FB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1580" y="4683938"/>
              <a:ext cx="1440000" cy="1440000"/>
            </a:xfrm>
            <a:prstGeom prst="line">
              <a:avLst/>
            </a:prstGeom>
            <a:ln w="76200">
              <a:solidFill>
                <a:srgbClr val="B521C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>
              <a:extLst>
                <a:ext uri="{FF2B5EF4-FFF2-40B4-BE49-F238E27FC236}">
                  <a16:creationId xmlns:a16="http://schemas.microsoft.com/office/drawing/2014/main" id="{44B2BD2C-569C-46E2-9969-544DF83F4C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41580" y="11883940"/>
              <a:ext cx="1440000" cy="1440000"/>
            </a:xfrm>
            <a:prstGeom prst="line">
              <a:avLst/>
            </a:prstGeom>
            <a:ln w="76200">
              <a:solidFill>
                <a:srgbClr val="B521C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D3BDDAD7-53D7-4F4B-8C0B-B9167BBC8682}"/>
                </a:ext>
              </a:extLst>
            </p:cNvPr>
            <p:cNvCxnSpPr>
              <a:cxnSpLocks/>
            </p:cNvCxnSpPr>
            <p:nvPr/>
          </p:nvCxnSpPr>
          <p:spPr>
            <a:xfrm>
              <a:off x="6121580" y="13323940"/>
              <a:ext cx="0" cy="1439999"/>
            </a:xfrm>
            <a:prstGeom prst="line">
              <a:avLst/>
            </a:prstGeom>
            <a:ln w="76200">
              <a:solidFill>
                <a:srgbClr val="B521C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>
              <a:extLst>
                <a:ext uri="{FF2B5EF4-FFF2-40B4-BE49-F238E27FC236}">
                  <a16:creationId xmlns:a16="http://schemas.microsoft.com/office/drawing/2014/main" id="{B46ACF4C-2705-4B6D-905A-F7A1E6478ABF}"/>
                </a:ext>
              </a:extLst>
            </p:cNvPr>
            <p:cNvCxnSpPr>
              <a:cxnSpLocks/>
            </p:cNvCxnSpPr>
            <p:nvPr/>
          </p:nvCxnSpPr>
          <p:spPr>
            <a:xfrm>
              <a:off x="10441580" y="11883941"/>
              <a:ext cx="0" cy="1439999"/>
            </a:xfrm>
            <a:prstGeom prst="line">
              <a:avLst/>
            </a:prstGeom>
            <a:ln w="76200">
              <a:solidFill>
                <a:srgbClr val="B521C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>
              <a:extLst>
                <a:ext uri="{FF2B5EF4-FFF2-40B4-BE49-F238E27FC236}">
                  <a16:creationId xmlns:a16="http://schemas.microsoft.com/office/drawing/2014/main" id="{A1EABE62-84B7-40A1-B986-96537DA4DF6B}"/>
                </a:ext>
              </a:extLst>
            </p:cNvPr>
            <p:cNvCxnSpPr>
              <a:cxnSpLocks/>
            </p:cNvCxnSpPr>
            <p:nvPr/>
          </p:nvCxnSpPr>
          <p:spPr>
            <a:xfrm>
              <a:off x="7561580" y="4683939"/>
              <a:ext cx="0" cy="1439999"/>
            </a:xfrm>
            <a:prstGeom prst="line">
              <a:avLst/>
            </a:prstGeom>
            <a:ln w="76200">
              <a:solidFill>
                <a:srgbClr val="B521C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>
              <a:extLst>
                <a:ext uri="{FF2B5EF4-FFF2-40B4-BE49-F238E27FC236}">
                  <a16:creationId xmlns:a16="http://schemas.microsoft.com/office/drawing/2014/main" id="{0CCBB697-34C2-444C-B292-54C2AA07B035}"/>
                </a:ext>
              </a:extLst>
            </p:cNvPr>
            <p:cNvCxnSpPr>
              <a:cxnSpLocks/>
            </p:cNvCxnSpPr>
            <p:nvPr/>
          </p:nvCxnSpPr>
          <p:spPr>
            <a:xfrm>
              <a:off x="11881580" y="3243939"/>
              <a:ext cx="0" cy="1439999"/>
            </a:xfrm>
            <a:prstGeom prst="line">
              <a:avLst/>
            </a:prstGeom>
            <a:ln w="76200">
              <a:solidFill>
                <a:srgbClr val="B521C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>
              <a:extLst>
                <a:ext uri="{FF2B5EF4-FFF2-40B4-BE49-F238E27FC236}">
                  <a16:creationId xmlns:a16="http://schemas.microsoft.com/office/drawing/2014/main" id="{C4D796FF-713C-4B57-BC16-B024AFB1B2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81579" y="4683938"/>
              <a:ext cx="1440001" cy="0"/>
            </a:xfrm>
            <a:prstGeom prst="line">
              <a:avLst/>
            </a:prstGeom>
            <a:ln w="76200">
              <a:solidFill>
                <a:srgbClr val="B521C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>
              <a:extLst>
                <a:ext uri="{FF2B5EF4-FFF2-40B4-BE49-F238E27FC236}">
                  <a16:creationId xmlns:a16="http://schemas.microsoft.com/office/drawing/2014/main" id="{67BB044E-0156-4718-AF00-BAC0623FDE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21579" y="6123938"/>
              <a:ext cx="1440001" cy="0"/>
            </a:xfrm>
            <a:prstGeom prst="line">
              <a:avLst/>
            </a:prstGeom>
            <a:ln w="76200">
              <a:solidFill>
                <a:srgbClr val="B521C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>
              <a:extLst>
                <a:ext uri="{FF2B5EF4-FFF2-40B4-BE49-F238E27FC236}">
                  <a16:creationId xmlns:a16="http://schemas.microsoft.com/office/drawing/2014/main" id="{829E8297-35C4-448C-9C1A-86A84C2D4D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41578" y="11883940"/>
              <a:ext cx="1440001" cy="0"/>
            </a:xfrm>
            <a:prstGeom prst="line">
              <a:avLst/>
            </a:prstGeom>
            <a:ln w="76200">
              <a:solidFill>
                <a:srgbClr val="B521C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>
              <a:extLst>
                <a:ext uri="{FF2B5EF4-FFF2-40B4-BE49-F238E27FC236}">
                  <a16:creationId xmlns:a16="http://schemas.microsoft.com/office/drawing/2014/main" id="{2115C589-D763-4B09-8D06-567F384C49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81580" y="13323940"/>
              <a:ext cx="1440001" cy="0"/>
            </a:xfrm>
            <a:prstGeom prst="line">
              <a:avLst/>
            </a:prstGeom>
            <a:ln w="76200">
              <a:solidFill>
                <a:srgbClr val="B521C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>
              <a:extLst>
                <a:ext uri="{FF2B5EF4-FFF2-40B4-BE49-F238E27FC236}">
                  <a16:creationId xmlns:a16="http://schemas.microsoft.com/office/drawing/2014/main" id="{C15BD437-F8E0-496F-A7DA-7D38B4B4EE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60331" y="13323940"/>
              <a:ext cx="1440000" cy="1440000"/>
            </a:xfrm>
            <a:prstGeom prst="line">
              <a:avLst/>
            </a:prstGeom>
            <a:ln w="76200">
              <a:solidFill>
                <a:srgbClr val="B521C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>
              <a:extLst>
                <a:ext uri="{FF2B5EF4-FFF2-40B4-BE49-F238E27FC236}">
                  <a16:creationId xmlns:a16="http://schemas.microsoft.com/office/drawing/2014/main" id="{2D064E97-716F-4FB1-AD78-3C5E5C70AA10}"/>
                </a:ext>
              </a:extLst>
            </p:cNvPr>
            <p:cNvCxnSpPr>
              <a:cxnSpLocks/>
            </p:cNvCxnSpPr>
            <p:nvPr/>
          </p:nvCxnSpPr>
          <p:spPr>
            <a:xfrm>
              <a:off x="7560331" y="13323940"/>
              <a:ext cx="5553" cy="1439999"/>
            </a:xfrm>
            <a:prstGeom prst="line">
              <a:avLst/>
            </a:prstGeom>
            <a:ln w="76200">
              <a:solidFill>
                <a:srgbClr val="B521C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>
              <a:extLst>
                <a:ext uri="{FF2B5EF4-FFF2-40B4-BE49-F238E27FC236}">
                  <a16:creationId xmlns:a16="http://schemas.microsoft.com/office/drawing/2014/main" id="{E8272B2D-1094-4960-A5C0-915C773B49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60331" y="14763939"/>
              <a:ext cx="1440001" cy="0"/>
            </a:xfrm>
            <a:prstGeom prst="line">
              <a:avLst/>
            </a:prstGeom>
            <a:ln w="76200">
              <a:solidFill>
                <a:srgbClr val="B521C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Прямая соединительная линия 45">
              <a:extLst>
                <a:ext uri="{FF2B5EF4-FFF2-40B4-BE49-F238E27FC236}">
                  <a16:creationId xmlns:a16="http://schemas.microsoft.com/office/drawing/2014/main" id="{22F490D4-6C60-40E3-B6BB-681F0CF61751}"/>
                </a:ext>
              </a:extLst>
            </p:cNvPr>
            <p:cNvCxnSpPr>
              <a:cxnSpLocks/>
            </p:cNvCxnSpPr>
            <p:nvPr/>
          </p:nvCxnSpPr>
          <p:spPr>
            <a:xfrm>
              <a:off x="7560331" y="11883940"/>
              <a:ext cx="0" cy="1440000"/>
            </a:xfrm>
            <a:prstGeom prst="line">
              <a:avLst/>
            </a:prstGeom>
            <a:ln w="76200">
              <a:solidFill>
                <a:srgbClr val="B521C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>
              <a:extLst>
                <a:ext uri="{FF2B5EF4-FFF2-40B4-BE49-F238E27FC236}">
                  <a16:creationId xmlns:a16="http://schemas.microsoft.com/office/drawing/2014/main" id="{AAA0431A-9A21-4423-9A90-23E24FE24759}"/>
                </a:ext>
              </a:extLst>
            </p:cNvPr>
            <p:cNvCxnSpPr>
              <a:cxnSpLocks/>
              <a:endCxn id="69" idx="4"/>
            </p:cNvCxnSpPr>
            <p:nvPr/>
          </p:nvCxnSpPr>
          <p:spPr>
            <a:xfrm flipH="1" flipV="1">
              <a:off x="9004141" y="3243931"/>
              <a:ext cx="1437440" cy="1440006"/>
            </a:xfrm>
            <a:prstGeom prst="line">
              <a:avLst/>
            </a:prstGeom>
            <a:ln w="76200">
              <a:solidFill>
                <a:srgbClr val="B521C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Прямая соединительная линия 50">
              <a:extLst>
                <a:ext uri="{FF2B5EF4-FFF2-40B4-BE49-F238E27FC236}">
                  <a16:creationId xmlns:a16="http://schemas.microsoft.com/office/drawing/2014/main" id="{1557B057-260D-43EC-8849-D7B68C326D18}"/>
                </a:ext>
              </a:extLst>
            </p:cNvPr>
            <p:cNvCxnSpPr>
              <a:cxnSpLocks/>
            </p:cNvCxnSpPr>
            <p:nvPr/>
          </p:nvCxnSpPr>
          <p:spPr>
            <a:xfrm>
              <a:off x="10441578" y="3243932"/>
              <a:ext cx="0" cy="1440003"/>
            </a:xfrm>
            <a:prstGeom prst="line">
              <a:avLst/>
            </a:prstGeom>
            <a:ln w="76200">
              <a:solidFill>
                <a:srgbClr val="B521C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Прямая соединительная линия 51">
              <a:extLst>
                <a:ext uri="{FF2B5EF4-FFF2-40B4-BE49-F238E27FC236}">
                  <a16:creationId xmlns:a16="http://schemas.microsoft.com/office/drawing/2014/main" id="{E7E331F6-F648-4D43-B6D9-2C5315BF15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00331" y="3243936"/>
              <a:ext cx="1441248" cy="0"/>
            </a:xfrm>
            <a:prstGeom prst="line">
              <a:avLst/>
            </a:prstGeom>
            <a:ln w="76200">
              <a:solidFill>
                <a:srgbClr val="B521C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Прямая соединительная линия 52">
              <a:extLst>
                <a:ext uri="{FF2B5EF4-FFF2-40B4-BE49-F238E27FC236}">
                  <a16:creationId xmlns:a16="http://schemas.microsoft.com/office/drawing/2014/main" id="{A4FDEEEA-B165-4BFB-AB60-CBD696A33F40}"/>
                </a:ext>
              </a:extLst>
            </p:cNvPr>
            <p:cNvCxnSpPr>
              <a:cxnSpLocks/>
            </p:cNvCxnSpPr>
            <p:nvPr/>
          </p:nvCxnSpPr>
          <p:spPr>
            <a:xfrm>
              <a:off x="10442507" y="4683936"/>
              <a:ext cx="0" cy="1440002"/>
            </a:xfrm>
            <a:prstGeom prst="line">
              <a:avLst/>
            </a:prstGeom>
            <a:ln w="76200">
              <a:solidFill>
                <a:srgbClr val="B521C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>
              <a:extLst>
                <a:ext uri="{FF2B5EF4-FFF2-40B4-BE49-F238E27FC236}">
                  <a16:creationId xmlns:a16="http://schemas.microsoft.com/office/drawing/2014/main" id="{1872F427-51B3-4CF9-918B-FE6D99DF7C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81580" y="10440331"/>
              <a:ext cx="1440000" cy="1440000"/>
            </a:xfrm>
            <a:prstGeom prst="line">
              <a:avLst/>
            </a:prstGeom>
            <a:ln w="76200">
              <a:solidFill>
                <a:srgbClr val="B521C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>
              <a:extLst>
                <a:ext uri="{FF2B5EF4-FFF2-40B4-BE49-F238E27FC236}">
                  <a16:creationId xmlns:a16="http://schemas.microsoft.com/office/drawing/2014/main" id="{2DFBBEF8-91D4-45B7-9919-70F997BD082E}"/>
                </a:ext>
              </a:extLst>
            </p:cNvPr>
            <p:cNvCxnSpPr>
              <a:cxnSpLocks/>
            </p:cNvCxnSpPr>
            <p:nvPr/>
          </p:nvCxnSpPr>
          <p:spPr>
            <a:xfrm>
              <a:off x="4681580" y="10440331"/>
              <a:ext cx="5553" cy="1439999"/>
            </a:xfrm>
            <a:prstGeom prst="line">
              <a:avLst/>
            </a:prstGeom>
            <a:ln w="76200">
              <a:solidFill>
                <a:srgbClr val="B521C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>
              <a:extLst>
                <a:ext uri="{FF2B5EF4-FFF2-40B4-BE49-F238E27FC236}">
                  <a16:creationId xmlns:a16="http://schemas.microsoft.com/office/drawing/2014/main" id="{C6BBAEFC-C666-4A43-8D1E-6C2E1A5D20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81580" y="11880330"/>
              <a:ext cx="1440001" cy="0"/>
            </a:xfrm>
            <a:prstGeom prst="line">
              <a:avLst/>
            </a:prstGeom>
            <a:ln w="76200">
              <a:solidFill>
                <a:srgbClr val="B521C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>
              <a:extLst>
                <a:ext uri="{FF2B5EF4-FFF2-40B4-BE49-F238E27FC236}">
                  <a16:creationId xmlns:a16="http://schemas.microsoft.com/office/drawing/2014/main" id="{07F3EDB5-188A-4C0F-848F-FBC8DA2CCE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17277" y="11880330"/>
              <a:ext cx="1440000" cy="0"/>
            </a:xfrm>
            <a:prstGeom prst="line">
              <a:avLst/>
            </a:prstGeom>
            <a:ln w="76200">
              <a:solidFill>
                <a:srgbClr val="B521C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>
              <a:extLst>
                <a:ext uri="{FF2B5EF4-FFF2-40B4-BE49-F238E27FC236}">
                  <a16:creationId xmlns:a16="http://schemas.microsoft.com/office/drawing/2014/main" id="{CD365F22-0E02-43CA-8EC8-5CA5062103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82204" y="7567547"/>
              <a:ext cx="1440000" cy="1440000"/>
            </a:xfrm>
            <a:prstGeom prst="line">
              <a:avLst/>
            </a:prstGeom>
            <a:ln w="76200">
              <a:solidFill>
                <a:srgbClr val="B521C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>
              <a:extLst>
                <a:ext uri="{FF2B5EF4-FFF2-40B4-BE49-F238E27FC236}">
                  <a16:creationId xmlns:a16="http://schemas.microsoft.com/office/drawing/2014/main" id="{D5877D8B-AE33-48C8-9345-F9FB357C84ED}"/>
                </a:ext>
              </a:extLst>
            </p:cNvPr>
            <p:cNvCxnSpPr>
              <a:cxnSpLocks/>
            </p:cNvCxnSpPr>
            <p:nvPr/>
          </p:nvCxnSpPr>
          <p:spPr>
            <a:xfrm>
              <a:off x="4682204" y="7567547"/>
              <a:ext cx="5553" cy="1439999"/>
            </a:xfrm>
            <a:prstGeom prst="line">
              <a:avLst/>
            </a:prstGeom>
            <a:ln w="76200">
              <a:solidFill>
                <a:srgbClr val="B521C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>
              <a:extLst>
                <a:ext uri="{FF2B5EF4-FFF2-40B4-BE49-F238E27FC236}">
                  <a16:creationId xmlns:a16="http://schemas.microsoft.com/office/drawing/2014/main" id="{492B0EA0-8832-4A77-8C8C-B6FDE19443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82204" y="9007546"/>
              <a:ext cx="1440001" cy="0"/>
            </a:xfrm>
            <a:prstGeom prst="line">
              <a:avLst/>
            </a:prstGeom>
            <a:ln w="76200">
              <a:solidFill>
                <a:srgbClr val="B521C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Прямая соединительная линия 53">
              <a:extLst>
                <a:ext uri="{FF2B5EF4-FFF2-40B4-BE49-F238E27FC236}">
                  <a16:creationId xmlns:a16="http://schemas.microsoft.com/office/drawing/2014/main" id="{79C81433-E0CF-49D7-874D-34A6D454D6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17901" y="9007546"/>
              <a:ext cx="1440000" cy="0"/>
            </a:xfrm>
            <a:prstGeom prst="line">
              <a:avLst/>
            </a:prstGeom>
            <a:ln w="76200">
              <a:solidFill>
                <a:srgbClr val="B521C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Прямая соединительная линия 59">
              <a:extLst>
                <a:ext uri="{FF2B5EF4-FFF2-40B4-BE49-F238E27FC236}">
                  <a16:creationId xmlns:a16="http://schemas.microsoft.com/office/drawing/2014/main" id="{FD987710-6E4E-421C-BFF4-CD839C1F00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875403" y="6123938"/>
              <a:ext cx="1440000" cy="1440000"/>
            </a:xfrm>
            <a:prstGeom prst="line">
              <a:avLst/>
            </a:prstGeom>
            <a:ln w="76200">
              <a:solidFill>
                <a:srgbClr val="B521C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Прямая соединительная линия 60">
              <a:extLst>
                <a:ext uri="{FF2B5EF4-FFF2-40B4-BE49-F238E27FC236}">
                  <a16:creationId xmlns:a16="http://schemas.microsoft.com/office/drawing/2014/main" id="{5B51C1F4-F90F-46EB-B14D-EEF7F5438978}"/>
                </a:ext>
              </a:extLst>
            </p:cNvPr>
            <p:cNvCxnSpPr>
              <a:cxnSpLocks/>
            </p:cNvCxnSpPr>
            <p:nvPr/>
          </p:nvCxnSpPr>
          <p:spPr>
            <a:xfrm>
              <a:off x="13306143" y="6123937"/>
              <a:ext cx="9260" cy="1440001"/>
            </a:xfrm>
            <a:prstGeom prst="line">
              <a:avLst/>
            </a:prstGeom>
            <a:ln w="76200">
              <a:solidFill>
                <a:srgbClr val="B521C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Прямая соединительная линия 61">
              <a:extLst>
                <a:ext uri="{FF2B5EF4-FFF2-40B4-BE49-F238E27FC236}">
                  <a16:creationId xmlns:a16="http://schemas.microsoft.com/office/drawing/2014/main" id="{73D5BCA4-08E6-4A81-B2CE-F99FF4CA7F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67073" y="6123938"/>
              <a:ext cx="1440001" cy="0"/>
            </a:xfrm>
            <a:prstGeom prst="line">
              <a:avLst/>
            </a:prstGeom>
            <a:ln w="76200">
              <a:solidFill>
                <a:srgbClr val="B521C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Прямая соединительная линия 62">
              <a:extLst>
                <a:ext uri="{FF2B5EF4-FFF2-40B4-BE49-F238E27FC236}">
                  <a16:creationId xmlns:a16="http://schemas.microsoft.com/office/drawing/2014/main" id="{CFDD2DD1-7A7A-4810-A395-7A19299CDE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41578" y="6123938"/>
              <a:ext cx="1440000" cy="0"/>
            </a:xfrm>
            <a:prstGeom prst="line">
              <a:avLst/>
            </a:prstGeom>
            <a:ln w="76200">
              <a:solidFill>
                <a:srgbClr val="B521C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Прямая соединительная линия 63">
              <a:extLst>
                <a:ext uri="{FF2B5EF4-FFF2-40B4-BE49-F238E27FC236}">
                  <a16:creationId xmlns:a16="http://schemas.microsoft.com/office/drawing/2014/main" id="{524C622D-EE82-427A-A44E-22051B5C160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883732" y="9007547"/>
              <a:ext cx="1440000" cy="1440000"/>
            </a:xfrm>
            <a:prstGeom prst="line">
              <a:avLst/>
            </a:prstGeom>
            <a:ln w="76200">
              <a:solidFill>
                <a:srgbClr val="B521C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>
              <a:extLst>
                <a:ext uri="{FF2B5EF4-FFF2-40B4-BE49-F238E27FC236}">
                  <a16:creationId xmlns:a16="http://schemas.microsoft.com/office/drawing/2014/main" id="{D95548A6-549B-413F-80FC-AFEED337BAB9}"/>
                </a:ext>
              </a:extLst>
            </p:cNvPr>
            <p:cNvCxnSpPr>
              <a:cxnSpLocks/>
            </p:cNvCxnSpPr>
            <p:nvPr/>
          </p:nvCxnSpPr>
          <p:spPr>
            <a:xfrm>
              <a:off x="13314472" y="9007546"/>
              <a:ext cx="9260" cy="1440001"/>
            </a:xfrm>
            <a:prstGeom prst="line">
              <a:avLst/>
            </a:prstGeom>
            <a:ln w="76200">
              <a:solidFill>
                <a:srgbClr val="B521C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>
              <a:extLst>
                <a:ext uri="{FF2B5EF4-FFF2-40B4-BE49-F238E27FC236}">
                  <a16:creationId xmlns:a16="http://schemas.microsoft.com/office/drawing/2014/main" id="{60E4003C-018C-4B0C-AB05-2414449665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75402" y="9007547"/>
              <a:ext cx="1440001" cy="0"/>
            </a:xfrm>
            <a:prstGeom prst="line">
              <a:avLst/>
            </a:prstGeom>
            <a:ln w="76200">
              <a:solidFill>
                <a:srgbClr val="B521C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>
              <a:extLst>
                <a:ext uri="{FF2B5EF4-FFF2-40B4-BE49-F238E27FC236}">
                  <a16:creationId xmlns:a16="http://schemas.microsoft.com/office/drawing/2014/main" id="{1F67624E-BB8E-4326-9976-6652B99CA9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49907" y="9007547"/>
              <a:ext cx="1440000" cy="0"/>
            </a:xfrm>
            <a:prstGeom prst="line">
              <a:avLst/>
            </a:prstGeom>
            <a:ln w="76200">
              <a:solidFill>
                <a:srgbClr val="B521C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Прямоугольный треугольник 55">
              <a:extLst>
                <a:ext uri="{FF2B5EF4-FFF2-40B4-BE49-F238E27FC236}">
                  <a16:creationId xmlns:a16="http://schemas.microsoft.com/office/drawing/2014/main" id="{3157D472-DEE0-4D1A-84A7-EB811044919E}"/>
                </a:ext>
              </a:extLst>
            </p:cNvPr>
            <p:cNvSpPr/>
            <p:nvPr/>
          </p:nvSpPr>
          <p:spPr>
            <a:xfrm rot="10800000">
              <a:off x="11876572" y="6124040"/>
              <a:ext cx="1440000" cy="1440000"/>
            </a:xfrm>
            <a:prstGeom prst="rtTriangle">
              <a:avLst/>
            </a:prstGeom>
            <a:solidFill>
              <a:srgbClr val="FF9900"/>
            </a:solidFill>
            <a:ln w="76200">
              <a:solidFill>
                <a:srgbClr val="B521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Прямоугольный треугольник 54">
              <a:extLst>
                <a:ext uri="{FF2B5EF4-FFF2-40B4-BE49-F238E27FC236}">
                  <a16:creationId xmlns:a16="http://schemas.microsoft.com/office/drawing/2014/main" id="{2472C62F-9CA3-471D-8184-76E4FD1E4F56}"/>
                </a:ext>
              </a:extLst>
            </p:cNvPr>
            <p:cNvSpPr/>
            <p:nvPr/>
          </p:nvSpPr>
          <p:spPr>
            <a:xfrm rot="10800000">
              <a:off x="4682729" y="13324139"/>
              <a:ext cx="1440000" cy="1440000"/>
            </a:xfrm>
            <a:prstGeom prst="rtTriangle">
              <a:avLst/>
            </a:prstGeom>
            <a:solidFill>
              <a:srgbClr val="FF9900"/>
            </a:solidFill>
            <a:ln w="76200">
              <a:solidFill>
                <a:srgbClr val="B521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Прямоугольный треугольник 56">
              <a:extLst>
                <a:ext uri="{FF2B5EF4-FFF2-40B4-BE49-F238E27FC236}">
                  <a16:creationId xmlns:a16="http://schemas.microsoft.com/office/drawing/2014/main" id="{2C082956-135A-457A-B336-5E7CC0FAAE5F}"/>
                </a:ext>
              </a:extLst>
            </p:cNvPr>
            <p:cNvSpPr/>
            <p:nvPr/>
          </p:nvSpPr>
          <p:spPr>
            <a:xfrm>
              <a:off x="4680848" y="7566451"/>
              <a:ext cx="1440000" cy="1440000"/>
            </a:xfrm>
            <a:prstGeom prst="rtTriangle">
              <a:avLst/>
            </a:prstGeom>
            <a:solidFill>
              <a:srgbClr val="FF9900"/>
            </a:solidFill>
            <a:ln w="76200">
              <a:solidFill>
                <a:srgbClr val="B521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Прямоугольный треугольник 57">
              <a:extLst>
                <a:ext uri="{FF2B5EF4-FFF2-40B4-BE49-F238E27FC236}">
                  <a16:creationId xmlns:a16="http://schemas.microsoft.com/office/drawing/2014/main" id="{4999CEBA-C4D6-430D-B132-AF5C671D796A}"/>
                </a:ext>
              </a:extLst>
            </p:cNvPr>
            <p:cNvSpPr/>
            <p:nvPr/>
          </p:nvSpPr>
          <p:spPr>
            <a:xfrm rot="5400000">
              <a:off x="10441604" y="11883637"/>
              <a:ext cx="1440000" cy="1440000"/>
            </a:xfrm>
            <a:prstGeom prst="rtTriangle">
              <a:avLst/>
            </a:prstGeom>
            <a:solidFill>
              <a:srgbClr val="FF9900"/>
            </a:solidFill>
            <a:ln w="76200">
              <a:solidFill>
                <a:srgbClr val="B521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9" name="Прямоугольный треугольник 58">
              <a:extLst>
                <a:ext uri="{FF2B5EF4-FFF2-40B4-BE49-F238E27FC236}">
                  <a16:creationId xmlns:a16="http://schemas.microsoft.com/office/drawing/2014/main" id="{E56C5DE2-9786-4EB4-A3B4-0D7FEA41048A}"/>
                </a:ext>
              </a:extLst>
            </p:cNvPr>
            <p:cNvSpPr/>
            <p:nvPr/>
          </p:nvSpPr>
          <p:spPr>
            <a:xfrm rot="5400000">
              <a:off x="7565603" y="9007345"/>
              <a:ext cx="2880000" cy="2880000"/>
            </a:xfrm>
            <a:prstGeom prst="rtTriangle">
              <a:avLst/>
            </a:prstGeom>
            <a:solidFill>
              <a:srgbClr val="FF9900"/>
            </a:solidFill>
            <a:ln w="76200">
              <a:solidFill>
                <a:srgbClr val="B521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8" name="Прямоугольный треугольник 67">
              <a:extLst>
                <a:ext uri="{FF2B5EF4-FFF2-40B4-BE49-F238E27FC236}">
                  <a16:creationId xmlns:a16="http://schemas.microsoft.com/office/drawing/2014/main" id="{6023E61A-36E8-4E10-9616-074B0F4CB9A7}"/>
                </a:ext>
              </a:extLst>
            </p:cNvPr>
            <p:cNvSpPr/>
            <p:nvPr/>
          </p:nvSpPr>
          <p:spPr>
            <a:xfrm rot="16200000">
              <a:off x="7558156" y="6127444"/>
              <a:ext cx="2880000" cy="2880000"/>
            </a:xfrm>
            <a:prstGeom prst="rtTriangle">
              <a:avLst/>
            </a:prstGeom>
            <a:solidFill>
              <a:srgbClr val="FF3BB0"/>
            </a:solidFill>
            <a:ln w="76200">
              <a:solidFill>
                <a:srgbClr val="B521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0" name="Прямоугольный треугольник 69">
              <a:extLst>
                <a:ext uri="{FF2B5EF4-FFF2-40B4-BE49-F238E27FC236}">
                  <a16:creationId xmlns:a16="http://schemas.microsoft.com/office/drawing/2014/main" id="{D1BD7AF4-E78E-40FF-BC4B-F71E64C3B857}"/>
                </a:ext>
              </a:extLst>
            </p:cNvPr>
            <p:cNvSpPr/>
            <p:nvPr/>
          </p:nvSpPr>
          <p:spPr>
            <a:xfrm rot="16200000">
              <a:off x="6121513" y="4684892"/>
              <a:ext cx="1440000" cy="1440000"/>
            </a:xfrm>
            <a:prstGeom prst="rtTriangle">
              <a:avLst/>
            </a:prstGeom>
            <a:solidFill>
              <a:srgbClr val="FF3BB0"/>
            </a:solidFill>
            <a:ln w="76200">
              <a:solidFill>
                <a:srgbClr val="B521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1" name="Прямоугольный треугольник 70">
              <a:extLst>
                <a:ext uri="{FF2B5EF4-FFF2-40B4-BE49-F238E27FC236}">
                  <a16:creationId xmlns:a16="http://schemas.microsoft.com/office/drawing/2014/main" id="{E0CF1B24-8A9B-42B7-9A7D-7F164BEB47C8}"/>
                </a:ext>
              </a:extLst>
            </p:cNvPr>
            <p:cNvSpPr/>
            <p:nvPr/>
          </p:nvSpPr>
          <p:spPr>
            <a:xfrm>
              <a:off x="11881383" y="3243735"/>
              <a:ext cx="1440000" cy="1440000"/>
            </a:xfrm>
            <a:prstGeom prst="rtTriangle">
              <a:avLst/>
            </a:prstGeom>
            <a:solidFill>
              <a:srgbClr val="FF3BB0"/>
            </a:solidFill>
            <a:ln w="76200">
              <a:solidFill>
                <a:srgbClr val="B521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2" name="Прямоугольный треугольник 71">
              <a:extLst>
                <a:ext uri="{FF2B5EF4-FFF2-40B4-BE49-F238E27FC236}">
                  <a16:creationId xmlns:a16="http://schemas.microsoft.com/office/drawing/2014/main" id="{741B3E64-708A-467D-A9D8-C3F2F029BCCE}"/>
                </a:ext>
              </a:extLst>
            </p:cNvPr>
            <p:cNvSpPr/>
            <p:nvPr/>
          </p:nvSpPr>
          <p:spPr>
            <a:xfrm rot="10800000">
              <a:off x="11883676" y="9006450"/>
              <a:ext cx="1440000" cy="1440000"/>
            </a:xfrm>
            <a:prstGeom prst="rtTriangle">
              <a:avLst/>
            </a:prstGeom>
            <a:solidFill>
              <a:srgbClr val="FF3BB0"/>
            </a:solidFill>
            <a:ln w="76200">
              <a:solidFill>
                <a:srgbClr val="B521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5" name="Прямоугольный треугольник 74">
              <a:extLst>
                <a:ext uri="{FF2B5EF4-FFF2-40B4-BE49-F238E27FC236}">
                  <a16:creationId xmlns:a16="http://schemas.microsoft.com/office/drawing/2014/main" id="{9B5EAED4-158E-4636-80AF-1202961B15CD}"/>
                </a:ext>
              </a:extLst>
            </p:cNvPr>
            <p:cNvSpPr/>
            <p:nvPr/>
          </p:nvSpPr>
          <p:spPr>
            <a:xfrm>
              <a:off x="4681963" y="10439116"/>
              <a:ext cx="1440000" cy="1440000"/>
            </a:xfrm>
            <a:prstGeom prst="rtTriangle">
              <a:avLst/>
            </a:prstGeom>
            <a:solidFill>
              <a:srgbClr val="FF3BB0"/>
            </a:solidFill>
            <a:ln w="76200">
              <a:solidFill>
                <a:srgbClr val="B521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6" name="Прямоугольный треугольник 75">
              <a:extLst>
                <a:ext uri="{FF2B5EF4-FFF2-40B4-BE49-F238E27FC236}">
                  <a16:creationId xmlns:a16="http://schemas.microsoft.com/office/drawing/2014/main" id="{08041088-6DA1-4140-9775-115A1E44EC50}"/>
                </a:ext>
              </a:extLst>
            </p:cNvPr>
            <p:cNvSpPr/>
            <p:nvPr/>
          </p:nvSpPr>
          <p:spPr>
            <a:xfrm>
              <a:off x="7562014" y="13323035"/>
              <a:ext cx="1440000" cy="1440000"/>
            </a:xfrm>
            <a:prstGeom prst="rtTriangle">
              <a:avLst/>
            </a:prstGeom>
            <a:solidFill>
              <a:srgbClr val="FF3BB0"/>
            </a:solidFill>
            <a:ln w="76200">
              <a:solidFill>
                <a:srgbClr val="B521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1089409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</TotalTime>
  <Words>0</Words>
  <Application>Microsoft Office PowerPoint</Application>
  <PresentationFormat>Произвольный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Бардин Константин</dc:creator>
  <cp:lastModifiedBy>Бардин Константин</cp:lastModifiedBy>
  <cp:revision>18</cp:revision>
  <dcterms:created xsi:type="dcterms:W3CDTF">2024-01-28T12:02:47Z</dcterms:created>
  <dcterms:modified xsi:type="dcterms:W3CDTF">2024-02-04T08:38:31Z</dcterms:modified>
</cp:coreProperties>
</file>