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b29666d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b29666d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b29666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b29666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5bf9d54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5bf9d54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64c38f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64c38f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bf9d54e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5bf9d54e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5bf9d54e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5bf9d54e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64c38fe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64c38fe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b29666d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b29666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b29666d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b29666d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b29666d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b29666d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b29666d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b29666d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b29666d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b29666d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b29666d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b29666d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b29666d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b29666d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b29666d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b29666d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PW_VhWod3Bc" TargetMode="External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ym.opena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28775" y="947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76650" y="3005300"/>
            <a:ext cx="34707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Sai Bhargav</a:t>
            </a:r>
            <a:r>
              <a:rPr lang="en"/>
              <a:t> - Space invader’s agent and Autonomous Taxi.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Varun Reddy </a:t>
            </a:r>
            <a:r>
              <a:rPr lang="en"/>
              <a:t>- Flappy bird game.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721975" y="2000250"/>
            <a:ext cx="27492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Topic : Games using openGYM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11800" y="215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304350" y="943725"/>
            <a:ext cx="7038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Uncomment train method and comment perform method 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flappyDQN.py.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Comment train method and uncomment the perform method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flappyDQN.py.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975" y="2861138"/>
            <a:ext cx="26479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600" y="943725"/>
            <a:ext cx="25527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1304350" y="4374100"/>
            <a:ext cx="41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the code using </a:t>
            </a: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 flappyDQN.py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9" name="Google Shape;199;p23" title="Flappy bird Reinforcement Learning Proj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497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742375" y="454485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: https://github.com/varunreddy-ch/FlappyBirdRL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INVADERS AGENT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352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this </a:t>
            </a:r>
            <a:r>
              <a:rPr lang="en" sz="1500"/>
              <a:t>environment</a:t>
            </a:r>
            <a:r>
              <a:rPr lang="en" sz="1500"/>
              <a:t>, we basically have a shooting spaceship which need to maximise its score by shooting the target. It gets 3 lives in each run.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make our model take random actions and see it performs really bad. Now we try to enforce the RL algorithms. We </a:t>
            </a:r>
            <a:r>
              <a:rPr lang="en" sz="1500"/>
              <a:t>basically</a:t>
            </a:r>
            <a:r>
              <a:rPr lang="en" sz="1500"/>
              <a:t> use a DQN agent which is a </a:t>
            </a:r>
            <a:r>
              <a:rPr b="1" lang="en" sz="1500"/>
              <a:t>actor critic</a:t>
            </a:r>
            <a:r>
              <a:rPr lang="en" sz="1500"/>
              <a:t> method.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first build a neural network as the model needs to understand the scene. So we build a sequential model with various </a:t>
            </a:r>
            <a:r>
              <a:rPr lang="en" sz="1500"/>
              <a:t>convolution</a:t>
            </a:r>
            <a:r>
              <a:rPr lang="en" sz="1500"/>
              <a:t> and pooling layers.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237725"/>
            <a:ext cx="7038900" cy="4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now initiate the DQN agent and build the model. We use the Adam optimiser with a </a:t>
            </a:r>
            <a:r>
              <a:rPr lang="en" sz="1500"/>
              <a:t>learning</a:t>
            </a:r>
            <a:r>
              <a:rPr lang="en" sz="1500"/>
              <a:t> rate of 0.0001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use the epsilon greedy policy with sequential memory provided by the keras </a:t>
            </a:r>
            <a:r>
              <a:rPr lang="en" sz="1500"/>
              <a:t>reinforcement</a:t>
            </a:r>
            <a:r>
              <a:rPr lang="en" sz="1500"/>
              <a:t> </a:t>
            </a:r>
            <a:r>
              <a:rPr lang="en" sz="1500"/>
              <a:t>learning</a:t>
            </a:r>
            <a:r>
              <a:rPr lang="en" sz="1500"/>
              <a:t> library.</a:t>
            </a:r>
            <a:endParaRPr sz="15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75" y="2174900"/>
            <a:ext cx="2941200" cy="18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814" y="2009847"/>
            <a:ext cx="4850212" cy="26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TO PICK UP AND DROP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481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four different given locations and our aim is to drop a passenger from one location to another in least amount of time.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</a:t>
            </a:r>
            <a:r>
              <a:rPr lang="en" sz="1500"/>
              <a:t>initially</a:t>
            </a:r>
            <a:r>
              <a:rPr lang="en" sz="1500"/>
              <a:t> take some random actions, see we get </a:t>
            </a:r>
            <a:r>
              <a:rPr lang="en" sz="1500"/>
              <a:t>very</a:t>
            </a:r>
            <a:r>
              <a:rPr lang="en" sz="1500"/>
              <a:t> bad reward and now start building our model.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train our model for 10000 episodes using Q learning where we basically store the </a:t>
            </a:r>
            <a:r>
              <a:rPr lang="en" sz="1500"/>
              <a:t>action</a:t>
            </a:r>
            <a:r>
              <a:rPr lang="en" sz="1500"/>
              <a:t> values in a Q table.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finally take the maximum action value as we explore and fill the Q table.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54275" y="390850"/>
            <a:ext cx="7038900" cy="18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Since we just update the Q table, we don’t need any CNN model to visualise the agent. The agent performs better and better as we train it.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run the code, install the dependencies gym gym[atari] tensorflow and required packages and simply run the code in the local system.</a:t>
            </a:r>
            <a:endParaRPr sz="15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925" y="2432450"/>
            <a:ext cx="1421925" cy="24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225" y="2248750"/>
            <a:ext cx="2230699" cy="25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135425" y="224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18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FLAPPY BIRD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65100" y="1221775"/>
            <a:ext cx="7038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Flappy bird is a mobile game invented in 2014.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has since </a:t>
            </a:r>
            <a:r>
              <a:rPr lang="en" sz="1500"/>
              <a:t>been</a:t>
            </a:r>
            <a:r>
              <a:rPr lang="en" sz="1500"/>
              <a:t> implemented in PyGame but most interestingly it lends itself well to reinforcement learning.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agent can only perform 2 actions ( flap or do nothing) and is only interested in 1 environmental variable( Pipes ).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Bird need to survive by going through the pipes, </a:t>
            </a:r>
            <a:r>
              <a:rPr lang="en" sz="1500"/>
              <a:t>Bird</a:t>
            </a:r>
            <a:r>
              <a:rPr lang="en" sz="1500"/>
              <a:t> touches the pipe then game is over.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18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06975" y="1406625"/>
            <a:ext cx="7038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Q-learning is a model-free reinforcement learning algorithm which is generally  used to learn the best action for a agent to take given a particular state.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the agent takes an action in a particular state it </a:t>
            </a:r>
            <a:r>
              <a:rPr lang="en" sz="1500"/>
              <a:t>receives</a:t>
            </a:r>
            <a:r>
              <a:rPr lang="en" sz="1500"/>
              <a:t> a reward and the goal of the agent is ti maximise its total reward such that when taking an action it must also take the potential future reward into account.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18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</a:t>
            </a:r>
            <a:r>
              <a:rPr lang="en"/>
              <a:t>Q-learning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428150"/>
            <a:ext cx="7038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Deep Q-learning which used a deep neural network to paproximate the </a:t>
            </a:r>
            <a:r>
              <a:rPr lang="en" sz="1500"/>
              <a:t>values. This approximation of values does not hurt as long as the relative importance is preserved.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basic working step for Deep Q-learning is that the initial state is fed into the neural network and it returns the Q-value of all possible actions as on output.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Basic concept of Deep Q-learning is instead of going with the table format, we can initialize neural network for </a:t>
            </a:r>
            <a:r>
              <a:rPr lang="en" sz="1500"/>
              <a:t>choosing</a:t>
            </a:r>
            <a:r>
              <a:rPr lang="en" sz="1500"/>
              <a:t> an action.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18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vs </a:t>
            </a:r>
            <a:r>
              <a:rPr lang="en"/>
              <a:t>Deep Q-learning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325" y="1058225"/>
            <a:ext cx="5871348" cy="38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18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</a:t>
            </a:r>
            <a:r>
              <a:rPr lang="en"/>
              <a:t> Q-learning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63" y="1382347"/>
            <a:ext cx="6339976" cy="25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18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Q-learning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98800"/>
            <a:ext cx="6132049" cy="24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18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</a:t>
            </a:r>
            <a:r>
              <a:rPr lang="en"/>
              <a:t>Architecture</a:t>
            </a:r>
            <a:r>
              <a:rPr lang="en"/>
              <a:t> used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307838"/>
            <a:ext cx="57816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18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can’t run pygame in Google Colab, You need to have Anaconda installed in your PC.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cd to required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</a:t>
            </a:r>
            <a:r>
              <a:rPr i="1" lang="en"/>
              <a:t>conda create –name ENVNAME python=3.6      -&gt; </a:t>
            </a:r>
            <a:r>
              <a:rPr lang="en"/>
              <a:t> For creating an Anaconda environment to run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conda activate ENVNAME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4:  </a:t>
            </a:r>
            <a:r>
              <a:rPr i="1" lang="en"/>
              <a:t>pip install tensorflow==2.3.1 gym gym[atari] keras-rl2      -&gt;</a:t>
            </a:r>
            <a:r>
              <a:rPr lang="en" u="sng"/>
              <a:t> </a:t>
            </a:r>
            <a:r>
              <a:rPr lang="en"/>
              <a:t>Downloading the tensorflow, keras and gym packages.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5: </a:t>
            </a:r>
            <a:r>
              <a:rPr i="1" lang="en"/>
              <a:t>pip install flappy-bird-gym     -&gt; </a:t>
            </a:r>
            <a:r>
              <a:rPr lang="en"/>
              <a:t> For downloading flappy bird interface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Open AI Gym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