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67"/>
  </p:normalViewPr>
  <p:slideViewPr>
    <p:cSldViewPr snapToGrid="0">
      <p:cViewPr varScale="1">
        <p:scale>
          <a:sx n="90" d="100"/>
          <a:sy n="90" d="100"/>
        </p:scale>
        <p:origin x="216" y="4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FAA07-C8CE-1F56-7823-E0028C655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F67CC1-9C16-721D-55E8-76C267E2B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65AF9E-5981-41F8-1C19-09AB55CAC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DD17-6F26-C341-AE8C-89A49C0309C3}" type="datetimeFigureOut">
              <a:rPr kumimoji="1" lang="ko-Kore-KR" altLang="en-US" smtClean="0"/>
              <a:t>2023. 2. 14.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E8F3F0-AA39-FD5C-97F6-B8D03C8FB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CFFD33-3831-8CA2-CEC9-908803180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676C-F9D5-D842-835B-2C133C63A85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22633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35CD3-BDD8-7218-492D-DD25F2A4D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409937-8F35-380A-2D4E-A46316CE1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7FA473-05FE-070D-A387-9B7A44ADB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DD17-6F26-C341-AE8C-89A49C0309C3}" type="datetimeFigureOut">
              <a:rPr kumimoji="1" lang="ko-Kore-KR" altLang="en-US" smtClean="0"/>
              <a:t>2023. 2. 14.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EFF41B-5A16-87E6-22FA-6A522C75B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71CBD2-30ED-30AE-DE4C-F9E085C94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676C-F9D5-D842-835B-2C133C63A85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439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2CA3EF-DD00-F3E0-D493-F1CEAB61E6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3F3351-A417-333C-7A52-BF77FEA3C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0FAE6D-8E70-44AC-CA38-E9E642985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DD17-6F26-C341-AE8C-89A49C0309C3}" type="datetimeFigureOut">
              <a:rPr kumimoji="1" lang="ko-Kore-KR" altLang="en-US" smtClean="0"/>
              <a:t>2023. 2. 14.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B7B741-30DF-06B9-2DC8-F3610789A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214136-312D-2A89-7A4B-B1A04984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676C-F9D5-D842-835B-2C133C63A85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52470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07BD3-83A1-C301-FF1D-AF0A42A76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6D167A-997F-F11C-7B60-C30A736EC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1C8F4C-4D88-8A7E-5AEB-C867BF02E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DD17-6F26-C341-AE8C-89A49C0309C3}" type="datetimeFigureOut">
              <a:rPr kumimoji="1" lang="ko-Kore-KR" altLang="en-US" smtClean="0"/>
              <a:t>2023. 2. 14.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242561-1B23-0C5E-979A-3F4E5A188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9FB92A-E159-C75D-4197-E26498E25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676C-F9D5-D842-835B-2C133C63A85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5497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96608-F285-0FE2-FA6C-F4261277D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C81C6F-0392-9F63-972D-06253345A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09BD40-3140-EA08-E505-3826A3FB8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DD17-6F26-C341-AE8C-89A49C0309C3}" type="datetimeFigureOut">
              <a:rPr kumimoji="1" lang="ko-Kore-KR" altLang="en-US" smtClean="0"/>
              <a:t>2023. 2. 14.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8CCF51-0665-2777-E34B-0F2C78CED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1A551D-907A-8634-2E57-9A718E6E7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676C-F9D5-D842-835B-2C133C63A85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9396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299013-D0B7-17D8-4481-FD42CA85C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B21B10-F0F9-C9E0-C2F8-17A34A11C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629B0A-C2DA-E8D2-C9CA-20E0A63B0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2CDE23-CC0F-9B49-2B96-390D0515B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DD17-6F26-C341-AE8C-89A49C0309C3}" type="datetimeFigureOut">
              <a:rPr kumimoji="1" lang="ko-Kore-KR" altLang="en-US" smtClean="0"/>
              <a:t>2023. 2. 14.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592B5C-CEE1-262F-C7FA-519E1C2FC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15D0D4-6F85-96F3-7080-7B7B88717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676C-F9D5-D842-835B-2C133C63A85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94140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ED849-66D0-D307-5BEA-88D3DC487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BE38A6-EF4B-6A9B-4C2B-76EA2FB63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D21599-A735-DDFC-A86C-978B90182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56DB94-0A4D-7943-BA4E-E11B0361B5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3EA0EC-32B2-CC4A-5DDE-892B3C902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8E3F08-7FCF-E8A3-AE8A-FFA1A21E7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DD17-6F26-C341-AE8C-89A49C0309C3}" type="datetimeFigureOut">
              <a:rPr kumimoji="1" lang="ko-Kore-KR" altLang="en-US" smtClean="0"/>
              <a:t>2023. 2. 14.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41E610-C6AF-DA1E-BB81-0F75C85A0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2827DF-9D9F-A080-0FCE-A6B25DA93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676C-F9D5-D842-835B-2C133C63A85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19250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C7AB1-DB7A-3545-4AEB-9D10035BF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F565B02-5F43-D127-D901-8BB2B1991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DD17-6F26-C341-AE8C-89A49C0309C3}" type="datetimeFigureOut">
              <a:rPr kumimoji="1" lang="ko-Kore-KR" altLang="en-US" smtClean="0"/>
              <a:t>2023. 2. 14.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A29CEA-AB25-AD76-2F34-33A5AE8F0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DB390A-B41C-F882-6D4E-E34056BB4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676C-F9D5-D842-835B-2C133C63A85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84834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8F3940-9B77-EE90-E871-643523E88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DD17-6F26-C341-AE8C-89A49C0309C3}" type="datetimeFigureOut">
              <a:rPr kumimoji="1" lang="ko-Kore-KR" altLang="en-US" smtClean="0"/>
              <a:t>2023. 2. 14.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631F25-60B6-1AF1-01C1-2CE896E78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DDA98E-C851-EC64-984A-DA98E70D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676C-F9D5-D842-835B-2C133C63A85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5784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4A0654-664C-23A7-DE81-CEDFEAEFE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041F85-2AE7-FCB9-D2C4-BE0ED36DD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3A34B9-5EB7-3F65-90BD-6853A0307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4B6407-501B-4068-C363-686FC99EF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DD17-6F26-C341-AE8C-89A49C0309C3}" type="datetimeFigureOut">
              <a:rPr kumimoji="1" lang="ko-Kore-KR" altLang="en-US" smtClean="0"/>
              <a:t>2023. 2. 14.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E0555A-0403-150B-C25A-482D1955E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475BE3-5BBB-531A-156B-2E61AEFD6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676C-F9D5-D842-835B-2C133C63A85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96872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88114-5DAC-08EB-7C66-EE725C05E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49AF89-0120-D55E-FAD8-7DDC910E4F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7501DC-8606-9716-43AA-9F5E6A9E4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CF53F8-869F-7A29-D520-886776602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DD17-6F26-C341-AE8C-89A49C0309C3}" type="datetimeFigureOut">
              <a:rPr kumimoji="1" lang="ko-Kore-KR" altLang="en-US" smtClean="0"/>
              <a:t>2023. 2. 14.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10F620-1D2B-85C8-7450-29EBD393D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824FA5-BD4A-0EB8-4B75-16B219D96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676C-F9D5-D842-835B-2C133C63A85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11137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ED8232-6ACF-CEAF-4874-23746B362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42C719-20CD-FA67-187A-5BDFB7BAE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98D47D-8307-DA8D-DE82-0CAB0872B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8DD17-6F26-C341-AE8C-89A49C0309C3}" type="datetimeFigureOut">
              <a:rPr kumimoji="1" lang="ko-Kore-KR" altLang="en-US" smtClean="0"/>
              <a:t>2023. 2. 14.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9A6A33-A19B-27C6-33F9-30067E7E3F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D252F7-0DC6-8A1B-6729-EC4B32431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1676C-F9D5-D842-835B-2C133C63A85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55605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46F31D-09D3-CF6B-94F5-90401A5FDFC7}"/>
              </a:ext>
            </a:extLst>
          </p:cNvPr>
          <p:cNvSpPr txBox="1"/>
          <p:nvPr/>
        </p:nvSpPr>
        <p:spPr>
          <a:xfrm>
            <a:off x="716756" y="1196978"/>
            <a:ext cx="10758487" cy="4464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2400" b="1" dirty="0"/>
              <a:t>&lt;</a:t>
            </a:r>
            <a:r>
              <a:rPr kumimoji="1" lang="ko-KR" altLang="en-US" sz="2400" b="1" dirty="0"/>
              <a:t>색상 추출 결과 기반 컬러 매칭 과정의 문제점</a:t>
            </a:r>
            <a:r>
              <a:rPr kumimoji="1" lang="en-US" altLang="ko-KR" sz="2400" b="1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2400" dirty="0"/>
              <a:t>색상 추출 결과와 비교해 보았을 때 매칭하는 과정에서 대부분 왜곡된 결과가 발생</a:t>
            </a:r>
            <a:endParaRPr kumimoji="1" lang="en-US" altLang="ko-KR" sz="2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2400" dirty="0"/>
              <a:t>주요한 문제점은 실제 눈으로 보이는 색상과 </a:t>
            </a:r>
            <a:r>
              <a:rPr kumimoji="1" lang="en-US" altLang="ko-KR" sz="2400" dirty="0"/>
              <a:t>RGB </a:t>
            </a:r>
            <a:r>
              <a:rPr kumimoji="1" lang="ko-KR" altLang="en-US" sz="2400" dirty="0"/>
              <a:t>값이 다르기 때문이라고 추측</a:t>
            </a:r>
            <a:endParaRPr kumimoji="1" lang="en-US" altLang="ko-KR" sz="2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2400" dirty="0"/>
              <a:t>현재 매칭하는 방식은 색상 추출 결과가 </a:t>
            </a:r>
            <a:r>
              <a:rPr kumimoji="1" lang="en-US" altLang="ko-KR" sz="2400" dirty="0"/>
              <a:t>RGB</a:t>
            </a:r>
            <a:r>
              <a:rPr kumimoji="1" lang="ko-KR" altLang="en-US" sz="2400" dirty="0"/>
              <a:t>값으로 제공이 되면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해당 값과 매칭할 컬러 리스트의 모든 </a:t>
            </a:r>
            <a:r>
              <a:rPr kumimoji="1" lang="en-US" altLang="ko-KR" sz="2400" dirty="0"/>
              <a:t>RGB</a:t>
            </a:r>
            <a:r>
              <a:rPr kumimoji="1" lang="ko-KR" altLang="en-US" sz="2400" dirty="0"/>
              <a:t>값과 </a:t>
            </a:r>
            <a:r>
              <a:rPr kumimoji="1" lang="en-US" altLang="ko-KR" sz="2400" dirty="0"/>
              <a:t>Euclidean distance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계산해 </a:t>
            </a:r>
            <a:r>
              <a:rPr kumimoji="1" lang="en-US" altLang="ko-KR" sz="2400" dirty="0"/>
              <a:t>distance</a:t>
            </a:r>
            <a:r>
              <a:rPr kumimoji="1" lang="ko-KR" altLang="en-US" sz="2400" dirty="0"/>
              <a:t>가 최소인 컬러와 매칭 진행</a:t>
            </a:r>
            <a:endParaRPr kumimoji="1"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277954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643712D-BC33-3F42-8858-8AE1736E7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" y="638872"/>
            <a:ext cx="3810000" cy="5486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E024CE1-87B5-AAFC-7C77-BBFBD9B38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434" y="694628"/>
            <a:ext cx="4000500" cy="5524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B5BD464-9344-D9B7-744D-0432274F2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7934" y="638872"/>
            <a:ext cx="4374066" cy="535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344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7CC44F-D5E3-BD6D-8FC0-F7F61AF4D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612" y="896936"/>
            <a:ext cx="10515600" cy="551815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kumimoji="1" lang="ko-KR" altLang="en-US" sz="2400" dirty="0"/>
              <a:t>첫 번째 결과의 경우 비슷하게 매칭된 경우라고 볼 수 있으나 결과의 정확도 측면에서는 적합하지 않음 </a:t>
            </a:r>
            <a:r>
              <a:rPr kumimoji="1" lang="en-US" altLang="ko-KR" sz="2400" dirty="0">
                <a:sym typeface="Wingdings" pitchFamily="2" charset="2"/>
              </a:rPr>
              <a:t></a:t>
            </a:r>
            <a:r>
              <a:rPr kumimoji="1" lang="ko-KR" altLang="en-US" sz="2400" dirty="0">
                <a:sym typeface="Wingdings" pitchFamily="2" charset="2"/>
              </a:rPr>
              <a:t> 이런 경우는 매칭할 색상의 수를 늘리는 방식으로 해결하는 것이 가능할 것이라고 예상</a:t>
            </a:r>
            <a:endParaRPr kumimoji="1" lang="en-US" altLang="ko-KR" sz="2400" dirty="0">
              <a:sym typeface="Wingdings" pitchFamily="2" charset="2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kumimoji="1" lang="ko-KR" altLang="en-US" sz="2400" dirty="0">
                <a:sym typeface="Wingdings" pitchFamily="2" charset="2"/>
              </a:rPr>
              <a:t> 하지만</a:t>
            </a:r>
            <a:r>
              <a:rPr kumimoji="1" lang="en-US" altLang="ko-KR" sz="2400" dirty="0">
                <a:sym typeface="Wingdings" pitchFamily="2" charset="2"/>
              </a:rPr>
              <a:t>,</a:t>
            </a:r>
            <a:r>
              <a:rPr kumimoji="1" lang="ko-KR" altLang="en-US" sz="2400" dirty="0">
                <a:sym typeface="Wingdings" pitchFamily="2" charset="2"/>
              </a:rPr>
              <a:t> 두 번째와 세 번째의 경우 완전히 왜곡된 결과라고 볼 수 있음 </a:t>
            </a:r>
            <a:r>
              <a:rPr kumimoji="1" lang="en-US" altLang="ko-KR" sz="2400" dirty="0">
                <a:sym typeface="Wingdings" pitchFamily="2" charset="2"/>
              </a:rPr>
              <a:t></a:t>
            </a:r>
            <a:r>
              <a:rPr kumimoji="1" lang="ko-KR" altLang="en-US" sz="2400" dirty="0">
                <a:sym typeface="Wingdings" pitchFamily="2" charset="2"/>
              </a:rPr>
              <a:t> 예상되는 원인은 눈으로 보기에는 검정색이나 회색 이라고 보이지만</a:t>
            </a:r>
            <a:r>
              <a:rPr kumimoji="1" lang="en-US" altLang="ko-KR" sz="2400" dirty="0">
                <a:sym typeface="Wingdings" pitchFamily="2" charset="2"/>
              </a:rPr>
              <a:t>,</a:t>
            </a:r>
            <a:r>
              <a:rPr kumimoji="1" lang="ko-KR" altLang="en-US" sz="2400" dirty="0">
                <a:sym typeface="Wingdings" pitchFamily="2" charset="2"/>
              </a:rPr>
              <a:t> 다음과 같이 실제 </a:t>
            </a:r>
            <a:r>
              <a:rPr kumimoji="1" lang="en-US" altLang="ko-KR" sz="2400" dirty="0" err="1">
                <a:sym typeface="Wingdings" pitchFamily="2" charset="2"/>
              </a:rPr>
              <a:t>hexcode</a:t>
            </a:r>
            <a:r>
              <a:rPr kumimoji="1" lang="ko-KR" altLang="en-US" sz="2400" dirty="0" err="1">
                <a:sym typeface="Wingdings" pitchFamily="2" charset="2"/>
              </a:rPr>
              <a:t>를</a:t>
            </a:r>
            <a:r>
              <a:rPr kumimoji="1" lang="ko-KR" altLang="en-US" sz="2400" dirty="0">
                <a:sym typeface="Wingdings" pitchFamily="2" charset="2"/>
              </a:rPr>
              <a:t> 통해 보면 완벽한 검정색이나 회색이 아닌 약간 파란색이 포함된 색상으로 보이는데 이런 이유로 거리 계산을 해보면 검정색과 회색 보다는 그에 가까운 색상으로 매칭되는 것이라고 생각</a:t>
            </a:r>
            <a:endParaRPr kumimoji="1" lang="en-US" altLang="ko-KR" sz="2400" dirty="0">
              <a:sym typeface="Wingdings" pitchFamily="2" charset="2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kumimoji="1" lang="ko-KR" altLang="en-US" sz="2400" dirty="0">
                <a:sym typeface="Wingdings" pitchFamily="2" charset="2"/>
              </a:rPr>
              <a:t>이런 경우 강제로 검정색이나 회색으로 매칭하는 것이 가능하다고 하더라도 그 기준을 정하는 것이 모호하다고 생각</a:t>
            </a:r>
            <a:endParaRPr kumimoji="1" lang="en-US" altLang="ko-KR" sz="2400" dirty="0">
              <a:sym typeface="Wingdings" pitchFamily="2" charset="2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kumimoji="1" lang="ko-KR" altLang="en-US" sz="2400" dirty="0">
                <a:sym typeface="Wingdings" pitchFamily="2" charset="2"/>
              </a:rPr>
              <a:t>예를 들어 짙은 녹색이 포함된 이미지의 경우 강제로 매칭한다면 검정색으로 매칭될 가능성이 있어 이 또한 결과를 왜곡시킬 수 있음</a:t>
            </a:r>
            <a:endParaRPr kumimoji="1" lang="en-US" altLang="ko-KR" sz="24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96132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모니터, 검은색, 화면이(가) 표시된 사진&#10;&#10;자동 생성된 설명">
            <a:extLst>
              <a:ext uri="{FF2B5EF4-FFF2-40B4-BE49-F238E27FC236}">
                <a16:creationId xmlns:a16="http://schemas.microsoft.com/office/drawing/2014/main" id="{BE686EA4-FB91-F342-8395-91BA2A4A9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9789"/>
            <a:ext cx="6096000" cy="5872021"/>
          </a:xfrm>
          <a:prstGeom prst="rect">
            <a:avLst/>
          </a:prstGeom>
        </p:spPr>
      </p:pic>
      <p:pic>
        <p:nvPicPr>
          <p:cNvPr id="8" name="그림 7" descr="텍스트, 모니터, 검은색, 스크린샷이(가) 표시된 사진&#10;&#10;자동 생성된 설명">
            <a:extLst>
              <a:ext uri="{FF2B5EF4-FFF2-40B4-BE49-F238E27FC236}">
                <a16:creationId xmlns:a16="http://schemas.microsoft.com/office/drawing/2014/main" id="{092AF918-96D2-48AA-273C-CD2938631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39789"/>
            <a:ext cx="6096000" cy="587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523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178</Words>
  <Application>Microsoft Macintosh PowerPoint</Application>
  <PresentationFormat>와이드스크린</PresentationFormat>
  <Paragraphs>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Gye-beom Jeon</dc:creator>
  <cp:lastModifiedBy>Gye-beom Jeon</cp:lastModifiedBy>
  <cp:revision>1</cp:revision>
  <dcterms:created xsi:type="dcterms:W3CDTF">2023-02-14T02:40:03Z</dcterms:created>
  <dcterms:modified xsi:type="dcterms:W3CDTF">2023-02-14T02:55:46Z</dcterms:modified>
</cp:coreProperties>
</file>