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MySQL</a:t>
            </a:r>
            <a:r>
              <a:rPr lang="zh-CN" altLang="en-US"/>
              <a:t>服务器安装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880" y="256540"/>
            <a:ext cx="10515600" cy="598170"/>
          </a:xfrm>
        </p:spPr>
        <p:txBody>
          <a:bodyPr>
            <a:normAutofit fontScale="90000"/>
          </a:bodyPr>
          <a:p>
            <a:r>
              <a:rPr lang="zh-CN" altLang="en-US"/>
              <a:t>选择</a:t>
            </a:r>
            <a:r>
              <a:rPr lang="en-US" altLang="zh-CN"/>
              <a:t>Developer Default</a:t>
            </a:r>
            <a:r>
              <a:rPr lang="zh-CN" altLang="en-US"/>
              <a:t>或</a:t>
            </a:r>
            <a:r>
              <a:rPr lang="en-US" altLang="zh-CN"/>
              <a:t>Server Only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765" y="974090"/>
            <a:ext cx="748665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6985" y="1109345"/>
            <a:ext cx="6626225" cy="4999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88290"/>
            <a:ext cx="10515600" cy="620395"/>
          </a:xfrm>
        </p:spPr>
        <p:txBody>
          <a:bodyPr>
            <a:normAutofit fontScale="90000"/>
          </a:bodyPr>
          <a:p>
            <a:r>
              <a:rPr lang="zh-CN" altLang="en-US"/>
              <a:t>选择第一项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735" y="908685"/>
            <a:ext cx="748665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675" y="604520"/>
            <a:ext cx="748665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565"/>
          </a:xfrm>
        </p:spPr>
        <p:txBody>
          <a:bodyPr/>
          <a:p>
            <a:r>
              <a:rPr lang="zh-CN" altLang="en-US"/>
              <a:t>输入</a:t>
            </a:r>
            <a:r>
              <a:rPr lang="en-US" altLang="zh-CN"/>
              <a:t>root</a:t>
            </a:r>
            <a:r>
              <a:rPr lang="zh-CN" altLang="en-US"/>
              <a:t>用户密码，创建用户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1038860"/>
            <a:ext cx="748665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780"/>
          </a:xfrm>
        </p:spPr>
        <p:txBody>
          <a:bodyPr>
            <a:normAutofit fontScale="90000"/>
          </a:bodyPr>
          <a:p>
            <a:r>
              <a:rPr lang="zh-CN" altLang="en-US"/>
              <a:t>设置服务器名称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990" y="1017270"/>
            <a:ext cx="748665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400"/>
          </a:xfrm>
        </p:spPr>
        <p:txBody>
          <a:bodyPr>
            <a:normAutofit fontScale="90000"/>
          </a:bodyPr>
          <a:p>
            <a:r>
              <a:rPr lang="zh-CN" altLang="en-US"/>
              <a:t>安装完成后，测试服务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2565" y="897890"/>
            <a:ext cx="7486650" cy="5648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Python</dc:creator>
  <cp:lastModifiedBy>Python</cp:lastModifiedBy>
  <cp:revision>9</cp:revision>
  <dcterms:created xsi:type="dcterms:W3CDTF">2018-12-24T09:20:00Z</dcterms:created>
  <dcterms:modified xsi:type="dcterms:W3CDTF">2018-12-24T09:45:40Z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