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71" r:id="rId12"/>
    <p:sldId id="267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8EC3F-82BA-4ECD-A7DB-6EB826C014FE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C29D0-8790-4FB3-AC82-A6294F331616}">
      <dgm:prSet phldrT="[Text]"/>
      <dgm:spPr/>
      <dgm:t>
        <a:bodyPr/>
        <a:lstStyle/>
        <a:p>
          <a:r>
            <a:rPr lang="en-US" dirty="0"/>
            <a:t>Perpetrators </a:t>
          </a:r>
        </a:p>
      </dgm:t>
    </dgm:pt>
    <dgm:pt modelId="{8198F308-A42A-4AAD-853C-845BAB6E8168}" type="parTrans" cxnId="{E003ABD4-3536-40FD-BBB5-5D6E5C221B7F}">
      <dgm:prSet/>
      <dgm:spPr/>
      <dgm:t>
        <a:bodyPr/>
        <a:lstStyle/>
        <a:p>
          <a:endParaRPr lang="en-US"/>
        </a:p>
      </dgm:t>
    </dgm:pt>
    <dgm:pt modelId="{CD94601F-1834-410E-BC02-CCE20BA94C7A}" type="sibTrans" cxnId="{E003ABD4-3536-40FD-BBB5-5D6E5C221B7F}">
      <dgm:prSet/>
      <dgm:spPr/>
      <dgm:t>
        <a:bodyPr/>
        <a:lstStyle/>
        <a:p>
          <a:endParaRPr lang="en-US"/>
        </a:p>
      </dgm:t>
    </dgm:pt>
    <dgm:pt modelId="{789BA3EE-9B89-4A30-AC5B-A40A41BF2392}">
      <dgm:prSet phldrT="[Text]"/>
      <dgm:spPr/>
      <dgm:t>
        <a:bodyPr/>
        <a:lstStyle/>
        <a:p>
          <a:r>
            <a:rPr lang="en-US" dirty="0"/>
            <a:t>Victims</a:t>
          </a:r>
        </a:p>
      </dgm:t>
    </dgm:pt>
    <dgm:pt modelId="{FC29C8F8-82A1-4933-A7FC-BCC61C804213}" type="parTrans" cxnId="{B960DEEE-7458-4894-A57F-C9366CD4890E}">
      <dgm:prSet/>
      <dgm:spPr/>
      <dgm:t>
        <a:bodyPr/>
        <a:lstStyle/>
        <a:p>
          <a:endParaRPr lang="en-US"/>
        </a:p>
      </dgm:t>
    </dgm:pt>
    <dgm:pt modelId="{4B6C4097-2517-469C-9D3D-4EDA1953DA7D}" type="sibTrans" cxnId="{B960DEEE-7458-4894-A57F-C9366CD4890E}">
      <dgm:prSet/>
      <dgm:spPr/>
      <dgm:t>
        <a:bodyPr/>
        <a:lstStyle/>
        <a:p>
          <a:endParaRPr lang="en-US"/>
        </a:p>
      </dgm:t>
    </dgm:pt>
    <dgm:pt modelId="{A7ABA5AB-D4B3-435A-8377-60371B96232F}">
      <dgm:prSet phldrT="[Text]"/>
      <dgm:spPr/>
      <dgm:t>
        <a:bodyPr/>
        <a:lstStyle/>
        <a:p>
          <a:r>
            <a:rPr lang="en-US" dirty="0"/>
            <a:t>Answers</a:t>
          </a:r>
        </a:p>
      </dgm:t>
    </dgm:pt>
    <dgm:pt modelId="{C74DB2BB-43C2-4342-A8C5-33A7721BEE61}" type="parTrans" cxnId="{6397B96A-8033-4391-ABB5-46DA45B752C1}">
      <dgm:prSet/>
      <dgm:spPr/>
      <dgm:t>
        <a:bodyPr/>
        <a:lstStyle/>
        <a:p>
          <a:endParaRPr lang="en-US"/>
        </a:p>
      </dgm:t>
    </dgm:pt>
    <dgm:pt modelId="{AC1F9684-9A6D-48D4-8F95-E4DBDF8441AA}" type="sibTrans" cxnId="{6397B96A-8033-4391-ABB5-46DA45B752C1}">
      <dgm:prSet/>
      <dgm:spPr/>
      <dgm:t>
        <a:bodyPr/>
        <a:lstStyle/>
        <a:p>
          <a:endParaRPr lang="en-US"/>
        </a:p>
      </dgm:t>
    </dgm:pt>
    <dgm:pt modelId="{61BB3920-F56D-419B-80FD-4C0AD9C0074D}">
      <dgm:prSet phldrT="[Text]"/>
      <dgm:spPr/>
      <dgm:t>
        <a:bodyPr/>
        <a:lstStyle/>
        <a:p>
          <a:r>
            <a:rPr lang="en-US"/>
            <a:t>Weapons</a:t>
          </a:r>
          <a:endParaRPr lang="en-US" dirty="0"/>
        </a:p>
      </dgm:t>
    </dgm:pt>
    <dgm:pt modelId="{139C50AC-0145-4A7D-A7DD-3EEF9221F066}" type="parTrans" cxnId="{FD1A48E4-42C9-4CEA-8225-59427BF3A339}">
      <dgm:prSet/>
      <dgm:spPr/>
      <dgm:t>
        <a:bodyPr/>
        <a:lstStyle/>
        <a:p>
          <a:endParaRPr lang="en-US"/>
        </a:p>
      </dgm:t>
    </dgm:pt>
    <dgm:pt modelId="{E6AF25ED-0E1B-466F-BE79-F9C65B77D88B}" type="sibTrans" cxnId="{FD1A48E4-42C9-4CEA-8225-59427BF3A339}">
      <dgm:prSet/>
      <dgm:spPr/>
      <dgm:t>
        <a:bodyPr/>
        <a:lstStyle/>
        <a:p>
          <a:endParaRPr lang="en-US"/>
        </a:p>
      </dgm:t>
    </dgm:pt>
    <dgm:pt modelId="{D0439811-0D7E-439D-BD21-42D74C82C38F}" type="pres">
      <dgm:prSet presAssocID="{A338EC3F-82BA-4ECD-A7DB-6EB826C014FE}" presName="Name0" presStyleCnt="0">
        <dgm:presLayoutVars>
          <dgm:chMax val="4"/>
          <dgm:resizeHandles val="exact"/>
        </dgm:presLayoutVars>
      </dgm:prSet>
      <dgm:spPr/>
    </dgm:pt>
    <dgm:pt modelId="{23547D32-8463-42F0-B1F3-1541D6922D56}" type="pres">
      <dgm:prSet presAssocID="{A338EC3F-82BA-4ECD-A7DB-6EB826C014FE}" presName="ellipse" presStyleLbl="trBgShp" presStyleIdx="0" presStyleCnt="1"/>
      <dgm:spPr/>
    </dgm:pt>
    <dgm:pt modelId="{B6776B9B-DA41-49EC-A283-28E760D689C3}" type="pres">
      <dgm:prSet presAssocID="{A338EC3F-82BA-4ECD-A7DB-6EB826C014FE}" presName="arrow1" presStyleLbl="fgShp" presStyleIdx="0" presStyleCnt="1"/>
      <dgm:spPr/>
    </dgm:pt>
    <dgm:pt modelId="{204455BD-6EDE-46EF-98DA-65252EF33394}" type="pres">
      <dgm:prSet presAssocID="{A338EC3F-82BA-4ECD-A7DB-6EB826C014FE}" presName="rectangle" presStyleLbl="revTx" presStyleIdx="0" presStyleCnt="1">
        <dgm:presLayoutVars>
          <dgm:bulletEnabled val="1"/>
        </dgm:presLayoutVars>
      </dgm:prSet>
      <dgm:spPr/>
    </dgm:pt>
    <dgm:pt modelId="{D84D6703-CAC9-40F2-BA48-8B0C4182F5B1}" type="pres">
      <dgm:prSet presAssocID="{789BA3EE-9B89-4A30-AC5B-A40A41BF2392}" presName="item1" presStyleLbl="node1" presStyleIdx="0" presStyleCnt="3">
        <dgm:presLayoutVars>
          <dgm:bulletEnabled val="1"/>
        </dgm:presLayoutVars>
      </dgm:prSet>
      <dgm:spPr/>
    </dgm:pt>
    <dgm:pt modelId="{3E614AB9-ED00-4596-A740-289006D0DAA3}" type="pres">
      <dgm:prSet presAssocID="{61BB3920-F56D-419B-80FD-4C0AD9C0074D}" presName="item2" presStyleLbl="node1" presStyleIdx="1" presStyleCnt="3">
        <dgm:presLayoutVars>
          <dgm:bulletEnabled val="1"/>
        </dgm:presLayoutVars>
      </dgm:prSet>
      <dgm:spPr/>
    </dgm:pt>
    <dgm:pt modelId="{3B8761CA-34D1-457D-A304-183F1A608949}" type="pres">
      <dgm:prSet presAssocID="{A7ABA5AB-D4B3-435A-8377-60371B96232F}" presName="item3" presStyleLbl="node1" presStyleIdx="2" presStyleCnt="3">
        <dgm:presLayoutVars>
          <dgm:bulletEnabled val="1"/>
        </dgm:presLayoutVars>
      </dgm:prSet>
      <dgm:spPr/>
    </dgm:pt>
    <dgm:pt modelId="{6DACE48D-BF09-4FF7-92F6-606F6354E30A}" type="pres">
      <dgm:prSet presAssocID="{A338EC3F-82BA-4ECD-A7DB-6EB826C014FE}" presName="funnel" presStyleLbl="trAlignAcc1" presStyleIdx="0" presStyleCnt="1"/>
      <dgm:spPr/>
    </dgm:pt>
  </dgm:ptLst>
  <dgm:cxnLst>
    <dgm:cxn modelId="{F7BFB51D-73BB-4915-9679-BA66FFBACB37}" type="presOf" srcId="{A338EC3F-82BA-4ECD-A7DB-6EB826C014FE}" destId="{D0439811-0D7E-439D-BD21-42D74C82C38F}" srcOrd="0" destOrd="0" presId="urn:microsoft.com/office/officeart/2005/8/layout/funnel1"/>
    <dgm:cxn modelId="{5165AC50-A23C-4CE5-9AAC-355AE6C3ED8D}" type="presOf" srcId="{789BA3EE-9B89-4A30-AC5B-A40A41BF2392}" destId="{3E614AB9-ED00-4596-A740-289006D0DAA3}" srcOrd="0" destOrd="0" presId="urn:microsoft.com/office/officeart/2005/8/layout/funnel1"/>
    <dgm:cxn modelId="{6397B96A-8033-4391-ABB5-46DA45B752C1}" srcId="{A338EC3F-82BA-4ECD-A7DB-6EB826C014FE}" destId="{A7ABA5AB-D4B3-435A-8377-60371B96232F}" srcOrd="3" destOrd="0" parTransId="{C74DB2BB-43C2-4342-A8C5-33A7721BEE61}" sibTransId="{AC1F9684-9A6D-48D4-8F95-E4DBDF8441AA}"/>
    <dgm:cxn modelId="{8C65286B-52D4-452E-A5A9-1FD648ED9989}" type="presOf" srcId="{61BB3920-F56D-419B-80FD-4C0AD9C0074D}" destId="{D84D6703-CAC9-40F2-BA48-8B0C4182F5B1}" srcOrd="0" destOrd="0" presId="urn:microsoft.com/office/officeart/2005/8/layout/funnel1"/>
    <dgm:cxn modelId="{E003ABD4-3536-40FD-BBB5-5D6E5C221B7F}" srcId="{A338EC3F-82BA-4ECD-A7DB-6EB826C014FE}" destId="{545C29D0-8790-4FB3-AC82-A6294F331616}" srcOrd="0" destOrd="0" parTransId="{8198F308-A42A-4AAD-853C-845BAB6E8168}" sibTransId="{CD94601F-1834-410E-BC02-CCE20BA94C7A}"/>
    <dgm:cxn modelId="{FD1A48E4-42C9-4CEA-8225-59427BF3A339}" srcId="{A338EC3F-82BA-4ECD-A7DB-6EB826C014FE}" destId="{61BB3920-F56D-419B-80FD-4C0AD9C0074D}" srcOrd="2" destOrd="0" parTransId="{139C50AC-0145-4A7D-A7DD-3EEF9221F066}" sibTransId="{E6AF25ED-0E1B-466F-BE79-F9C65B77D88B}"/>
    <dgm:cxn modelId="{915651E7-69BB-4A36-8E99-51EC643938CA}" type="presOf" srcId="{A7ABA5AB-D4B3-435A-8377-60371B96232F}" destId="{204455BD-6EDE-46EF-98DA-65252EF33394}" srcOrd="0" destOrd="0" presId="urn:microsoft.com/office/officeart/2005/8/layout/funnel1"/>
    <dgm:cxn modelId="{BB3CCDEA-FB93-4CA5-8C6A-FED66415802F}" type="presOf" srcId="{545C29D0-8790-4FB3-AC82-A6294F331616}" destId="{3B8761CA-34D1-457D-A304-183F1A608949}" srcOrd="0" destOrd="0" presId="urn:microsoft.com/office/officeart/2005/8/layout/funnel1"/>
    <dgm:cxn modelId="{B960DEEE-7458-4894-A57F-C9366CD4890E}" srcId="{A338EC3F-82BA-4ECD-A7DB-6EB826C014FE}" destId="{789BA3EE-9B89-4A30-AC5B-A40A41BF2392}" srcOrd="1" destOrd="0" parTransId="{FC29C8F8-82A1-4933-A7FC-BCC61C804213}" sibTransId="{4B6C4097-2517-469C-9D3D-4EDA1953DA7D}"/>
    <dgm:cxn modelId="{9E07B660-0060-426A-BFA6-92E133244004}" type="presParOf" srcId="{D0439811-0D7E-439D-BD21-42D74C82C38F}" destId="{23547D32-8463-42F0-B1F3-1541D6922D56}" srcOrd="0" destOrd="0" presId="urn:microsoft.com/office/officeart/2005/8/layout/funnel1"/>
    <dgm:cxn modelId="{90C30C01-A94C-41CB-80F0-4E31CDC76097}" type="presParOf" srcId="{D0439811-0D7E-439D-BD21-42D74C82C38F}" destId="{B6776B9B-DA41-49EC-A283-28E760D689C3}" srcOrd="1" destOrd="0" presId="urn:microsoft.com/office/officeart/2005/8/layout/funnel1"/>
    <dgm:cxn modelId="{50BB9F6C-FCD4-40B4-8966-E850DBB1D7BE}" type="presParOf" srcId="{D0439811-0D7E-439D-BD21-42D74C82C38F}" destId="{204455BD-6EDE-46EF-98DA-65252EF33394}" srcOrd="2" destOrd="0" presId="urn:microsoft.com/office/officeart/2005/8/layout/funnel1"/>
    <dgm:cxn modelId="{C8099277-F669-4C2A-8FD6-3D2FB0FBCAB6}" type="presParOf" srcId="{D0439811-0D7E-439D-BD21-42D74C82C38F}" destId="{D84D6703-CAC9-40F2-BA48-8B0C4182F5B1}" srcOrd="3" destOrd="0" presId="urn:microsoft.com/office/officeart/2005/8/layout/funnel1"/>
    <dgm:cxn modelId="{DE07BD75-A27E-450C-AF5F-D17DAC343458}" type="presParOf" srcId="{D0439811-0D7E-439D-BD21-42D74C82C38F}" destId="{3E614AB9-ED00-4596-A740-289006D0DAA3}" srcOrd="4" destOrd="0" presId="urn:microsoft.com/office/officeart/2005/8/layout/funnel1"/>
    <dgm:cxn modelId="{378E72DD-92C2-409A-A101-FDCF80FAA4D9}" type="presParOf" srcId="{D0439811-0D7E-439D-BD21-42D74C82C38F}" destId="{3B8761CA-34D1-457D-A304-183F1A608949}" srcOrd="5" destOrd="0" presId="urn:microsoft.com/office/officeart/2005/8/layout/funnel1"/>
    <dgm:cxn modelId="{0B3EAA94-4628-42CD-914B-F94BC81CB768}" type="presParOf" srcId="{D0439811-0D7E-439D-BD21-42D74C82C38F}" destId="{6DACE48D-BF09-4FF7-92F6-606F6354E30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7F84D6-77D9-4683-96AD-F94153B12FB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FE1EF8-64BA-4EB4-B33C-7545197B565A}">
      <dgm:prSet phldrT="[Text]"/>
      <dgm:spPr/>
      <dgm:t>
        <a:bodyPr/>
        <a:lstStyle/>
        <a:p>
          <a:r>
            <a:rPr lang="en-US" dirty="0"/>
            <a:t>Initial</a:t>
          </a:r>
        </a:p>
      </dgm:t>
    </dgm:pt>
    <dgm:pt modelId="{48C60785-2061-48A8-83CF-71335214BAD9}" type="parTrans" cxnId="{7BB3B3D9-8BA7-4841-9174-2C2207EBC979}">
      <dgm:prSet/>
      <dgm:spPr/>
      <dgm:t>
        <a:bodyPr/>
        <a:lstStyle/>
        <a:p>
          <a:endParaRPr lang="en-US"/>
        </a:p>
      </dgm:t>
    </dgm:pt>
    <dgm:pt modelId="{8F6EAB2A-B7AA-41DC-B3F6-9DBF40A4E4BE}" type="sibTrans" cxnId="{7BB3B3D9-8BA7-4841-9174-2C2207EBC979}">
      <dgm:prSet/>
      <dgm:spPr/>
      <dgm:t>
        <a:bodyPr/>
        <a:lstStyle/>
        <a:p>
          <a:endParaRPr lang="en-US"/>
        </a:p>
      </dgm:t>
    </dgm:pt>
    <dgm:pt modelId="{88F0785B-6807-45E3-ADD5-CC6740275F4F}">
      <dgm:prSet phldrT="[Text]"/>
      <dgm:spPr/>
      <dgm:t>
        <a:bodyPr/>
        <a:lstStyle/>
        <a:p>
          <a:r>
            <a:rPr lang="en-US" dirty="0"/>
            <a:t>638K records (1980-2014)</a:t>
          </a:r>
        </a:p>
      </dgm:t>
    </dgm:pt>
    <dgm:pt modelId="{8F72EFEB-5924-48BB-9612-671E9F850287}" type="parTrans" cxnId="{B117BD52-B1BA-4443-86FC-22558E901A62}">
      <dgm:prSet/>
      <dgm:spPr/>
      <dgm:t>
        <a:bodyPr/>
        <a:lstStyle/>
        <a:p>
          <a:endParaRPr lang="en-US"/>
        </a:p>
      </dgm:t>
    </dgm:pt>
    <dgm:pt modelId="{E10E4A24-C714-437F-870B-8F126931ACFA}" type="sibTrans" cxnId="{B117BD52-B1BA-4443-86FC-22558E901A62}">
      <dgm:prSet/>
      <dgm:spPr/>
      <dgm:t>
        <a:bodyPr/>
        <a:lstStyle/>
        <a:p>
          <a:endParaRPr lang="en-US"/>
        </a:p>
      </dgm:t>
    </dgm:pt>
    <dgm:pt modelId="{15B61BAB-7F6F-4FA4-97CD-879AFEBA6D58}">
      <dgm:prSet phldrT="[Text]"/>
      <dgm:spPr/>
      <dgm:t>
        <a:bodyPr/>
        <a:lstStyle/>
        <a:p>
          <a:r>
            <a:rPr lang="en-US" dirty="0"/>
            <a:t>236K records (2000-2014)</a:t>
          </a:r>
        </a:p>
      </dgm:t>
    </dgm:pt>
    <dgm:pt modelId="{EF6DA609-991F-4618-ADC8-E4F307169823}" type="parTrans" cxnId="{7B25B8F1-EBB0-472C-82AB-8D51962D42A3}">
      <dgm:prSet/>
      <dgm:spPr/>
      <dgm:t>
        <a:bodyPr/>
        <a:lstStyle/>
        <a:p>
          <a:endParaRPr lang="en-US"/>
        </a:p>
      </dgm:t>
    </dgm:pt>
    <dgm:pt modelId="{C1FDB42E-CD90-4A31-9220-249139AF0BB7}" type="sibTrans" cxnId="{7B25B8F1-EBB0-472C-82AB-8D51962D42A3}">
      <dgm:prSet/>
      <dgm:spPr/>
      <dgm:t>
        <a:bodyPr/>
        <a:lstStyle/>
        <a:p>
          <a:endParaRPr lang="en-US"/>
        </a:p>
      </dgm:t>
    </dgm:pt>
    <dgm:pt modelId="{97F9780F-08EA-44CB-A458-4A92555459CC}">
      <dgm:prSet phldrT="[Text]"/>
      <dgm:spPr/>
      <dgm:t>
        <a:bodyPr/>
        <a:lstStyle/>
        <a:p>
          <a:r>
            <a:rPr lang="en-US" dirty="0"/>
            <a:t>Clean up</a:t>
          </a:r>
        </a:p>
      </dgm:t>
    </dgm:pt>
    <dgm:pt modelId="{BAFE91DC-4419-4F01-80EF-B1DC5D988DFD}" type="parTrans" cxnId="{221E8987-349A-431D-B57E-371C80AFCCB7}">
      <dgm:prSet/>
      <dgm:spPr/>
      <dgm:t>
        <a:bodyPr/>
        <a:lstStyle/>
        <a:p>
          <a:endParaRPr lang="en-US"/>
        </a:p>
      </dgm:t>
    </dgm:pt>
    <dgm:pt modelId="{F6315716-49E9-4D63-8AF3-A1B6373863E1}" type="sibTrans" cxnId="{221E8987-349A-431D-B57E-371C80AFCCB7}">
      <dgm:prSet/>
      <dgm:spPr/>
      <dgm:t>
        <a:bodyPr/>
        <a:lstStyle/>
        <a:p>
          <a:endParaRPr lang="en-US"/>
        </a:p>
      </dgm:t>
    </dgm:pt>
    <dgm:pt modelId="{465F8471-0D29-4E8D-B520-CC687ED351BF}">
      <dgm:prSet phldrT="[Text]"/>
      <dgm:spPr/>
      <dgm:t>
        <a:bodyPr/>
        <a:lstStyle/>
        <a:p>
          <a:r>
            <a:rPr lang="en-US" dirty="0"/>
            <a:t>Removed columns</a:t>
          </a:r>
        </a:p>
      </dgm:t>
    </dgm:pt>
    <dgm:pt modelId="{FE9D667E-2897-41F1-9787-18D384207A10}" type="parTrans" cxnId="{B64DD5C3-F01D-4BE3-BFF8-6DF64820B8DF}">
      <dgm:prSet/>
      <dgm:spPr/>
      <dgm:t>
        <a:bodyPr/>
        <a:lstStyle/>
        <a:p>
          <a:endParaRPr lang="en-US"/>
        </a:p>
      </dgm:t>
    </dgm:pt>
    <dgm:pt modelId="{9683CE6C-4950-465D-BE06-3012B0C945D1}" type="sibTrans" cxnId="{B64DD5C3-F01D-4BE3-BFF8-6DF64820B8DF}">
      <dgm:prSet/>
      <dgm:spPr/>
      <dgm:t>
        <a:bodyPr/>
        <a:lstStyle/>
        <a:p>
          <a:endParaRPr lang="en-US"/>
        </a:p>
      </dgm:t>
    </dgm:pt>
    <dgm:pt modelId="{655AD462-3CB5-4708-9EF0-CCAC0CFE31A2}">
      <dgm:prSet phldrT="[Text]"/>
      <dgm:spPr/>
      <dgm:t>
        <a:bodyPr/>
        <a:lstStyle/>
        <a:p>
          <a:r>
            <a:rPr lang="en-US" dirty="0"/>
            <a:t>Renamed items</a:t>
          </a:r>
        </a:p>
      </dgm:t>
    </dgm:pt>
    <dgm:pt modelId="{E97C3EC7-950B-4794-BA6F-54786B4D1BAA}" type="parTrans" cxnId="{3C05DA55-7840-43CB-874B-675FA9C5B920}">
      <dgm:prSet/>
      <dgm:spPr/>
      <dgm:t>
        <a:bodyPr/>
        <a:lstStyle/>
        <a:p>
          <a:endParaRPr lang="en-US"/>
        </a:p>
      </dgm:t>
    </dgm:pt>
    <dgm:pt modelId="{4116ABC3-1A0A-4B46-97C2-E109FC9BE42E}" type="sibTrans" cxnId="{3C05DA55-7840-43CB-874B-675FA9C5B920}">
      <dgm:prSet/>
      <dgm:spPr/>
      <dgm:t>
        <a:bodyPr/>
        <a:lstStyle/>
        <a:p>
          <a:endParaRPr lang="en-US"/>
        </a:p>
      </dgm:t>
    </dgm:pt>
    <dgm:pt modelId="{E9F89C66-C065-41E4-A971-1AF72A27132E}">
      <dgm:prSet phldrT="[Text]"/>
      <dgm:spPr/>
      <dgm:t>
        <a:bodyPr/>
        <a:lstStyle/>
        <a:p>
          <a:r>
            <a:rPr lang="en-US" dirty="0"/>
            <a:t>Challenges</a:t>
          </a:r>
        </a:p>
      </dgm:t>
    </dgm:pt>
    <dgm:pt modelId="{616027DC-B156-4892-A659-D6D654443C46}" type="parTrans" cxnId="{1712DFBC-E1A0-44ED-9E64-BEA43108257B}">
      <dgm:prSet/>
      <dgm:spPr/>
      <dgm:t>
        <a:bodyPr/>
        <a:lstStyle/>
        <a:p>
          <a:endParaRPr lang="en-US"/>
        </a:p>
      </dgm:t>
    </dgm:pt>
    <dgm:pt modelId="{F56D36D6-B96F-4D4E-B1A7-2CB67D90AAB0}" type="sibTrans" cxnId="{1712DFBC-E1A0-44ED-9E64-BEA43108257B}">
      <dgm:prSet/>
      <dgm:spPr/>
      <dgm:t>
        <a:bodyPr/>
        <a:lstStyle/>
        <a:p>
          <a:endParaRPr lang="en-US"/>
        </a:p>
      </dgm:t>
    </dgm:pt>
    <dgm:pt modelId="{52173155-A6E9-43BF-9023-DC0864A05819}">
      <dgm:prSet phldrT="[Text]"/>
      <dgm:spPr/>
      <dgm:t>
        <a:bodyPr/>
        <a:lstStyle/>
        <a:p>
          <a:r>
            <a:rPr lang="en-US" dirty="0"/>
            <a:t>Merged too many items causing skew</a:t>
          </a:r>
        </a:p>
      </dgm:t>
    </dgm:pt>
    <dgm:pt modelId="{A134BEC4-672B-4D72-880B-9FC0BBBE8A17}" type="parTrans" cxnId="{0D10F32D-9E83-45F2-A606-18D18391D554}">
      <dgm:prSet/>
      <dgm:spPr/>
      <dgm:t>
        <a:bodyPr/>
        <a:lstStyle/>
        <a:p>
          <a:endParaRPr lang="en-US"/>
        </a:p>
      </dgm:t>
    </dgm:pt>
    <dgm:pt modelId="{4237B5E9-7E32-40C1-8DAC-1DA0F2EF0D72}" type="sibTrans" cxnId="{0D10F32D-9E83-45F2-A606-18D18391D554}">
      <dgm:prSet/>
      <dgm:spPr/>
      <dgm:t>
        <a:bodyPr/>
        <a:lstStyle/>
        <a:p>
          <a:endParaRPr lang="en-US"/>
        </a:p>
      </dgm:t>
    </dgm:pt>
    <dgm:pt modelId="{C5C510AB-43C6-4152-9830-BAB25C12A413}" type="pres">
      <dgm:prSet presAssocID="{A57F84D6-77D9-4683-96AD-F94153B12FB6}" presName="linearFlow" presStyleCnt="0">
        <dgm:presLayoutVars>
          <dgm:dir/>
          <dgm:animLvl val="lvl"/>
          <dgm:resizeHandles val="exact"/>
        </dgm:presLayoutVars>
      </dgm:prSet>
      <dgm:spPr/>
    </dgm:pt>
    <dgm:pt modelId="{F782F717-00AC-47BC-A861-504EB30FCEBD}" type="pres">
      <dgm:prSet presAssocID="{39FE1EF8-64BA-4EB4-B33C-7545197B565A}" presName="composite" presStyleCnt="0"/>
      <dgm:spPr/>
    </dgm:pt>
    <dgm:pt modelId="{AC99F07B-4B12-40C0-91B3-00C5F2F2AE70}" type="pres">
      <dgm:prSet presAssocID="{39FE1EF8-64BA-4EB4-B33C-7545197B565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6C62FA9-B912-471D-BB06-55B8C877BC92}" type="pres">
      <dgm:prSet presAssocID="{39FE1EF8-64BA-4EB4-B33C-7545197B565A}" presName="descendantText" presStyleLbl="alignAcc1" presStyleIdx="0" presStyleCnt="3">
        <dgm:presLayoutVars>
          <dgm:bulletEnabled val="1"/>
        </dgm:presLayoutVars>
      </dgm:prSet>
      <dgm:spPr/>
    </dgm:pt>
    <dgm:pt modelId="{BD0FAB64-D6C9-4BBE-B2FC-3DE431419590}" type="pres">
      <dgm:prSet presAssocID="{8F6EAB2A-B7AA-41DC-B3F6-9DBF40A4E4BE}" presName="sp" presStyleCnt="0"/>
      <dgm:spPr/>
    </dgm:pt>
    <dgm:pt modelId="{0FF430E6-B9BE-4EB7-A6ED-4889031BBB9B}" type="pres">
      <dgm:prSet presAssocID="{97F9780F-08EA-44CB-A458-4A92555459CC}" presName="composite" presStyleCnt="0"/>
      <dgm:spPr/>
    </dgm:pt>
    <dgm:pt modelId="{5062B520-E432-49B4-867E-7F878D7704E7}" type="pres">
      <dgm:prSet presAssocID="{97F9780F-08EA-44CB-A458-4A92555459C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DCBE854-D344-45BB-A7B7-274DB7750F9A}" type="pres">
      <dgm:prSet presAssocID="{97F9780F-08EA-44CB-A458-4A92555459CC}" presName="descendantText" presStyleLbl="alignAcc1" presStyleIdx="1" presStyleCnt="3">
        <dgm:presLayoutVars>
          <dgm:bulletEnabled val="1"/>
        </dgm:presLayoutVars>
      </dgm:prSet>
      <dgm:spPr/>
    </dgm:pt>
    <dgm:pt modelId="{C44BC9A7-99C1-4E8C-9B62-C3890597ACD4}" type="pres">
      <dgm:prSet presAssocID="{F6315716-49E9-4D63-8AF3-A1B6373863E1}" presName="sp" presStyleCnt="0"/>
      <dgm:spPr/>
    </dgm:pt>
    <dgm:pt modelId="{5FDF8EC4-A1FF-4BBA-B544-0225FD9669D0}" type="pres">
      <dgm:prSet presAssocID="{E9F89C66-C065-41E4-A971-1AF72A27132E}" presName="composite" presStyleCnt="0"/>
      <dgm:spPr/>
    </dgm:pt>
    <dgm:pt modelId="{C9C34563-0DEC-43DE-BC5F-32447986CBF9}" type="pres">
      <dgm:prSet presAssocID="{E9F89C66-C065-41E4-A971-1AF72A27132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DA1DA37-6599-4AD8-8F82-FFD467134E5B}" type="pres">
      <dgm:prSet presAssocID="{E9F89C66-C065-41E4-A971-1AF72A27132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0C65217-1BE1-4037-ABFC-C4CE9E38C6BE}" type="presOf" srcId="{655AD462-3CB5-4708-9EF0-CCAC0CFE31A2}" destId="{ADCBE854-D344-45BB-A7B7-274DB7750F9A}" srcOrd="0" destOrd="1" presId="urn:microsoft.com/office/officeart/2005/8/layout/chevron2"/>
    <dgm:cxn modelId="{7C906F1A-A687-433B-BCF3-7E364A882AFF}" type="presOf" srcId="{88F0785B-6807-45E3-ADD5-CC6740275F4F}" destId="{26C62FA9-B912-471D-BB06-55B8C877BC92}" srcOrd="0" destOrd="0" presId="urn:microsoft.com/office/officeart/2005/8/layout/chevron2"/>
    <dgm:cxn modelId="{0D10F32D-9E83-45F2-A606-18D18391D554}" srcId="{E9F89C66-C065-41E4-A971-1AF72A27132E}" destId="{52173155-A6E9-43BF-9023-DC0864A05819}" srcOrd="0" destOrd="0" parTransId="{A134BEC4-672B-4D72-880B-9FC0BBBE8A17}" sibTransId="{4237B5E9-7E32-40C1-8DAC-1DA0F2EF0D72}"/>
    <dgm:cxn modelId="{B117BD52-B1BA-4443-86FC-22558E901A62}" srcId="{39FE1EF8-64BA-4EB4-B33C-7545197B565A}" destId="{88F0785B-6807-45E3-ADD5-CC6740275F4F}" srcOrd="0" destOrd="0" parTransId="{8F72EFEB-5924-48BB-9612-671E9F850287}" sibTransId="{E10E4A24-C714-437F-870B-8F126931ACFA}"/>
    <dgm:cxn modelId="{3C05DA55-7840-43CB-874B-675FA9C5B920}" srcId="{97F9780F-08EA-44CB-A458-4A92555459CC}" destId="{655AD462-3CB5-4708-9EF0-CCAC0CFE31A2}" srcOrd="1" destOrd="0" parTransId="{E97C3EC7-950B-4794-BA6F-54786B4D1BAA}" sibTransId="{4116ABC3-1A0A-4B46-97C2-E109FC9BE42E}"/>
    <dgm:cxn modelId="{7C40DD6F-2A57-423F-96EB-50AEA402E611}" type="presOf" srcId="{52173155-A6E9-43BF-9023-DC0864A05819}" destId="{DDA1DA37-6599-4AD8-8F82-FFD467134E5B}" srcOrd="0" destOrd="0" presId="urn:microsoft.com/office/officeart/2005/8/layout/chevron2"/>
    <dgm:cxn modelId="{221E8987-349A-431D-B57E-371C80AFCCB7}" srcId="{A57F84D6-77D9-4683-96AD-F94153B12FB6}" destId="{97F9780F-08EA-44CB-A458-4A92555459CC}" srcOrd="1" destOrd="0" parTransId="{BAFE91DC-4419-4F01-80EF-B1DC5D988DFD}" sibTransId="{F6315716-49E9-4D63-8AF3-A1B6373863E1}"/>
    <dgm:cxn modelId="{32647E8D-B19D-4240-AA3C-0EF2EBF445E6}" type="presOf" srcId="{97F9780F-08EA-44CB-A458-4A92555459CC}" destId="{5062B520-E432-49B4-867E-7F878D7704E7}" srcOrd="0" destOrd="0" presId="urn:microsoft.com/office/officeart/2005/8/layout/chevron2"/>
    <dgm:cxn modelId="{1712DFBC-E1A0-44ED-9E64-BEA43108257B}" srcId="{A57F84D6-77D9-4683-96AD-F94153B12FB6}" destId="{E9F89C66-C065-41E4-A971-1AF72A27132E}" srcOrd="2" destOrd="0" parTransId="{616027DC-B156-4892-A659-D6D654443C46}" sibTransId="{F56D36D6-B96F-4D4E-B1A7-2CB67D90AAB0}"/>
    <dgm:cxn modelId="{40F2A2C2-C337-4F49-A378-74BA4BE09E50}" type="presOf" srcId="{E9F89C66-C065-41E4-A971-1AF72A27132E}" destId="{C9C34563-0DEC-43DE-BC5F-32447986CBF9}" srcOrd="0" destOrd="0" presId="urn:microsoft.com/office/officeart/2005/8/layout/chevron2"/>
    <dgm:cxn modelId="{B64DD5C3-F01D-4BE3-BFF8-6DF64820B8DF}" srcId="{97F9780F-08EA-44CB-A458-4A92555459CC}" destId="{465F8471-0D29-4E8D-B520-CC687ED351BF}" srcOrd="0" destOrd="0" parTransId="{FE9D667E-2897-41F1-9787-18D384207A10}" sibTransId="{9683CE6C-4950-465D-BE06-3012B0C945D1}"/>
    <dgm:cxn modelId="{FFBFE5C7-12E4-421A-B017-28E680B031E4}" type="presOf" srcId="{39FE1EF8-64BA-4EB4-B33C-7545197B565A}" destId="{AC99F07B-4B12-40C0-91B3-00C5F2F2AE70}" srcOrd="0" destOrd="0" presId="urn:microsoft.com/office/officeart/2005/8/layout/chevron2"/>
    <dgm:cxn modelId="{B457A2D8-9DFB-431E-881D-DC93A2911B99}" type="presOf" srcId="{15B61BAB-7F6F-4FA4-97CD-879AFEBA6D58}" destId="{26C62FA9-B912-471D-BB06-55B8C877BC92}" srcOrd="0" destOrd="1" presId="urn:microsoft.com/office/officeart/2005/8/layout/chevron2"/>
    <dgm:cxn modelId="{7BB3B3D9-8BA7-4841-9174-2C2207EBC979}" srcId="{A57F84D6-77D9-4683-96AD-F94153B12FB6}" destId="{39FE1EF8-64BA-4EB4-B33C-7545197B565A}" srcOrd="0" destOrd="0" parTransId="{48C60785-2061-48A8-83CF-71335214BAD9}" sibTransId="{8F6EAB2A-B7AA-41DC-B3F6-9DBF40A4E4BE}"/>
    <dgm:cxn modelId="{59C901E5-A04E-4631-9F92-570D0D4C2C9B}" type="presOf" srcId="{465F8471-0D29-4E8D-B520-CC687ED351BF}" destId="{ADCBE854-D344-45BB-A7B7-274DB7750F9A}" srcOrd="0" destOrd="0" presId="urn:microsoft.com/office/officeart/2005/8/layout/chevron2"/>
    <dgm:cxn modelId="{4232C0ED-7249-48E9-BC6B-BC291223598C}" type="presOf" srcId="{A57F84D6-77D9-4683-96AD-F94153B12FB6}" destId="{C5C510AB-43C6-4152-9830-BAB25C12A413}" srcOrd="0" destOrd="0" presId="urn:microsoft.com/office/officeart/2005/8/layout/chevron2"/>
    <dgm:cxn modelId="{7B25B8F1-EBB0-472C-82AB-8D51962D42A3}" srcId="{39FE1EF8-64BA-4EB4-B33C-7545197B565A}" destId="{15B61BAB-7F6F-4FA4-97CD-879AFEBA6D58}" srcOrd="1" destOrd="0" parTransId="{EF6DA609-991F-4618-ADC8-E4F307169823}" sibTransId="{C1FDB42E-CD90-4A31-9220-249139AF0BB7}"/>
    <dgm:cxn modelId="{3BEA2ECB-8E69-43DE-9896-81C9EA629179}" type="presParOf" srcId="{C5C510AB-43C6-4152-9830-BAB25C12A413}" destId="{F782F717-00AC-47BC-A861-504EB30FCEBD}" srcOrd="0" destOrd="0" presId="urn:microsoft.com/office/officeart/2005/8/layout/chevron2"/>
    <dgm:cxn modelId="{A0C71AD7-8DD6-46C2-973D-D6B941AF32FD}" type="presParOf" srcId="{F782F717-00AC-47BC-A861-504EB30FCEBD}" destId="{AC99F07B-4B12-40C0-91B3-00C5F2F2AE70}" srcOrd="0" destOrd="0" presId="urn:microsoft.com/office/officeart/2005/8/layout/chevron2"/>
    <dgm:cxn modelId="{7969D005-BCEE-4385-87EF-95D1C8536545}" type="presParOf" srcId="{F782F717-00AC-47BC-A861-504EB30FCEBD}" destId="{26C62FA9-B912-471D-BB06-55B8C877BC92}" srcOrd="1" destOrd="0" presId="urn:microsoft.com/office/officeart/2005/8/layout/chevron2"/>
    <dgm:cxn modelId="{D0C91632-A5AB-41D5-A8E1-36077BF404B9}" type="presParOf" srcId="{C5C510AB-43C6-4152-9830-BAB25C12A413}" destId="{BD0FAB64-D6C9-4BBE-B2FC-3DE431419590}" srcOrd="1" destOrd="0" presId="urn:microsoft.com/office/officeart/2005/8/layout/chevron2"/>
    <dgm:cxn modelId="{C4767AD0-EF56-441D-AC1F-7F7E79C14090}" type="presParOf" srcId="{C5C510AB-43C6-4152-9830-BAB25C12A413}" destId="{0FF430E6-B9BE-4EB7-A6ED-4889031BBB9B}" srcOrd="2" destOrd="0" presId="urn:microsoft.com/office/officeart/2005/8/layout/chevron2"/>
    <dgm:cxn modelId="{8ADC12D1-39C6-421C-BCC2-E54165298AA2}" type="presParOf" srcId="{0FF430E6-B9BE-4EB7-A6ED-4889031BBB9B}" destId="{5062B520-E432-49B4-867E-7F878D7704E7}" srcOrd="0" destOrd="0" presId="urn:microsoft.com/office/officeart/2005/8/layout/chevron2"/>
    <dgm:cxn modelId="{88A6DE7E-828A-4E6B-A99F-3B4DCAA1B09D}" type="presParOf" srcId="{0FF430E6-B9BE-4EB7-A6ED-4889031BBB9B}" destId="{ADCBE854-D344-45BB-A7B7-274DB7750F9A}" srcOrd="1" destOrd="0" presId="urn:microsoft.com/office/officeart/2005/8/layout/chevron2"/>
    <dgm:cxn modelId="{C07D44F7-073E-4E50-AAC2-56970AA74991}" type="presParOf" srcId="{C5C510AB-43C6-4152-9830-BAB25C12A413}" destId="{C44BC9A7-99C1-4E8C-9B62-C3890597ACD4}" srcOrd="3" destOrd="0" presId="urn:microsoft.com/office/officeart/2005/8/layout/chevron2"/>
    <dgm:cxn modelId="{8784C9BB-4BFA-4B52-B76D-0F9D1B57EB86}" type="presParOf" srcId="{C5C510AB-43C6-4152-9830-BAB25C12A413}" destId="{5FDF8EC4-A1FF-4BBA-B544-0225FD9669D0}" srcOrd="4" destOrd="0" presId="urn:microsoft.com/office/officeart/2005/8/layout/chevron2"/>
    <dgm:cxn modelId="{3AEC890E-FCAC-4AA0-8E8B-91C3B1A489B0}" type="presParOf" srcId="{5FDF8EC4-A1FF-4BBA-B544-0225FD9669D0}" destId="{C9C34563-0DEC-43DE-BC5F-32447986CBF9}" srcOrd="0" destOrd="0" presId="urn:microsoft.com/office/officeart/2005/8/layout/chevron2"/>
    <dgm:cxn modelId="{861AC202-3804-44B9-93B2-07EB19F6F513}" type="presParOf" srcId="{5FDF8EC4-A1FF-4BBA-B544-0225FD9669D0}" destId="{DDA1DA37-6599-4AD8-8F82-FFD467134E5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0F54B9-EE24-4292-BAD3-38F58153B6ED}" type="doc">
      <dgm:prSet loTypeId="urn:microsoft.com/office/officeart/2008/layout/RadialCluster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111875-09C1-490C-9DB3-0071217BE1C5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947DDB13-1F67-4611-90FA-3932F34EF0DF}" type="parTrans" cxnId="{4C61B66E-8EDB-44CE-8267-C2BF5E9A7043}">
      <dgm:prSet/>
      <dgm:spPr/>
      <dgm:t>
        <a:bodyPr/>
        <a:lstStyle/>
        <a:p>
          <a:endParaRPr lang="en-US"/>
        </a:p>
      </dgm:t>
    </dgm:pt>
    <dgm:pt modelId="{EA1781A9-D7DB-4A97-B5E2-4D0F53813237}" type="sibTrans" cxnId="{4C61B66E-8EDB-44CE-8267-C2BF5E9A7043}">
      <dgm:prSet/>
      <dgm:spPr/>
      <dgm:t>
        <a:bodyPr/>
        <a:lstStyle/>
        <a:p>
          <a:endParaRPr lang="en-US"/>
        </a:p>
      </dgm:t>
    </dgm:pt>
    <dgm:pt modelId="{067C8DB9-D8B9-4136-AE3D-DE328525E70E}">
      <dgm:prSet phldrT="[Text]"/>
      <dgm:spPr/>
      <dgm:t>
        <a:bodyPr/>
        <a:lstStyle/>
        <a:p>
          <a:r>
            <a:rPr lang="en-US" dirty="0" err="1"/>
            <a:t>Groupby</a:t>
          </a:r>
          <a:endParaRPr lang="en-US" dirty="0"/>
        </a:p>
      </dgm:t>
    </dgm:pt>
    <dgm:pt modelId="{AB78DCF6-CD0F-4917-A343-34D2DCDAEBCF}" type="parTrans" cxnId="{01A4F4AD-9CF5-46DB-820C-9EBA4EC253E4}">
      <dgm:prSet/>
      <dgm:spPr/>
      <dgm:t>
        <a:bodyPr/>
        <a:lstStyle/>
        <a:p>
          <a:endParaRPr lang="en-US"/>
        </a:p>
      </dgm:t>
    </dgm:pt>
    <dgm:pt modelId="{CFEAB030-2489-4F09-BD33-E93BF87F615F}" type="sibTrans" cxnId="{01A4F4AD-9CF5-46DB-820C-9EBA4EC253E4}">
      <dgm:prSet/>
      <dgm:spPr/>
      <dgm:t>
        <a:bodyPr/>
        <a:lstStyle/>
        <a:p>
          <a:endParaRPr lang="en-US"/>
        </a:p>
      </dgm:t>
    </dgm:pt>
    <dgm:pt modelId="{C1DC5759-2FCF-49D3-A0A0-534D8A2DCCAD}">
      <dgm:prSet phldrT="[Text]"/>
      <dgm:spPr/>
      <dgm:t>
        <a:bodyPr/>
        <a:lstStyle/>
        <a:p>
          <a:r>
            <a:rPr lang="en-US" dirty="0"/>
            <a:t>Merge</a:t>
          </a:r>
        </a:p>
      </dgm:t>
    </dgm:pt>
    <dgm:pt modelId="{C5412C9A-1DA4-4C8D-8A96-132E26AE436A}" type="parTrans" cxnId="{2864DDFB-45A5-45FD-B8AD-D27ABD7F9B96}">
      <dgm:prSet/>
      <dgm:spPr/>
      <dgm:t>
        <a:bodyPr/>
        <a:lstStyle/>
        <a:p>
          <a:endParaRPr lang="en-US"/>
        </a:p>
      </dgm:t>
    </dgm:pt>
    <dgm:pt modelId="{0A1C38F2-7CC3-4C23-BBF7-72AA12BA70A2}" type="sibTrans" cxnId="{2864DDFB-45A5-45FD-B8AD-D27ABD7F9B96}">
      <dgm:prSet/>
      <dgm:spPr/>
      <dgm:t>
        <a:bodyPr/>
        <a:lstStyle/>
        <a:p>
          <a:endParaRPr lang="en-US"/>
        </a:p>
      </dgm:t>
    </dgm:pt>
    <dgm:pt modelId="{C0F10991-075C-4D90-86E6-7318E02964FD}">
      <dgm:prSet phldrT="[Text]"/>
      <dgm:spPr/>
      <dgm:t>
        <a:bodyPr/>
        <a:lstStyle/>
        <a:p>
          <a:r>
            <a:rPr lang="en-US" dirty="0"/>
            <a:t>Binning</a:t>
          </a:r>
        </a:p>
      </dgm:t>
    </dgm:pt>
    <dgm:pt modelId="{BEF59B5E-1839-4DEE-970C-7F211E1BE892}" type="parTrans" cxnId="{9C401056-0BA0-483C-8D6F-5BC76D5CEE9D}">
      <dgm:prSet/>
      <dgm:spPr/>
      <dgm:t>
        <a:bodyPr/>
        <a:lstStyle/>
        <a:p>
          <a:endParaRPr lang="en-US"/>
        </a:p>
      </dgm:t>
    </dgm:pt>
    <dgm:pt modelId="{45F19200-E273-455B-B741-4A76671AAA24}" type="sibTrans" cxnId="{9C401056-0BA0-483C-8D6F-5BC76D5CEE9D}">
      <dgm:prSet/>
      <dgm:spPr/>
      <dgm:t>
        <a:bodyPr/>
        <a:lstStyle/>
        <a:p>
          <a:endParaRPr lang="en-US"/>
        </a:p>
      </dgm:t>
    </dgm:pt>
    <dgm:pt modelId="{D66559F4-06AC-43CF-8C18-7B102DD4FBC9}">
      <dgm:prSet/>
      <dgm:spPr/>
      <dgm:t>
        <a:bodyPr/>
        <a:lstStyle/>
        <a:p>
          <a:r>
            <a:rPr lang="en-US" dirty="0"/>
            <a:t>Descriptive statistics</a:t>
          </a:r>
        </a:p>
      </dgm:t>
    </dgm:pt>
    <dgm:pt modelId="{30B641D7-252C-4C91-BFD5-50DCFF617578}" type="parTrans" cxnId="{DDEAD754-51CA-49C9-B81C-142CC328BD22}">
      <dgm:prSet/>
      <dgm:spPr/>
      <dgm:t>
        <a:bodyPr/>
        <a:lstStyle/>
        <a:p>
          <a:endParaRPr lang="en-US"/>
        </a:p>
      </dgm:t>
    </dgm:pt>
    <dgm:pt modelId="{A5D069DC-2FDC-4418-BB81-CE534C88B38A}" type="sibTrans" cxnId="{DDEAD754-51CA-49C9-B81C-142CC328BD22}">
      <dgm:prSet/>
      <dgm:spPr/>
      <dgm:t>
        <a:bodyPr/>
        <a:lstStyle/>
        <a:p>
          <a:endParaRPr lang="en-US"/>
        </a:p>
      </dgm:t>
    </dgm:pt>
    <dgm:pt modelId="{599284DB-F378-413D-A3CC-90CB9856F497}" type="pres">
      <dgm:prSet presAssocID="{C80F54B9-EE24-4292-BAD3-38F58153B6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B930D3B-D020-41A8-A340-31F06DDAB7B0}" type="pres">
      <dgm:prSet presAssocID="{40111875-09C1-490C-9DB3-0071217BE1C5}" presName="singleCycle" presStyleCnt="0"/>
      <dgm:spPr/>
    </dgm:pt>
    <dgm:pt modelId="{E9FDACF6-551E-435A-BF6D-27C21838E2C8}" type="pres">
      <dgm:prSet presAssocID="{40111875-09C1-490C-9DB3-0071217BE1C5}" presName="singleCenter" presStyleLbl="node1" presStyleIdx="0" presStyleCnt="5">
        <dgm:presLayoutVars>
          <dgm:chMax val="7"/>
          <dgm:chPref val="7"/>
        </dgm:presLayoutVars>
      </dgm:prSet>
      <dgm:spPr/>
    </dgm:pt>
    <dgm:pt modelId="{EE2B8F7B-B070-4272-9EA8-06CB859FEA6E}" type="pres">
      <dgm:prSet presAssocID="{AB78DCF6-CD0F-4917-A343-34D2DCDAEBCF}" presName="Name56" presStyleLbl="parChTrans1D2" presStyleIdx="0" presStyleCnt="4"/>
      <dgm:spPr/>
    </dgm:pt>
    <dgm:pt modelId="{139B415D-2F22-41C8-A058-625A8800793C}" type="pres">
      <dgm:prSet presAssocID="{067C8DB9-D8B9-4136-AE3D-DE328525E70E}" presName="text0" presStyleLbl="node1" presStyleIdx="1" presStyleCnt="5" custScaleX="150522">
        <dgm:presLayoutVars>
          <dgm:bulletEnabled val="1"/>
        </dgm:presLayoutVars>
      </dgm:prSet>
      <dgm:spPr/>
    </dgm:pt>
    <dgm:pt modelId="{2FF4FE70-B2D4-4B2C-A1DC-582373417B80}" type="pres">
      <dgm:prSet presAssocID="{C5412C9A-1DA4-4C8D-8A96-132E26AE436A}" presName="Name56" presStyleLbl="parChTrans1D2" presStyleIdx="1" presStyleCnt="4"/>
      <dgm:spPr/>
    </dgm:pt>
    <dgm:pt modelId="{A1E19EED-8EDC-4D32-BC0C-ABAD9DC2FEBE}" type="pres">
      <dgm:prSet presAssocID="{C1DC5759-2FCF-49D3-A0A0-534D8A2DCCAD}" presName="text0" presStyleLbl="node1" presStyleIdx="2" presStyleCnt="5" custScaleX="153803">
        <dgm:presLayoutVars>
          <dgm:bulletEnabled val="1"/>
        </dgm:presLayoutVars>
      </dgm:prSet>
      <dgm:spPr/>
    </dgm:pt>
    <dgm:pt modelId="{C8C90D1C-E781-4B42-B0E5-2B4A3573EEA6}" type="pres">
      <dgm:prSet presAssocID="{BEF59B5E-1839-4DEE-970C-7F211E1BE892}" presName="Name56" presStyleLbl="parChTrans1D2" presStyleIdx="2" presStyleCnt="4"/>
      <dgm:spPr/>
    </dgm:pt>
    <dgm:pt modelId="{4254C68C-5F78-4FB5-9480-4B2FF61D0D32}" type="pres">
      <dgm:prSet presAssocID="{C0F10991-075C-4D90-86E6-7318E02964FD}" presName="text0" presStyleLbl="node1" presStyleIdx="3" presStyleCnt="5" custScaleX="156527">
        <dgm:presLayoutVars>
          <dgm:bulletEnabled val="1"/>
        </dgm:presLayoutVars>
      </dgm:prSet>
      <dgm:spPr/>
    </dgm:pt>
    <dgm:pt modelId="{81E6CCAF-2696-41A1-AC4E-0A4ABD1092F0}" type="pres">
      <dgm:prSet presAssocID="{30B641D7-252C-4C91-BFD5-50DCFF617578}" presName="Name56" presStyleLbl="parChTrans1D2" presStyleIdx="3" presStyleCnt="4"/>
      <dgm:spPr/>
    </dgm:pt>
    <dgm:pt modelId="{998FDE62-B350-4971-A0D0-52540469A5CE}" type="pres">
      <dgm:prSet presAssocID="{D66559F4-06AC-43CF-8C18-7B102DD4FBC9}" presName="text0" presStyleLbl="node1" presStyleIdx="4" presStyleCnt="5" custScaleX="206015">
        <dgm:presLayoutVars>
          <dgm:bulletEnabled val="1"/>
        </dgm:presLayoutVars>
      </dgm:prSet>
      <dgm:spPr/>
    </dgm:pt>
  </dgm:ptLst>
  <dgm:cxnLst>
    <dgm:cxn modelId="{07BF392D-E291-4B06-B942-C2B8935B410F}" type="presOf" srcId="{30B641D7-252C-4C91-BFD5-50DCFF617578}" destId="{81E6CCAF-2696-41A1-AC4E-0A4ABD1092F0}" srcOrd="0" destOrd="0" presId="urn:microsoft.com/office/officeart/2008/layout/RadialCluster"/>
    <dgm:cxn modelId="{DDEAD754-51CA-49C9-B81C-142CC328BD22}" srcId="{40111875-09C1-490C-9DB3-0071217BE1C5}" destId="{D66559F4-06AC-43CF-8C18-7B102DD4FBC9}" srcOrd="3" destOrd="0" parTransId="{30B641D7-252C-4C91-BFD5-50DCFF617578}" sibTransId="{A5D069DC-2FDC-4418-BB81-CE534C88B38A}"/>
    <dgm:cxn modelId="{9C401056-0BA0-483C-8D6F-5BC76D5CEE9D}" srcId="{40111875-09C1-490C-9DB3-0071217BE1C5}" destId="{C0F10991-075C-4D90-86E6-7318E02964FD}" srcOrd="2" destOrd="0" parTransId="{BEF59B5E-1839-4DEE-970C-7F211E1BE892}" sibTransId="{45F19200-E273-455B-B741-4A76671AAA24}"/>
    <dgm:cxn modelId="{4C61B66E-8EDB-44CE-8267-C2BF5E9A7043}" srcId="{C80F54B9-EE24-4292-BAD3-38F58153B6ED}" destId="{40111875-09C1-490C-9DB3-0071217BE1C5}" srcOrd="0" destOrd="0" parTransId="{947DDB13-1F67-4611-90FA-3932F34EF0DF}" sibTransId="{EA1781A9-D7DB-4A97-B5E2-4D0F53813237}"/>
    <dgm:cxn modelId="{7E610076-6777-4CF8-ACC3-902E918FEF73}" type="presOf" srcId="{D66559F4-06AC-43CF-8C18-7B102DD4FBC9}" destId="{998FDE62-B350-4971-A0D0-52540469A5CE}" srcOrd="0" destOrd="0" presId="urn:microsoft.com/office/officeart/2008/layout/RadialCluster"/>
    <dgm:cxn modelId="{94594279-6F75-403B-B336-A6B989A0B70B}" type="presOf" srcId="{C80F54B9-EE24-4292-BAD3-38F58153B6ED}" destId="{599284DB-F378-413D-A3CC-90CB9856F497}" srcOrd="0" destOrd="0" presId="urn:microsoft.com/office/officeart/2008/layout/RadialCluster"/>
    <dgm:cxn modelId="{A62D367F-EAD0-4560-805F-B539F0D02A40}" type="presOf" srcId="{C0F10991-075C-4D90-86E6-7318E02964FD}" destId="{4254C68C-5F78-4FB5-9480-4B2FF61D0D32}" srcOrd="0" destOrd="0" presId="urn:microsoft.com/office/officeart/2008/layout/RadialCluster"/>
    <dgm:cxn modelId="{74328386-F641-495C-AB32-76D56E817918}" type="presOf" srcId="{067C8DB9-D8B9-4136-AE3D-DE328525E70E}" destId="{139B415D-2F22-41C8-A058-625A8800793C}" srcOrd="0" destOrd="0" presId="urn:microsoft.com/office/officeart/2008/layout/RadialCluster"/>
    <dgm:cxn modelId="{8D3A0F9F-1B65-4A3E-903B-0A6640740EB2}" type="presOf" srcId="{40111875-09C1-490C-9DB3-0071217BE1C5}" destId="{E9FDACF6-551E-435A-BF6D-27C21838E2C8}" srcOrd="0" destOrd="0" presId="urn:microsoft.com/office/officeart/2008/layout/RadialCluster"/>
    <dgm:cxn modelId="{01A4F4AD-9CF5-46DB-820C-9EBA4EC253E4}" srcId="{40111875-09C1-490C-9DB3-0071217BE1C5}" destId="{067C8DB9-D8B9-4136-AE3D-DE328525E70E}" srcOrd="0" destOrd="0" parTransId="{AB78DCF6-CD0F-4917-A343-34D2DCDAEBCF}" sibTransId="{CFEAB030-2489-4F09-BD33-E93BF87F615F}"/>
    <dgm:cxn modelId="{FCEA97B0-5F2A-488E-ACA0-4C6D747313E0}" type="presOf" srcId="{BEF59B5E-1839-4DEE-970C-7F211E1BE892}" destId="{C8C90D1C-E781-4B42-B0E5-2B4A3573EEA6}" srcOrd="0" destOrd="0" presId="urn:microsoft.com/office/officeart/2008/layout/RadialCluster"/>
    <dgm:cxn modelId="{471824C0-2D44-48DA-BC42-225119D25B01}" type="presOf" srcId="{C1DC5759-2FCF-49D3-A0A0-534D8A2DCCAD}" destId="{A1E19EED-8EDC-4D32-BC0C-ABAD9DC2FEBE}" srcOrd="0" destOrd="0" presId="urn:microsoft.com/office/officeart/2008/layout/RadialCluster"/>
    <dgm:cxn modelId="{E0EEE2F0-E1A8-4B4B-9B93-4C42C4BF9C66}" type="presOf" srcId="{AB78DCF6-CD0F-4917-A343-34D2DCDAEBCF}" destId="{EE2B8F7B-B070-4272-9EA8-06CB859FEA6E}" srcOrd="0" destOrd="0" presId="urn:microsoft.com/office/officeart/2008/layout/RadialCluster"/>
    <dgm:cxn modelId="{881594F2-DB2C-4624-929B-5E4B96E3DB2C}" type="presOf" srcId="{C5412C9A-1DA4-4C8D-8A96-132E26AE436A}" destId="{2FF4FE70-B2D4-4B2C-A1DC-582373417B80}" srcOrd="0" destOrd="0" presId="urn:microsoft.com/office/officeart/2008/layout/RadialCluster"/>
    <dgm:cxn modelId="{2864DDFB-45A5-45FD-B8AD-D27ABD7F9B96}" srcId="{40111875-09C1-490C-9DB3-0071217BE1C5}" destId="{C1DC5759-2FCF-49D3-A0A0-534D8A2DCCAD}" srcOrd="1" destOrd="0" parTransId="{C5412C9A-1DA4-4C8D-8A96-132E26AE436A}" sibTransId="{0A1C38F2-7CC3-4C23-BBF7-72AA12BA70A2}"/>
    <dgm:cxn modelId="{67388908-C6BA-4EBC-9285-1FEC3C966B9D}" type="presParOf" srcId="{599284DB-F378-413D-A3CC-90CB9856F497}" destId="{4B930D3B-D020-41A8-A340-31F06DDAB7B0}" srcOrd="0" destOrd="0" presId="urn:microsoft.com/office/officeart/2008/layout/RadialCluster"/>
    <dgm:cxn modelId="{0DCCAF64-49E7-4F7D-A792-88F7F78FD71C}" type="presParOf" srcId="{4B930D3B-D020-41A8-A340-31F06DDAB7B0}" destId="{E9FDACF6-551E-435A-BF6D-27C21838E2C8}" srcOrd="0" destOrd="0" presId="urn:microsoft.com/office/officeart/2008/layout/RadialCluster"/>
    <dgm:cxn modelId="{C711E2A3-4093-4C15-9685-033DE87E5E4B}" type="presParOf" srcId="{4B930D3B-D020-41A8-A340-31F06DDAB7B0}" destId="{EE2B8F7B-B070-4272-9EA8-06CB859FEA6E}" srcOrd="1" destOrd="0" presId="urn:microsoft.com/office/officeart/2008/layout/RadialCluster"/>
    <dgm:cxn modelId="{D3BD102F-1B38-4ED6-8DC5-65E6E4841565}" type="presParOf" srcId="{4B930D3B-D020-41A8-A340-31F06DDAB7B0}" destId="{139B415D-2F22-41C8-A058-625A8800793C}" srcOrd="2" destOrd="0" presId="urn:microsoft.com/office/officeart/2008/layout/RadialCluster"/>
    <dgm:cxn modelId="{AED3BFA3-6EC3-4827-B95F-16F75C6A6329}" type="presParOf" srcId="{4B930D3B-D020-41A8-A340-31F06DDAB7B0}" destId="{2FF4FE70-B2D4-4B2C-A1DC-582373417B80}" srcOrd="3" destOrd="0" presId="urn:microsoft.com/office/officeart/2008/layout/RadialCluster"/>
    <dgm:cxn modelId="{E8926C41-A26F-4E41-9711-BF903FDE9E98}" type="presParOf" srcId="{4B930D3B-D020-41A8-A340-31F06DDAB7B0}" destId="{A1E19EED-8EDC-4D32-BC0C-ABAD9DC2FEBE}" srcOrd="4" destOrd="0" presId="urn:microsoft.com/office/officeart/2008/layout/RadialCluster"/>
    <dgm:cxn modelId="{C4698B50-55A2-4B94-A8D8-4FCCCEC073FB}" type="presParOf" srcId="{4B930D3B-D020-41A8-A340-31F06DDAB7B0}" destId="{C8C90D1C-E781-4B42-B0E5-2B4A3573EEA6}" srcOrd="5" destOrd="0" presId="urn:microsoft.com/office/officeart/2008/layout/RadialCluster"/>
    <dgm:cxn modelId="{7EA3C5A8-57D5-45BC-B05B-BF61C8231604}" type="presParOf" srcId="{4B930D3B-D020-41A8-A340-31F06DDAB7B0}" destId="{4254C68C-5F78-4FB5-9480-4B2FF61D0D32}" srcOrd="6" destOrd="0" presId="urn:microsoft.com/office/officeart/2008/layout/RadialCluster"/>
    <dgm:cxn modelId="{3245AA69-77F2-4312-A1AD-5DE140281887}" type="presParOf" srcId="{4B930D3B-D020-41A8-A340-31F06DDAB7B0}" destId="{81E6CCAF-2696-41A1-AC4E-0A4ABD1092F0}" srcOrd="7" destOrd="0" presId="urn:microsoft.com/office/officeart/2008/layout/RadialCluster"/>
    <dgm:cxn modelId="{BCDF21CF-6934-4A32-A0FF-A8963CD10ECD}" type="presParOf" srcId="{4B930D3B-D020-41A8-A340-31F06DDAB7B0}" destId="{998FDE62-B350-4971-A0D0-52540469A5CE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7D32-8463-42F0-B1F3-1541D6922D56}">
      <dsp:nvSpPr>
        <dsp:cNvPr id="0" name=""/>
        <dsp:cNvSpPr/>
      </dsp:nvSpPr>
      <dsp:spPr>
        <a:xfrm>
          <a:off x="1872826" y="220133"/>
          <a:ext cx="4368800" cy="151722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76B9B-DA41-49EC-A283-28E760D689C3}">
      <dsp:nvSpPr>
        <dsp:cNvPr id="0" name=""/>
        <dsp:cNvSpPr/>
      </dsp:nvSpPr>
      <dsp:spPr>
        <a:xfrm>
          <a:off x="3640666" y="3935306"/>
          <a:ext cx="846666" cy="541866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455BD-6EDE-46EF-98DA-65252EF33394}">
      <dsp:nvSpPr>
        <dsp:cNvPr id="0" name=""/>
        <dsp:cNvSpPr/>
      </dsp:nvSpPr>
      <dsp:spPr>
        <a:xfrm>
          <a:off x="2031999" y="4368800"/>
          <a:ext cx="4064000" cy="1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Answers</a:t>
          </a:r>
        </a:p>
      </dsp:txBody>
      <dsp:txXfrm>
        <a:off x="2031999" y="4368800"/>
        <a:ext cx="4064000" cy="1016000"/>
      </dsp:txXfrm>
    </dsp:sp>
    <dsp:sp modelId="{D84D6703-CAC9-40F2-BA48-8B0C4182F5B1}">
      <dsp:nvSpPr>
        <dsp:cNvPr id="0" name=""/>
        <dsp:cNvSpPr/>
      </dsp:nvSpPr>
      <dsp:spPr>
        <a:xfrm>
          <a:off x="3461173" y="1854538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Weapons</a:t>
          </a:r>
          <a:endParaRPr lang="en-US" sz="1600" kern="1200" dirty="0"/>
        </a:p>
      </dsp:txBody>
      <dsp:txXfrm>
        <a:off x="3684358" y="2077723"/>
        <a:ext cx="1077630" cy="1077630"/>
      </dsp:txXfrm>
    </dsp:sp>
    <dsp:sp modelId="{3E614AB9-ED00-4596-A740-289006D0DAA3}">
      <dsp:nvSpPr>
        <dsp:cNvPr id="0" name=""/>
        <dsp:cNvSpPr/>
      </dsp:nvSpPr>
      <dsp:spPr>
        <a:xfrm>
          <a:off x="2370666" y="71120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Victims</a:t>
          </a:r>
        </a:p>
      </dsp:txBody>
      <dsp:txXfrm>
        <a:off x="2593851" y="934385"/>
        <a:ext cx="1077630" cy="1077630"/>
      </dsp:txXfrm>
    </dsp:sp>
    <dsp:sp modelId="{3B8761CA-34D1-457D-A304-183F1A608949}">
      <dsp:nvSpPr>
        <dsp:cNvPr id="0" name=""/>
        <dsp:cNvSpPr/>
      </dsp:nvSpPr>
      <dsp:spPr>
        <a:xfrm>
          <a:off x="3928533" y="342730"/>
          <a:ext cx="1524000" cy="152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Perpetrators </a:t>
          </a:r>
        </a:p>
      </dsp:txBody>
      <dsp:txXfrm>
        <a:off x="4151718" y="565915"/>
        <a:ext cx="1077630" cy="1077630"/>
      </dsp:txXfrm>
    </dsp:sp>
    <dsp:sp modelId="{6DACE48D-BF09-4FF7-92F6-606F6354E30A}">
      <dsp:nvSpPr>
        <dsp:cNvPr id="0" name=""/>
        <dsp:cNvSpPr/>
      </dsp:nvSpPr>
      <dsp:spPr>
        <a:xfrm>
          <a:off x="1693333" y="33866"/>
          <a:ext cx="4741333" cy="379306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9F07B-4B12-40C0-91B3-00C5F2F2AE70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Initial</a:t>
          </a:r>
        </a:p>
      </dsp:txBody>
      <dsp:txXfrm rot="-5400000">
        <a:off x="1" y="679096"/>
        <a:ext cx="1352020" cy="579438"/>
      </dsp:txXfrm>
    </dsp:sp>
    <dsp:sp modelId="{26C62FA9-B912-471D-BB06-55B8C877BC92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638K records (1980-2014)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236K records (2000-2014)</a:t>
          </a:r>
        </a:p>
      </dsp:txBody>
      <dsp:txXfrm rot="-5400000">
        <a:off x="1352020" y="64373"/>
        <a:ext cx="6714693" cy="1132875"/>
      </dsp:txXfrm>
    </dsp:sp>
    <dsp:sp modelId="{5062B520-E432-49B4-867E-7F878D7704E7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Clean up</a:t>
          </a:r>
        </a:p>
      </dsp:txBody>
      <dsp:txXfrm rot="-5400000">
        <a:off x="1" y="2419614"/>
        <a:ext cx="1352020" cy="579438"/>
      </dsp:txXfrm>
    </dsp:sp>
    <dsp:sp modelId="{ADCBE854-D344-45BB-A7B7-274DB7750F9A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Removed columns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Renamed items</a:t>
          </a:r>
        </a:p>
      </dsp:txBody>
      <dsp:txXfrm rot="-5400000">
        <a:off x="1352020" y="1804891"/>
        <a:ext cx="6714693" cy="1132875"/>
      </dsp:txXfrm>
    </dsp:sp>
    <dsp:sp modelId="{C9C34563-0DEC-43DE-BC5F-32447986CBF9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Challenges</a:t>
          </a:r>
        </a:p>
      </dsp:txBody>
      <dsp:txXfrm rot="-5400000">
        <a:off x="1" y="4160131"/>
        <a:ext cx="1352020" cy="579438"/>
      </dsp:txXfrm>
    </dsp:sp>
    <dsp:sp modelId="{DDA1DA37-6599-4AD8-8F82-FFD467134E5B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2225" rIns="22225" bIns="2222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Merged too many items causing skew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DACF6-551E-435A-BF6D-27C21838E2C8}">
      <dsp:nvSpPr>
        <dsp:cNvPr id="0" name=""/>
        <dsp:cNvSpPr/>
      </dsp:nvSpPr>
      <dsp:spPr>
        <a:xfrm>
          <a:off x="3393366" y="1896533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740" tIns="78740" rIns="78740" bIns="7874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Analysis</a:t>
          </a:r>
        </a:p>
      </dsp:txBody>
      <dsp:txXfrm>
        <a:off x="3472721" y="1975888"/>
        <a:ext cx="1466890" cy="1466890"/>
      </dsp:txXfrm>
    </dsp:sp>
    <dsp:sp modelId="{EE2B8F7B-B070-4272-9EA8-06CB859FEA6E}">
      <dsp:nvSpPr>
        <dsp:cNvPr id="0" name=""/>
        <dsp:cNvSpPr/>
      </dsp:nvSpPr>
      <dsp:spPr>
        <a:xfrm rot="16200000">
          <a:off x="3802709" y="1493075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9B415D-2F22-41C8-A058-625A8800793C}">
      <dsp:nvSpPr>
        <dsp:cNvPr id="0" name=""/>
        <dsp:cNvSpPr/>
      </dsp:nvSpPr>
      <dsp:spPr>
        <a:xfrm>
          <a:off x="3386460" y="465"/>
          <a:ext cx="1639413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Groupby</a:t>
          </a:r>
          <a:endParaRPr lang="en-US" sz="3000" kern="1200" dirty="0"/>
        </a:p>
      </dsp:txBody>
      <dsp:txXfrm>
        <a:off x="3439628" y="53633"/>
        <a:ext cx="1533077" cy="982816"/>
      </dsp:txXfrm>
    </dsp:sp>
    <dsp:sp modelId="{2FF4FE70-B2D4-4B2C-A1DC-582373417B80}">
      <dsp:nvSpPr>
        <dsp:cNvPr id="0" name=""/>
        <dsp:cNvSpPr/>
      </dsp:nvSpPr>
      <dsp:spPr>
        <a:xfrm>
          <a:off x="5018967" y="2709333"/>
          <a:ext cx="5139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9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19EED-8EDC-4D32-BC0C-ABAD9DC2FEBE}">
      <dsp:nvSpPr>
        <dsp:cNvPr id="0" name=""/>
        <dsp:cNvSpPr/>
      </dsp:nvSpPr>
      <dsp:spPr>
        <a:xfrm>
          <a:off x="5532884" y="2164757"/>
          <a:ext cx="1675148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Merge</a:t>
          </a:r>
        </a:p>
      </dsp:txBody>
      <dsp:txXfrm>
        <a:off x="5586052" y="2217925"/>
        <a:ext cx="1568812" cy="982816"/>
      </dsp:txXfrm>
    </dsp:sp>
    <dsp:sp modelId="{C8C90D1C-E781-4B42-B0E5-2B4A3573EEA6}">
      <dsp:nvSpPr>
        <dsp:cNvPr id="0" name=""/>
        <dsp:cNvSpPr/>
      </dsp:nvSpPr>
      <dsp:spPr>
        <a:xfrm rot="5400000">
          <a:off x="3802709" y="3925591"/>
          <a:ext cx="806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691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4C68C-5F78-4FB5-9480-4B2FF61D0D32}">
      <dsp:nvSpPr>
        <dsp:cNvPr id="0" name=""/>
        <dsp:cNvSpPr/>
      </dsp:nvSpPr>
      <dsp:spPr>
        <a:xfrm>
          <a:off x="3353758" y="4329049"/>
          <a:ext cx="1704817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88900" rIns="88900" bIns="889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Binning</a:t>
          </a:r>
        </a:p>
      </dsp:txBody>
      <dsp:txXfrm>
        <a:off x="3406926" y="4382217"/>
        <a:ext cx="1598481" cy="982816"/>
      </dsp:txXfrm>
    </dsp:sp>
    <dsp:sp modelId="{81E6CCAF-2696-41A1-AC4E-0A4ABD1092F0}">
      <dsp:nvSpPr>
        <dsp:cNvPr id="0" name=""/>
        <dsp:cNvSpPr/>
      </dsp:nvSpPr>
      <dsp:spPr>
        <a:xfrm rot="10800000">
          <a:off x="3163783" y="2709333"/>
          <a:ext cx="2295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5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8FDE62-B350-4971-A0D0-52540469A5CE}">
      <dsp:nvSpPr>
        <dsp:cNvPr id="0" name=""/>
        <dsp:cNvSpPr/>
      </dsp:nvSpPr>
      <dsp:spPr>
        <a:xfrm>
          <a:off x="919966" y="2164757"/>
          <a:ext cx="2243816" cy="1089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60" tIns="73660" rIns="73660" bIns="7366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Descriptive statistics</a:t>
          </a:r>
        </a:p>
      </dsp:txBody>
      <dsp:txXfrm>
        <a:off x="973134" y="2217925"/>
        <a:ext cx="2137480" cy="98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C74-0BBC-4E8C-9017-E7E2F3D61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7304F-5409-46A5-AABF-8371332EF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F7A9-835F-4B05-8694-1FC68A9B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4FD13-5CED-4F1B-8548-BF877985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D422-A040-41E5-870C-64F8ED8D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4411-D6C0-43AD-B774-84DA38B8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9005F-AEAA-4962-9007-4BBAB7F9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63D6-1F87-4CC8-90DD-656A4375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65DF0-5F12-4CA8-AEA6-B0020E92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9EFC-1C16-4BF6-9934-932AD22E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91852-A1C5-49C1-B3CE-42806DBFC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4EB50-38BB-4C5D-B310-3F22E4A3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93F7-033A-4361-B71F-262AB7A0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8087-97AB-4A2D-ADDD-4E475FA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6FB16-338E-49E4-A53A-3450C56D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82A2-13FA-4484-A650-27446B0C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4FAC-B30D-49F6-B9F4-55A6B064E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714C-2533-436F-854D-FE8B3299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5F2F2-9BC3-446A-BFBC-B76A3DEF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0A7B7-60FF-4E39-AD7F-43C50E70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7096-4957-423D-BA58-A3F90FEB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0B47-01D7-4EC8-BA6D-439A1FE12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C351D-BE43-42DA-8A8A-36C1F89C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632E-651B-4CE4-AE47-81A60B34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8324-F8FC-4A89-9205-FFCD5BE0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848-5DF9-407D-911A-D9876DEF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2625F-13E5-4FB2-8B60-EF8A34219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86A3-08C7-4535-91F9-5C4F55E23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33C71-36BE-4CFA-841C-FE520419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17128-84FA-4310-B750-12DAC7F6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B1A4-4126-43E3-943C-A26429C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E722-EC56-41EF-9AEA-2A738072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3AF4-0EE1-4070-9953-B95023C29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1B4C-7EF1-4512-B500-0AC1E121C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3B051-4617-4B07-B992-5F09A3AD5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CD5BA-82E7-48F7-BA6C-423662F79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73EFC-EDB7-4BEF-8187-EED87180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8402A-ACF2-470A-8ABF-D94513D9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E136F-2E34-4836-9ABE-C233875D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35E2-530E-4B33-A187-CCB68468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D724E-9B99-467E-A549-42E6E16A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898D2-2CBA-47B4-8DCE-26A8DB20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E077F-9E09-47BC-A50C-0E5BCE5F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077FD9-9224-475D-B12D-F4C9B34C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CC125-0200-46F3-AC6B-BF7CD7E3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C9E03-71C0-47C8-9D50-8327316A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7CEF-F946-4E45-BA1F-307FC916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DF22-6FE2-4D03-A84B-BDC73D84C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22062-A583-4927-AB2A-7A265586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212BF-3998-4B48-AA53-CC04A902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D87B-0124-4A8D-9C8C-F02C2C88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56108-A041-4EE2-9263-FA48A68B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3637-CF73-43C9-B454-2D09CB9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E5829-2C19-476D-97FC-A5EA5D441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1DAA8-0BD1-4703-BD18-783325E02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F8B98-B4B0-40DD-985B-D0FAF281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E4167-A5CD-4F8E-975F-681D9697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0F9CF-A8C7-4308-A4B0-26482C54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0F39A-365C-406C-9EDA-3D448EAD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ABD7D-0AF9-4E87-B66B-8B22615F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1A10-41EC-4DFA-9AA0-91B2C899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DD304-9BDB-4F78-894C-01E1A4C01B0E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AC09-ACAB-438A-B923-2148EFCD1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06861-FE7E-49EB-BF74-759267A5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D741-827A-4829-B0C3-C4966FF74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0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AB00-F32E-4EC8-9F4F-A8AEEA46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5" y="640082"/>
            <a:ext cx="3377183" cy="205549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US Homicides </a:t>
            </a:r>
            <a:br>
              <a:rPr lang="en-US" sz="4400" dirty="0"/>
            </a:br>
            <a:r>
              <a:rPr lang="en-US" sz="4400" dirty="0"/>
              <a:t>  2000-2014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3E8D-D394-4F5F-A38F-0454F833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74735" y="3038475"/>
            <a:ext cx="3377184" cy="3179446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	Brittany Alvaro</a:t>
            </a:r>
          </a:p>
          <a:p>
            <a:r>
              <a:rPr lang="en-US" sz="2000" dirty="0">
                <a:solidFill>
                  <a:schemeClr val="tx1"/>
                </a:solidFill>
              </a:rPr>
              <a:t>	Kenny Cutler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	Bamrot Abebe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</a:rPr>
              <a:t>June 05, 2019</a:t>
            </a:r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B77A60CC-D734-447B-B8B7-4AD1F353F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5" r="11689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18A950-EFF5-4C8C-ADFA-D979A6FF0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14032"/>
            <a:ext cx="5487650" cy="3658433"/>
          </a:xfrm>
          <a:prstGeom prst="rect">
            <a:avLst/>
          </a:prstGeom>
        </p:spPr>
      </p:pic>
      <p:pic>
        <p:nvPicPr>
          <p:cNvPr id="11" name="Picture 10" descr="A close up of a card&#10;&#10;Description automatically generated">
            <a:extLst>
              <a:ext uri="{FF2B5EF4-FFF2-40B4-BE49-F238E27FC236}">
                <a16:creationId xmlns:a16="http://schemas.microsoft.com/office/drawing/2014/main" id="{0515C862-777F-4408-9399-0765D89F3C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0" y="1314033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5BFF8-283C-A04C-9925-80F59EC21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7552486" cy="2998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7312A-CF8F-1640-9E3E-3B4314F4E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1" y="3206748"/>
            <a:ext cx="5476879" cy="365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8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F0C9F-D0EB-4B95-84D8-053C6E58F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74" y="685800"/>
            <a:ext cx="9239876" cy="584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321EF6-684A-4CB2-B139-0D1AB4DCF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650" y="1409282"/>
            <a:ext cx="5829928" cy="3886618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CC23DB-F3C6-4540-8539-4E02F561B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0" y="1409283"/>
            <a:ext cx="5958514" cy="39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68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E5C8E-5B0E-4207-BDEC-9F69E93BC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6" y="0"/>
            <a:ext cx="9078687" cy="680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733F1-620F-406D-8197-85EF1E5B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363"/>
            <a:ext cx="10515600" cy="1037772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1CFB7-86B6-4FFF-998D-74C46F192CFA}"/>
              </a:ext>
            </a:extLst>
          </p:cNvPr>
          <p:cNvSpPr txBox="1"/>
          <p:nvPr/>
        </p:nvSpPr>
        <p:spPr>
          <a:xfrm>
            <a:off x="838200" y="1402897"/>
            <a:ext cx="88487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Handguns are the most popular weapon of choice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the crimes were unsolved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Unexpected result, majority were expected to be 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and female between 20-29 were most common victims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Females between 30-39 and 40-49 not too far behind those between 20-29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Manslaughter by negligence were most common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Unexpected result, expected majority to be murder or manslaughter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California had the highest rate of homicides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perpetrators were the most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Homicides reached peak in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victims are male</a:t>
            </a:r>
          </a:p>
        </p:txBody>
      </p:sp>
    </p:spTree>
    <p:extLst>
      <p:ext uri="{BB962C8B-B14F-4D97-AF65-F5344CB8AC3E}">
        <p14:creationId xmlns:p14="http://schemas.microsoft.com/office/powerpoint/2010/main" val="322664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733F1-620F-406D-8197-85EF1E5B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363"/>
            <a:ext cx="10515600" cy="1037772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1CFB7-86B6-4FFF-998D-74C46F192CFA}"/>
              </a:ext>
            </a:extLst>
          </p:cNvPr>
          <p:cNvSpPr txBox="1"/>
          <p:nvPr/>
        </p:nvSpPr>
        <p:spPr>
          <a:xfrm>
            <a:off x="838200" y="1402897"/>
            <a:ext cx="8848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topic didn’t lend itself to quality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Quality of data was bad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Possibly too challenging for current skillset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and merging data to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 into a major issue where some files were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Tried a couple bubble plots (scatter plot and bubble map plot)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was not sufficient for either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Only one dataset for bubble plot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0227B-DFDF-4F4B-B1FA-51B3AA798477}"/>
              </a:ext>
            </a:extLst>
          </p:cNvPr>
          <p:cNvSpPr txBox="1"/>
          <p:nvPr/>
        </p:nvSpPr>
        <p:spPr>
          <a:xfrm>
            <a:off x="4223657" y="4289075"/>
            <a:ext cx="3744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Possibilities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8BFC7-E244-D143-9C43-7041902654E6}"/>
              </a:ext>
            </a:extLst>
          </p:cNvPr>
          <p:cNvSpPr txBox="1"/>
          <p:nvPr/>
        </p:nvSpPr>
        <p:spPr>
          <a:xfrm>
            <a:off x="838200" y="5268686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relationship of victim and perpetrator?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we make the bubble plot map?</a:t>
            </a:r>
          </a:p>
        </p:txBody>
      </p:sp>
    </p:spTree>
    <p:extLst>
      <p:ext uri="{BB962C8B-B14F-4D97-AF65-F5344CB8AC3E}">
        <p14:creationId xmlns:p14="http://schemas.microsoft.com/office/powerpoint/2010/main" val="325134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4733F1-620F-406D-8197-85EF1E5B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0257"/>
            <a:ext cx="10515600" cy="1037772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Questions or Comments</a:t>
            </a:r>
          </a:p>
        </p:txBody>
      </p:sp>
    </p:spTree>
    <p:extLst>
      <p:ext uri="{BB962C8B-B14F-4D97-AF65-F5344CB8AC3E}">
        <p14:creationId xmlns:p14="http://schemas.microsoft.com/office/powerpoint/2010/main" val="32697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D8EDC7-95E0-453A-B156-3CB978B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Motivation</a:t>
            </a:r>
          </a:p>
        </p:txBody>
      </p:sp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A1E969-A0D8-4C5E-A1FB-623ECF30D0B1}"/>
              </a:ext>
            </a:extLst>
          </p:cNvPr>
          <p:cNvSpPr txBox="1"/>
          <p:nvPr/>
        </p:nvSpPr>
        <p:spPr>
          <a:xfrm>
            <a:off x="838200" y="2310851"/>
            <a:ext cx="922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Are there trends in homicides occurring in the United States?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7AEDE-965F-4A7B-B9C6-7743AEA20423}"/>
              </a:ext>
            </a:extLst>
          </p:cNvPr>
          <p:cNvSpPr txBox="1"/>
          <p:nvPr/>
        </p:nvSpPr>
        <p:spPr>
          <a:xfrm>
            <a:off x="838200" y="3469932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Age of the victims by sex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homicides per year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States with the most homicides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Perpetrator weapon of choice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Proportion of crimes solved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Homicide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Sex of perpetrators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Sex of victims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Cities homicides took place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2" name="Graphic 11" descr="Head with gears">
            <a:extLst>
              <a:ext uri="{FF2B5EF4-FFF2-40B4-BE49-F238E27FC236}">
                <a16:creationId xmlns:a16="http://schemas.microsoft.com/office/drawing/2014/main" id="{8FEDB236-3CBA-495B-A471-4F0FE558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2796" y="570706"/>
            <a:ext cx="1455938" cy="1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6E4C5C-A290-4FB6-BB64-6700CF68E33C}"/>
              </a:ext>
            </a:extLst>
          </p:cNvPr>
          <p:cNvSpPr txBox="1"/>
          <p:nvPr/>
        </p:nvSpPr>
        <p:spPr>
          <a:xfrm>
            <a:off x="2732288" y="5938278"/>
            <a:ext cx="653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source:  https://www.kaggle.com Analysis of homicides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D8C443-D611-434D-A089-37003BEE5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11540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774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5003A40-4576-4680-B160-171746731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9016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527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033CDA-0A39-4B3E-9DB1-7E89B8B25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74" y="822485"/>
            <a:ext cx="9705050" cy="3207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9363C2-4EB8-44F7-BE73-702B2C8B2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243248"/>
            <a:ext cx="113061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6F3208-3DFE-4F2B-8D04-E1F4E9ECC5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395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837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18270-A686-45A8-A479-9FC000BD6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627547"/>
            <a:ext cx="7153275" cy="55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88F90951-08CB-4D96-8F30-E5BD49D2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5774"/>
            <a:ext cx="9144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9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d, indoor, wall&#10;&#10;Description automatically generated">
            <a:extLst>
              <a:ext uri="{FF2B5EF4-FFF2-40B4-BE49-F238E27FC236}">
                <a16:creationId xmlns:a16="http://schemas.microsoft.com/office/drawing/2014/main" id="{98F13D96-610C-4AE4-83DE-6442AFD8D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C2ACF-58CA-C04F-B75E-3629A082B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676399"/>
            <a:ext cx="11756573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4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263</Words>
  <Application>Microsoft Macintosh PowerPoint</Application>
  <PresentationFormat>Widescreen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 Homicides    2000-2014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Challenges</vt:lpstr>
      <vt:lpstr>Questions or Comments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Bamrot Yekoye</dc:creator>
  <cp:lastModifiedBy>Kenny Cutler</cp:lastModifiedBy>
  <cp:revision>35</cp:revision>
  <dcterms:created xsi:type="dcterms:W3CDTF">2019-06-04T00:07:50Z</dcterms:created>
  <dcterms:modified xsi:type="dcterms:W3CDTF">2019-06-05T21:39:10Z</dcterms:modified>
</cp:coreProperties>
</file>