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C74-0BBC-4E8C-9017-E7E2F3D61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7304F-5409-46A5-AABF-8371332EF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F7A9-835F-4B05-8694-1FC68A9B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FD13-5CED-4F1B-8548-BF877985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D422-A040-41E5-870C-64F8ED8D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4411-D6C0-43AD-B774-84DA38B8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9005F-AEAA-4962-9007-4BBAB7F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3D6-1F87-4CC8-90DD-656A4375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5DF0-5F12-4CA8-AEA6-B0020E9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9EFC-1C16-4BF6-9934-932AD22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91852-A1C5-49C1-B3CE-42806DBF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EB50-38BB-4C5D-B310-3F22E4A3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93F7-033A-4361-B71F-262AB7A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8087-97AB-4A2D-ADDD-4E475FA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FB16-338E-49E4-A53A-3450C56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82A2-13FA-4484-A650-27446B0C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4FAC-B30D-49F6-B9F4-55A6B064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714C-2533-436F-854D-FE8B3299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F2F2-9BC3-446A-BFBC-B76A3DEF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A7B7-60FF-4E39-AD7F-43C50E70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096-4957-423D-BA58-A3F90FE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0B47-01D7-4EC8-BA6D-439A1FE1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351D-BE43-42DA-8A8A-36C1F89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632E-651B-4CE4-AE47-81A60B3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8324-F8FC-4A89-9205-FFCD5BE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848-5DF9-407D-911A-D9876DEF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625F-13E5-4FB2-8B60-EF8A3421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86A3-08C7-4535-91F9-5C4F55E23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3C71-36BE-4CFA-841C-FE52041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7128-84FA-4310-B750-12DAC7F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B1A4-4126-43E3-943C-A26429C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E722-EC56-41EF-9AEA-2A73807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3AF4-0EE1-4070-9953-B95023C2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1B4C-7EF1-4512-B500-0AC1E121C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3B051-4617-4B07-B992-5F09A3AD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D5BA-82E7-48F7-BA6C-423662F79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3EFC-EDB7-4BEF-8187-EED87180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8402A-ACF2-470A-8ABF-D94513D9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E136F-2E34-4836-9ABE-C233875D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35E2-530E-4B33-A187-CCB68468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D724E-9B99-467E-A549-42E6E16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98D2-2CBA-47B4-8DCE-26A8DB20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E077F-9E09-47BC-A50C-0E5BCE5F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7FD9-9224-475D-B12D-F4C9B34C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CC125-0200-46F3-AC6B-BF7CD7E3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9E03-71C0-47C8-9D50-8327316A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7CEF-F946-4E45-BA1F-307FC916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DF22-6FE2-4D03-A84B-BDC73D84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2062-A583-4927-AB2A-7A265586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12BF-3998-4B48-AA53-CC04A902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D87B-0124-4A8D-9C8C-F02C2C8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56108-A041-4EE2-9263-FA48A68B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637-CF73-43C9-B454-2D09CB9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E5829-2C19-476D-97FC-A5EA5D441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1DAA8-0BD1-4703-BD18-783325E0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F8B98-B4B0-40DD-985B-D0FAF281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E4167-A5CD-4F8E-975F-681D9697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F9CF-A8C7-4308-A4B0-26482C5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F39A-365C-406C-9EDA-3D448EAD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BD7D-0AF9-4E87-B66B-8B22615F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1A10-41EC-4DFA-9AA0-91B2C899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304-9BDB-4F78-894C-01E1A4C01B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AC09-ACAB-438A-B923-2148EFCD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6861-FE7E-49EB-BF74-759267A5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AB00-F32E-4EC8-9F4F-A8AEEA4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2"/>
            <a:ext cx="3377183" cy="205549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KU Data boot camp </a:t>
            </a:r>
            <a:br>
              <a:rPr lang="en-US" sz="4400" b="1" dirty="0"/>
            </a:br>
            <a:r>
              <a:rPr lang="en-US" sz="4400" b="1" dirty="0"/>
              <a:t>Project 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3E8D-D394-4F5F-A38F-0454F833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4735" y="3038475"/>
            <a:ext cx="3377184" cy="3179446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 Homicide data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years 2000-2014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	Brittany Alvaro</a:t>
            </a:r>
          </a:p>
          <a:p>
            <a:r>
              <a:rPr lang="en-US" sz="2000" dirty="0">
                <a:solidFill>
                  <a:schemeClr val="tx1"/>
                </a:solidFill>
              </a:rPr>
              <a:t>	Kenny Cutler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	Bamrot Abebe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June 05, 2019</a:t>
            </a:r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B77A60CC-D734-447B-B8B7-4AD1F353F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1689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D8EDC7-95E0-453A-B156-3CB978B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questions</a:t>
            </a:r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1E969-A0D8-4C5E-A1FB-623ECF30D0B1}"/>
              </a:ext>
            </a:extLst>
          </p:cNvPr>
          <p:cNvSpPr txBox="1"/>
          <p:nvPr/>
        </p:nvSpPr>
        <p:spPr>
          <a:xfrm>
            <a:off x="838200" y="2310851"/>
            <a:ext cx="866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Is there a trend in the homicides occurring yearly?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AEDE-965F-4A7B-B9C6-7743AEA20423}"/>
              </a:ext>
            </a:extLst>
          </p:cNvPr>
          <p:cNvSpPr txBox="1"/>
          <p:nvPr/>
        </p:nvSpPr>
        <p:spPr>
          <a:xfrm>
            <a:off x="3062796" y="3703329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and trend of victim/perpetrator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9A69A-B3EE-4637-861D-B4AB42E17313}"/>
              </a:ext>
            </a:extLst>
          </p:cNvPr>
          <p:cNvSpPr txBox="1"/>
          <p:nvPr/>
        </p:nvSpPr>
        <p:spPr>
          <a:xfrm>
            <a:off x="3062796" y="4775020"/>
            <a:ext cx="507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Relationship of weapon of choice to states, age and sex of perpetrators </a:t>
            </a: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8FEDB236-3CBA-495B-A471-4F0FE558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796" y="570706"/>
            <a:ext cx="1455938" cy="1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EEA517-F9DB-441D-BF6B-2AA316D1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source, Strategy and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E4C5C-A290-4FB6-BB64-6700CF68E33C}"/>
              </a:ext>
            </a:extLst>
          </p:cNvPr>
          <p:cNvSpPr txBox="1"/>
          <p:nvPr/>
        </p:nvSpPr>
        <p:spPr>
          <a:xfrm>
            <a:off x="361950" y="1690688"/>
            <a:ext cx="65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source:  https://www.kaggle.com Analysis of homicides </a:t>
            </a:r>
          </a:p>
        </p:txBody>
      </p:sp>
    </p:spTree>
    <p:extLst>
      <p:ext uri="{BB962C8B-B14F-4D97-AF65-F5344CB8AC3E}">
        <p14:creationId xmlns:p14="http://schemas.microsoft.com/office/powerpoint/2010/main" val="30677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4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3AC-E34B-4BC1-AEA8-6EE911E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7D3-8D77-4F33-994D-4B440739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KU Data boot camp  Project One</vt:lpstr>
      <vt:lpstr>The questions</vt:lpstr>
      <vt:lpstr>Data source, Strategy and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Bamrot Yekoye</dc:creator>
  <cp:lastModifiedBy>Bamrot Yekoye</cp:lastModifiedBy>
  <cp:revision>11</cp:revision>
  <dcterms:created xsi:type="dcterms:W3CDTF">2019-06-04T00:07:50Z</dcterms:created>
  <dcterms:modified xsi:type="dcterms:W3CDTF">2019-06-04T01:55:43Z</dcterms:modified>
</cp:coreProperties>
</file>