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5EB328-F627-4E58-9385-12D5CEB0D22F}">
  <a:tblStyle styleId="{875EB328-F627-4E58-9385-12D5CEB0D2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af73644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af73644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af73644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af73644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af73644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aaf73644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aaf73644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aaf73644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af73644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aaf73644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Part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End Guild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3/12/2024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Docker?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89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Docker is an open-source platform for developing, shipping, and running applications.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uses containerisation to package software and its dependencies together.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Containers are lightweight, portable, and ensure consistent environments across development, testing, and production.</a:t>
            </a:r>
            <a:endParaRPr/>
          </a:p>
        </p:txBody>
      </p:sp>
      <p:pic>
        <p:nvPicPr>
          <p:cNvPr descr="a blue whale with containers on its back (provided by Tenor)"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150" y="806325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Consistency</a:t>
            </a:r>
            <a:r>
              <a:rPr lang="en-GB"/>
              <a:t>: Eliminate </a:t>
            </a:r>
            <a:r>
              <a:rPr b="1" i="1" lang="en-GB"/>
              <a:t>"it works on my machine" </a:t>
            </a:r>
            <a:r>
              <a:rPr lang="en-GB"/>
              <a:t>problems.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Portability</a:t>
            </a:r>
            <a:r>
              <a:rPr lang="en-GB"/>
              <a:t>: Run containers anywhere (local, cloud, servers).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Efficiency</a:t>
            </a:r>
            <a:r>
              <a:rPr lang="en-GB"/>
              <a:t>: Containers share the host OS kernel, making them lightweight.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b="1" lang="en-GB"/>
              <a:t>Scalability</a:t>
            </a:r>
            <a:r>
              <a:rPr lang="en-GB"/>
              <a:t>: Easily scale applications with orchestration tools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Concepts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2737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25"/>
              <a:buChar char="●"/>
            </a:pPr>
            <a:r>
              <a:rPr b="1" lang="en-GB" sz="1325"/>
              <a:t>Images</a:t>
            </a:r>
            <a:r>
              <a:rPr lang="en-GB" sz="1325"/>
              <a:t>:</a:t>
            </a:r>
            <a:endParaRPr sz="1325"/>
          </a:p>
          <a:p>
            <a:pPr indent="-312737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○"/>
            </a:pPr>
            <a:r>
              <a:rPr lang="en-GB" sz="1325"/>
              <a:t>Read-only templates for creating containers.</a:t>
            </a:r>
            <a:endParaRPr sz="1325"/>
          </a:p>
          <a:p>
            <a:pPr indent="-312737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25"/>
              <a:buChar char="○"/>
            </a:pPr>
            <a:r>
              <a:rPr lang="en-GB" sz="1325"/>
              <a:t>Example: Alpine image with pre-installed .net.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25"/>
              <a:buChar char="●"/>
            </a:pPr>
            <a:r>
              <a:rPr b="1" lang="en-GB" sz="1325"/>
              <a:t>Containers</a:t>
            </a:r>
            <a:r>
              <a:rPr lang="en-GB" sz="1325"/>
              <a:t>:</a:t>
            </a:r>
            <a:endParaRPr sz="1325"/>
          </a:p>
          <a:p>
            <a:pPr indent="-312737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25"/>
              <a:buChar char="○"/>
            </a:pPr>
            <a:r>
              <a:rPr lang="en-GB" sz="1325"/>
              <a:t>Runtime instances of Docker images.</a:t>
            </a:r>
            <a:endParaRPr sz="1325"/>
          </a:p>
          <a:p>
            <a:pPr indent="-312737" lvl="1" marL="91440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1325"/>
              <a:buChar char="○"/>
            </a:pPr>
            <a:r>
              <a:rPr lang="en-GB" sz="1325"/>
              <a:t>Isolated</a:t>
            </a:r>
            <a:endParaRPr/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b="1" lang="en-GB" sz="1325"/>
              <a:t>Dockerfile</a:t>
            </a:r>
            <a:r>
              <a:rPr lang="en-GB" sz="1325"/>
              <a:t>:</a:t>
            </a:r>
            <a:endParaRPr sz="1325"/>
          </a:p>
          <a:p>
            <a:pPr indent="-312737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25"/>
              <a:buChar char="○"/>
            </a:pPr>
            <a:r>
              <a:rPr lang="en-GB" sz="1325"/>
              <a:t>A script with instructions to build a Docker image.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325"/>
              <a:buChar char="●"/>
            </a:pPr>
            <a:r>
              <a:rPr lang="en-GB" sz="1325"/>
              <a:t>Repo Hubs:</a:t>
            </a:r>
            <a:endParaRPr sz="1325"/>
          </a:p>
          <a:p>
            <a:pPr indent="-312737" lvl="1" marL="9144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325"/>
              <a:buChar char="○"/>
            </a:pPr>
            <a:r>
              <a:rPr lang="en-GB" sz="1325"/>
              <a:t>A repository for sharing and downloading Docker images.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{875EB328-F627-4E58-9385-12D5CEB0D22F}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Feature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Containers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VM’s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OS Level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Share host OS </a:t>
                      </a:r>
                      <a:r>
                        <a:rPr lang="en-GB">
                          <a:solidFill>
                            <a:schemeClr val="lt1"/>
                          </a:solidFill>
                        </a:rPr>
                        <a:t>kernel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Include full 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Size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Lightweight (MBs)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Heavy (GBs)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Start up time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Seconds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Minutes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Isolation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Process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Hardware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Real life example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Dockerfile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-GB"/>
              <a:t>d</a:t>
            </a:r>
            <a:r>
              <a:rPr lang="en-GB"/>
              <a:t>ocker-compose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