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podcast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65871"/>
          </a:xfrm>
        </p:spPr>
        <p:txBody>
          <a:bodyPr>
            <a:normAutofit/>
          </a:bodyPr>
          <a:lstStyle/>
          <a:p>
            <a:r>
              <a:rPr lang="en-US" dirty="0" smtClean="0"/>
              <a:t>K. David Pearce</a:t>
            </a:r>
          </a:p>
          <a:p>
            <a:r>
              <a:rPr lang="en-US" dirty="0" smtClean="0"/>
              <a:t>Student Project</a:t>
            </a:r>
          </a:p>
          <a:p>
            <a:r>
              <a:rPr lang="en-US" dirty="0" smtClean="0"/>
              <a:t>MSSA San Antonio Cohort 5</a:t>
            </a:r>
          </a:p>
        </p:txBody>
      </p:sp>
    </p:spTree>
    <p:extLst>
      <p:ext uri="{BB962C8B-B14F-4D97-AF65-F5344CB8AC3E}">
        <p14:creationId xmlns:p14="http://schemas.microsoft.com/office/powerpoint/2010/main" val="3697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8" y="1684714"/>
            <a:ext cx="8095189" cy="4400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346661"/>
            <a:ext cx="333617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populated all of the tables with sample data in order to test the database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biggest challenge was updating table details since primary keys were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in </a:t>
            </a:r>
            <a:r>
              <a:rPr lang="en-US" dirty="0" err="1" smtClean="0"/>
              <a:t>EpisodeDetails</a:t>
            </a:r>
            <a:r>
              <a:rPr lang="en-US" dirty="0" smtClean="0"/>
              <a:t> I used varchar(10) for the podcast name.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 first episode’s name contained 29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found it was easier to edit the tables using the GUI in Object Explorer rather than updating my original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9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237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496"/>
            <a:ext cx="7729728" cy="118872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4" y="1381417"/>
            <a:ext cx="7581206" cy="5296803"/>
          </a:xfrm>
        </p:spPr>
      </p:pic>
      <p:sp>
        <p:nvSpPr>
          <p:cNvPr id="7" name="TextBox 6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wife wants to create a podcast titled “Thank You For Your Service” that extends the fleeting conversation between veterans and civilians about how we think of and thank service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 designed a prototype of the website (see left image) using a website called </a:t>
            </a:r>
            <a:r>
              <a:rPr lang="en-US" dirty="0" err="1" smtClean="0"/>
              <a:t>Figma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website will host her podcasts and will also have an online store where fans can purchase things like shirts and coffee mugs</a:t>
            </a:r>
          </a:p>
        </p:txBody>
      </p:sp>
    </p:spTree>
    <p:extLst>
      <p:ext uri="{BB962C8B-B14F-4D97-AF65-F5344CB8AC3E}">
        <p14:creationId xmlns:p14="http://schemas.microsoft.com/office/powerpoint/2010/main" val="36832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 requirements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6" y="1601584"/>
            <a:ext cx="7756008" cy="4884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will click a button on the website to listen to a podcast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browser will send an HTTP request to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Controller will access the Model which retrieves the correct episode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controller will then access the View which sends the HTML response back to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" y="2811846"/>
            <a:ext cx="4987637" cy="3728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to assist me (part 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69" y="2811845"/>
            <a:ext cx="6817525" cy="371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660073" y="1502896"/>
            <a:ext cx="70159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use two websites to assist me in creating the website: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is the ASP.NET tutorial website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the ASP.NET example (right)</a:t>
            </a:r>
          </a:p>
        </p:txBody>
      </p:sp>
    </p:spTree>
    <p:extLst>
      <p:ext uri="{BB962C8B-B14F-4D97-AF65-F5344CB8AC3E}">
        <p14:creationId xmlns:p14="http://schemas.microsoft.com/office/powerpoint/2010/main" val="169378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418638"/>
            <a:ext cx="4202474" cy="5167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to assist me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443939"/>
            <a:ext cx="33361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also be referencing Chapter 7 of the MVC Core textbook in order to setup the online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textbook uses a Sports Store as an example, and I will tailor the details to reflect a Podcast Store</a:t>
            </a:r>
          </a:p>
        </p:txBody>
      </p:sp>
    </p:spTree>
    <p:extLst>
      <p:ext uri="{BB962C8B-B14F-4D97-AF65-F5344CB8AC3E}">
        <p14:creationId xmlns:p14="http://schemas.microsoft.com/office/powerpoint/2010/main" val="40545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340028"/>
            <a:ext cx="6882903" cy="5393281"/>
          </a:xfrm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podcast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2356" y="1601584"/>
            <a:ext cx="333617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example podcast website would look like the photo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top would be a button to play the current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bottom would be additional buttons to play previous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menu bar would have links to the “About” page and the “Store”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39775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 1: Create a new ASP.NET Core Web Application project</a:t>
            </a:r>
          </a:p>
          <a:p>
            <a:r>
              <a:rPr lang="en-US" sz="2400" dirty="0" smtClean="0"/>
              <a:t>Step 2:  Add Controllers,  Views, and Model</a:t>
            </a:r>
          </a:p>
          <a:p>
            <a:r>
              <a:rPr lang="en-US" sz="2400" dirty="0" smtClean="0"/>
              <a:t>Step 3: Link to a database</a:t>
            </a:r>
          </a:p>
          <a:p>
            <a:r>
              <a:rPr lang="en-US" sz="2400" dirty="0" smtClean="0"/>
              <a:t>Step 4: Add content</a:t>
            </a:r>
          </a:p>
          <a:p>
            <a:r>
              <a:rPr lang="en-US" sz="2400" dirty="0" smtClean="0"/>
              <a:t>Step 5: Use Razor, HTML, and CSS to improve the user interface</a:t>
            </a:r>
          </a:p>
          <a:p>
            <a:r>
              <a:rPr lang="en-US" sz="2400" dirty="0" smtClean="0"/>
              <a:t>Step 6: Publish website using Azure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40500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Information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8" y="1601584"/>
            <a:ext cx="7576279" cy="426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original idea for the information architecture was very basic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follower of the podcast could create an account by signing up for the email list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follower could also visit the online store and fill their shopping cart with items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online store would be linked to a products table that contained information pertaining to all of the products that we sell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9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439585"/>
            <a:ext cx="7841098" cy="5138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346661"/>
            <a:ext cx="333617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decided to model the TSQLV4 database and then tailor it for the podcast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decided to keep all of the TSQLV4 tables even though some weren’t in my original information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added two tables: </a:t>
            </a:r>
            <a:r>
              <a:rPr lang="en-US" dirty="0" err="1" smtClean="0"/>
              <a:t>EpisodeDetails</a:t>
            </a:r>
            <a:r>
              <a:rPr lang="en-US" dirty="0" smtClean="0"/>
              <a:t> and </a:t>
            </a:r>
            <a:r>
              <a:rPr lang="en-US" dirty="0" err="1" smtClean="0"/>
              <a:t>EpisodePlay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EpisodeDetails</a:t>
            </a:r>
            <a:r>
              <a:rPr lang="en-US" dirty="0" smtClean="0"/>
              <a:t> lists all of the information for each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EpisodePlay</a:t>
            </a:r>
            <a:r>
              <a:rPr lang="en-US" dirty="0" smtClean="0"/>
              <a:t> gets updated every time a listener plays an episode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44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115</TotalTime>
  <Words>542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podcast website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website</dc:title>
  <dc:creator>erau</dc:creator>
  <cp:lastModifiedBy>erau</cp:lastModifiedBy>
  <cp:revision>11</cp:revision>
  <dcterms:created xsi:type="dcterms:W3CDTF">2020-03-14T22:48:09Z</dcterms:created>
  <dcterms:modified xsi:type="dcterms:W3CDTF">2020-03-15T23:37:57Z</dcterms:modified>
</cp:coreProperties>
</file>