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7F2B-A626-4F47-A2EA-43EA21BE234C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38706-E17B-4687-9DF4-C3D12A8F0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85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7F2B-A626-4F47-A2EA-43EA21BE234C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38706-E17B-4687-9DF4-C3D12A8F0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80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7F2B-A626-4F47-A2EA-43EA21BE234C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38706-E17B-4687-9DF4-C3D12A8F0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79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7F2B-A626-4F47-A2EA-43EA21BE234C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38706-E17B-4687-9DF4-C3D12A8F0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28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7F2B-A626-4F47-A2EA-43EA21BE234C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38706-E17B-4687-9DF4-C3D12A8F0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97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7F2B-A626-4F47-A2EA-43EA21BE234C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38706-E17B-4687-9DF4-C3D12A8F0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62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7F2B-A626-4F47-A2EA-43EA21BE234C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38706-E17B-4687-9DF4-C3D12A8F0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61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7F2B-A626-4F47-A2EA-43EA21BE234C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38706-E17B-4687-9DF4-C3D12A8F0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10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7F2B-A626-4F47-A2EA-43EA21BE234C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38706-E17B-4687-9DF4-C3D12A8F0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24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7F2B-A626-4F47-A2EA-43EA21BE234C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38706-E17B-4687-9DF4-C3D12A8F0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98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7F2B-A626-4F47-A2EA-43EA21BE234C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38706-E17B-4687-9DF4-C3D12A8F0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45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47F2B-A626-4F47-A2EA-43EA21BE234C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38706-E17B-4687-9DF4-C3D12A8F0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6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Requirements Specification (SRS)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73834"/>
            <a:ext cx="9144000" cy="1655762"/>
          </a:xfrm>
        </p:spPr>
        <p:txBody>
          <a:bodyPr/>
          <a:lstStyle/>
          <a:p>
            <a:r>
              <a:rPr lang="en-US" dirty="0" smtClean="0"/>
              <a:t>K. David Pearce</a:t>
            </a:r>
          </a:p>
          <a:p>
            <a:r>
              <a:rPr lang="en-US" dirty="0" smtClean="0"/>
              <a:t>Project Step 9</a:t>
            </a:r>
          </a:p>
          <a:p>
            <a:r>
              <a:rPr lang="en-US" dirty="0" smtClean="0"/>
              <a:t>MSSA San Antonio Cohort 5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6127865"/>
            <a:ext cx="9144000" cy="671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Meets Standards Outlined in IEEE </a:t>
            </a:r>
            <a:r>
              <a:rPr lang="en-US" sz="1600" dirty="0" err="1" smtClean="0"/>
              <a:t>Std</a:t>
            </a:r>
            <a:r>
              <a:rPr lang="en-US" sz="1600" dirty="0" smtClean="0"/>
              <a:t> 830-1998:</a:t>
            </a:r>
          </a:p>
          <a:p>
            <a:r>
              <a:rPr lang="en-US" sz="1600" i="1" dirty="0" smtClean="0"/>
              <a:t>IEEE Recommended Practice for Software Requirements Specification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900040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Introduction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Purpose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Scope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Definitions, acronyms, and abbreviations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References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Overall Description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Product perspective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Product functions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User characteristics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Constraints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Assumptions and dependencies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Specific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76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Purpose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000" dirty="0" smtClean="0"/>
              <a:t>The purpose of this SRS is to outline the functional requirements of the podcast website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000" dirty="0" smtClean="0"/>
              <a:t>The intended audience of the SRS is the podcast producer and the web developer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Scope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000" dirty="0" smtClean="0"/>
              <a:t>The software to be created is a web app for a podcast called Thank You For Your Service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000" dirty="0" smtClean="0"/>
              <a:t>The product will have a user interface with podcast episodes, a link to sign up for emails, and a link to visit the online store. The product will also have a database for this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Definitions, Acronyms, Abbreviations – None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References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000" dirty="0" smtClean="0"/>
              <a:t>This SRS was created following the guidelines in IEEE </a:t>
            </a:r>
            <a:r>
              <a:rPr lang="en-US" sz="2000" dirty="0" err="1" smtClean="0"/>
              <a:t>Std</a:t>
            </a:r>
            <a:r>
              <a:rPr lang="en-US" sz="2000" dirty="0" smtClean="0"/>
              <a:t> 830-1998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Overview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000" dirty="0" smtClean="0"/>
              <a:t>The next sections will discuss the Overall Description and the Specific Requirements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884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Product Perspective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000" dirty="0" smtClean="0"/>
              <a:t>There are no related products. The web app is self-contained.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000" dirty="0" smtClean="0"/>
              <a:t>Users will need a browser and an internet connection to use the product.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Product Functions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000" dirty="0" smtClean="0"/>
              <a:t>The primary function will be a internet address where users can stream podcast episodes.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000" dirty="0" smtClean="0"/>
              <a:t>An alternate function will be an online store where users can purchase related items.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User Characteristics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000" dirty="0" smtClean="0"/>
              <a:t>The intended users should know how to access the internet; no specific education level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Constraints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000" dirty="0" smtClean="0"/>
              <a:t>Not every user will log in, so not every interaction will be traced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Assumptions and Dependencies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000" dirty="0" smtClean="0"/>
              <a:t>The first version of this web app will not be mobile friendly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5762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ASP.NET Core Web Application project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Add Controllers,  Views, and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Link to a database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Setup interface to add content to database upon user input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Use Razor, HTML, and CSS to improve the user interface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Publish web app using Azure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2421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336</Words>
  <Application>Microsoft Office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Software Requirements Specification (SRS)</vt:lpstr>
      <vt:lpstr>Table of Contents</vt:lpstr>
      <vt:lpstr>Introduction</vt:lpstr>
      <vt:lpstr>Overall Description</vt:lpstr>
      <vt:lpstr>Specific Requirements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Requirements Specification (SRS)</dc:title>
  <dc:creator>erau</dc:creator>
  <cp:lastModifiedBy>erau</cp:lastModifiedBy>
  <cp:revision>4</cp:revision>
  <dcterms:created xsi:type="dcterms:W3CDTF">2020-03-16T01:21:02Z</dcterms:created>
  <dcterms:modified xsi:type="dcterms:W3CDTF">2020-03-16T01:50:18Z</dcterms:modified>
</cp:coreProperties>
</file>